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7" r:id="rId2"/>
    <p:sldId id="260" r:id="rId3"/>
    <p:sldId id="268" r:id="rId4"/>
    <p:sldId id="266" r:id="rId5"/>
    <p:sldId id="267" r:id="rId6"/>
    <p:sldId id="272" r:id="rId7"/>
    <p:sldId id="274" r:id="rId8"/>
    <p:sldId id="269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8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2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3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5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Vue de dessus des hexagones 3D">
            <a:extLst>
              <a:ext uri="{FF2B5EF4-FFF2-40B4-BE49-F238E27FC236}">
                <a16:creationId xmlns:a16="http://schemas.microsoft.com/office/drawing/2014/main" id="{06341ED2-44AD-4D63-9689-4D71CCD46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5" r="465" b="9091"/>
          <a:stretch/>
        </p:blipFill>
        <p:spPr>
          <a:xfrm>
            <a:off x="-3" y="0"/>
            <a:ext cx="8668525" cy="6858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1B5A07-1D26-4943-B16E-C9771C8F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015" y="1637018"/>
            <a:ext cx="6046179" cy="1109677"/>
          </a:xfrm>
        </p:spPr>
        <p:txBody>
          <a:bodyPr anchor="b">
            <a:noAutofit/>
          </a:bodyPr>
          <a:lstStyle/>
          <a:p>
            <a:pPr algn="l"/>
            <a:r>
              <a:rPr lang="fr-FR" sz="72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LinkedInsult</a:t>
            </a:r>
            <a:endParaRPr lang="fr-FR" sz="54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D4979-F7FA-4D8C-9DEF-74ED983C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11/19/2021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76AC8-92B2-4F39-87AD-F41283C3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12692-C681-439A-9C77-AF950CDF2A29}"/>
              </a:ext>
            </a:extLst>
          </p:cNvPr>
          <p:cNvSpPr/>
          <p:nvPr/>
        </p:nvSpPr>
        <p:spPr>
          <a:xfrm>
            <a:off x="7848600" y="4454554"/>
            <a:ext cx="4197991" cy="167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864DC-AE53-4632-BF60-F38A30E3ABA3}"/>
              </a:ext>
            </a:extLst>
          </p:cNvPr>
          <p:cNvSpPr/>
          <p:nvPr/>
        </p:nvSpPr>
        <p:spPr>
          <a:xfrm>
            <a:off x="7848600" y="528402"/>
            <a:ext cx="959840" cy="2934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BEF372-A231-45C8-AF94-9E2EDFBA3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2494" y="4009938"/>
            <a:ext cx="5574330" cy="20537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dirty="0"/>
              <a:t>Gabriel Martin</a:t>
            </a:r>
          </a:p>
          <a:p>
            <a:pPr algn="l"/>
            <a:r>
              <a:rPr lang="fr-FR" sz="2000" dirty="0" err="1"/>
              <a:t>Ilann</a:t>
            </a:r>
            <a:r>
              <a:rPr lang="fr-FR" sz="2000" dirty="0"/>
              <a:t> </a:t>
            </a:r>
            <a:r>
              <a:rPr lang="fr-FR" sz="2000" dirty="0" err="1"/>
              <a:t>Amiaud-Plachy</a:t>
            </a:r>
            <a:endParaRPr lang="fr-FR" sz="2000" dirty="0"/>
          </a:p>
          <a:p>
            <a:pPr algn="l"/>
            <a:r>
              <a:rPr lang="fr-FR" sz="2000" dirty="0"/>
              <a:t>Pauline Bidard</a:t>
            </a:r>
          </a:p>
          <a:p>
            <a:pPr algn="l"/>
            <a:r>
              <a:rPr lang="fr-FR" sz="2000" dirty="0"/>
              <a:t>Alexandre Caillot</a:t>
            </a:r>
          </a:p>
          <a:p>
            <a:pPr algn="l"/>
            <a:r>
              <a:rPr lang="fr-FR" sz="2000" dirty="0"/>
              <a:t>Julien </a:t>
            </a:r>
            <a:r>
              <a:rPr lang="fr-FR" sz="2000" dirty="0" err="1"/>
              <a:t>Rosenberger</a:t>
            </a:r>
            <a:endParaRPr lang="fr-FR" sz="2000" dirty="0"/>
          </a:p>
          <a:p>
            <a:pPr algn="l"/>
            <a:r>
              <a:rPr lang="fr-FR" sz="2000" dirty="0"/>
              <a:t>Robin Dumas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8390A13-9BAB-4B9F-A8BF-8E3DFE68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54706" y="2603849"/>
            <a:ext cx="3267075" cy="33242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B34BA13-B7F2-46D3-9CAF-A0A05349FCA0}"/>
              </a:ext>
            </a:extLst>
          </p:cNvPr>
          <p:cNvSpPr txBox="1"/>
          <p:nvPr/>
        </p:nvSpPr>
        <p:spPr>
          <a:xfrm>
            <a:off x="2461470" y="6369038"/>
            <a:ext cx="107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https://gitlab-ovh-02.cloud.centralesupelec.fr/gabriel.martin/insultedetector_s2_rageux/-/tree/main</a:t>
            </a:r>
          </a:p>
        </p:txBody>
      </p:sp>
    </p:spTree>
    <p:extLst>
      <p:ext uri="{BB962C8B-B14F-4D97-AF65-F5344CB8AC3E}">
        <p14:creationId xmlns:p14="http://schemas.microsoft.com/office/powerpoint/2010/main" val="242519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9845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Vidéo de présentation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086C0A0-D85D-4EE9-BBA4-6A5ABF2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vidéo1">
            <a:hlinkClick r:id="" action="ppaction://media"/>
            <a:extLst>
              <a:ext uri="{FF2B5EF4-FFF2-40B4-BE49-F238E27FC236}">
                <a16:creationId xmlns:a16="http://schemas.microsoft.com/office/drawing/2014/main" id="{6203432C-7C35-4287-B22F-5E590785F0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6540" y="1662590"/>
            <a:ext cx="8938920" cy="50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3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Vue de dessus des hexagones 3D">
            <a:extLst>
              <a:ext uri="{FF2B5EF4-FFF2-40B4-BE49-F238E27FC236}">
                <a16:creationId xmlns:a16="http://schemas.microsoft.com/office/drawing/2014/main" id="{06341ED2-44AD-4D63-9689-4D71CCD46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5" r="465" b="9091"/>
          <a:stretch/>
        </p:blipFill>
        <p:spPr>
          <a:xfrm>
            <a:off x="-3" y="0"/>
            <a:ext cx="8668525" cy="6858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1B5A07-1D26-4943-B16E-C9771C8F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015" y="1637018"/>
            <a:ext cx="6046179" cy="1109677"/>
          </a:xfrm>
        </p:spPr>
        <p:txBody>
          <a:bodyPr anchor="b">
            <a:noAutofit/>
          </a:bodyPr>
          <a:lstStyle/>
          <a:p>
            <a:pPr algn="l"/>
            <a:r>
              <a:rPr lang="fr-FR" sz="72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LinkedInsult</a:t>
            </a:r>
            <a:endParaRPr lang="fr-FR" sz="54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D4979-F7FA-4D8C-9DEF-74ED983C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04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11/19/2021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76AC8-92B2-4F39-87AD-F41283C3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12692-C681-439A-9C77-AF950CDF2A29}"/>
              </a:ext>
            </a:extLst>
          </p:cNvPr>
          <p:cNvSpPr/>
          <p:nvPr/>
        </p:nvSpPr>
        <p:spPr>
          <a:xfrm>
            <a:off x="7848600" y="4454554"/>
            <a:ext cx="4197991" cy="167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864DC-AE53-4632-BF60-F38A30E3ABA3}"/>
              </a:ext>
            </a:extLst>
          </p:cNvPr>
          <p:cNvSpPr/>
          <p:nvPr/>
        </p:nvSpPr>
        <p:spPr>
          <a:xfrm>
            <a:off x="7848600" y="528402"/>
            <a:ext cx="959840" cy="2934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BEF372-A231-45C8-AF94-9E2EDFBA3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2494" y="4009938"/>
            <a:ext cx="5574330" cy="20537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000" dirty="0"/>
              <a:t>Gabriel Martin</a:t>
            </a:r>
          </a:p>
          <a:p>
            <a:pPr algn="l"/>
            <a:r>
              <a:rPr lang="fr-FR" sz="2000" dirty="0" err="1"/>
              <a:t>Ilann</a:t>
            </a:r>
            <a:r>
              <a:rPr lang="fr-FR" sz="2000" dirty="0"/>
              <a:t> </a:t>
            </a:r>
            <a:r>
              <a:rPr lang="fr-FR" sz="2000" dirty="0" err="1"/>
              <a:t>Amiaud-Plachy</a:t>
            </a:r>
            <a:endParaRPr lang="fr-FR" sz="2000" dirty="0"/>
          </a:p>
          <a:p>
            <a:pPr algn="l"/>
            <a:r>
              <a:rPr lang="fr-FR" sz="2000" dirty="0"/>
              <a:t>Pauline Bidard</a:t>
            </a:r>
          </a:p>
          <a:p>
            <a:pPr algn="l"/>
            <a:r>
              <a:rPr lang="fr-FR" sz="2000" dirty="0"/>
              <a:t>Alexandre Caillot</a:t>
            </a:r>
          </a:p>
          <a:p>
            <a:pPr algn="l"/>
            <a:r>
              <a:rPr lang="fr-FR" sz="2000" dirty="0"/>
              <a:t>Julien </a:t>
            </a:r>
            <a:r>
              <a:rPr lang="fr-FR" sz="2000" dirty="0" err="1"/>
              <a:t>Rosenberger</a:t>
            </a:r>
            <a:endParaRPr lang="fr-FR" sz="2000" dirty="0"/>
          </a:p>
          <a:p>
            <a:pPr algn="l"/>
            <a:r>
              <a:rPr lang="fr-FR" sz="2000" dirty="0"/>
              <a:t>Robin Dumas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8390A13-9BAB-4B9F-A8BF-8E3DFE68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54706" y="2603849"/>
            <a:ext cx="3267075" cy="33242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B34BA13-B7F2-46D3-9CAF-A0A05349FCA0}"/>
              </a:ext>
            </a:extLst>
          </p:cNvPr>
          <p:cNvSpPr txBox="1"/>
          <p:nvPr/>
        </p:nvSpPr>
        <p:spPr>
          <a:xfrm>
            <a:off x="2461470" y="6369038"/>
            <a:ext cx="107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https://gitlab-ovh-02.cloud.centralesupelec.fr/gabriel.martin/insultedetector_s2_rageux/-/tree/main</a:t>
            </a:r>
          </a:p>
        </p:txBody>
      </p:sp>
    </p:spTree>
    <p:extLst>
      <p:ext uri="{BB962C8B-B14F-4D97-AF65-F5344CB8AC3E}">
        <p14:creationId xmlns:p14="http://schemas.microsoft.com/office/powerpoint/2010/main" val="19094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8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9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9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8DBFF9C6-9B28-4C73-984A-6A240A08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Expression du besoin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1AA93D6-2093-4AA3-A6B1-458C858CC10D}"/>
              </a:ext>
            </a:extLst>
          </p:cNvPr>
          <p:cNvSpPr/>
          <p:nvPr/>
        </p:nvSpPr>
        <p:spPr>
          <a:xfrm>
            <a:off x="1812022" y="2399251"/>
            <a:ext cx="2499920" cy="96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 Twitter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99FF722-2035-4010-9CB7-6083C5D4C326}"/>
              </a:ext>
            </a:extLst>
          </p:cNvPr>
          <p:cNvSpPr/>
          <p:nvPr/>
        </p:nvSpPr>
        <p:spPr>
          <a:xfrm>
            <a:off x="7653728" y="2399251"/>
            <a:ext cx="2499920" cy="96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Tweets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C8768F8C-C04D-4E9D-9A45-A2B5EDD35642}"/>
              </a:ext>
            </a:extLst>
          </p:cNvPr>
          <p:cNvSpPr/>
          <p:nvPr/>
        </p:nvSpPr>
        <p:spPr>
          <a:xfrm>
            <a:off x="4846038" y="3877111"/>
            <a:ext cx="2499920" cy="964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LinkedInsult</a:t>
            </a:r>
            <a:endParaRPr lang="fr-FR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8ED2B0-9560-4E56-82C8-486FF8386322}"/>
              </a:ext>
            </a:extLst>
          </p:cNvPr>
          <p:cNvSpPr/>
          <p:nvPr/>
        </p:nvSpPr>
        <p:spPr>
          <a:xfrm>
            <a:off x="2014755" y="5519956"/>
            <a:ext cx="8162489" cy="83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Chercher les utilisateurs insultants</a:t>
            </a:r>
          </a:p>
          <a:p>
            <a:pPr algn="ctr"/>
            <a:r>
              <a:rPr lang="fr-FR" dirty="0"/>
              <a:t>Avertir du niveau de toxicité d’un utilisateur (modération…)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5D277D-A09A-445E-BC34-53247CBD262D}"/>
              </a:ext>
            </a:extLst>
          </p:cNvPr>
          <p:cNvSpPr txBox="1"/>
          <p:nvPr/>
        </p:nvSpPr>
        <p:spPr>
          <a:xfrm>
            <a:off x="1912690" y="201146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qui rend-il service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8CB8A87-4DE4-40E5-B359-4460C101DA8C}"/>
              </a:ext>
            </a:extLst>
          </p:cNvPr>
          <p:cNvSpPr txBox="1"/>
          <p:nvPr/>
        </p:nvSpPr>
        <p:spPr>
          <a:xfrm>
            <a:off x="8014455" y="201146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quoi agit-il ?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E60CAF6-D0FA-4993-AA4B-58D2D7F656B4}"/>
              </a:ext>
            </a:extLst>
          </p:cNvPr>
          <p:cNvSpPr txBox="1"/>
          <p:nvPr/>
        </p:nvSpPr>
        <p:spPr>
          <a:xfrm>
            <a:off x="5196978" y="5141998"/>
            <a:ext cx="17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quel but ?</a:t>
            </a:r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3FEC179F-367A-430E-83FF-0C27491DC582}"/>
              </a:ext>
            </a:extLst>
          </p:cNvPr>
          <p:cNvSpPr/>
          <p:nvPr/>
        </p:nvSpPr>
        <p:spPr>
          <a:xfrm>
            <a:off x="3000549" y="3361229"/>
            <a:ext cx="5964572" cy="246360"/>
          </a:xfrm>
          <a:custGeom>
            <a:avLst/>
            <a:gdLst>
              <a:gd name="connsiteX0" fmla="*/ 0 w 5931016"/>
              <a:gd name="connsiteY0" fmla="*/ 0 h 511782"/>
              <a:gd name="connsiteX1" fmla="*/ 2969702 w 5931016"/>
              <a:gd name="connsiteY1" fmla="*/ 511729 h 511782"/>
              <a:gd name="connsiteX2" fmla="*/ 5931016 w 5931016"/>
              <a:gd name="connsiteY2" fmla="*/ 25167 h 51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1016" h="511782">
                <a:moveTo>
                  <a:pt x="0" y="0"/>
                </a:moveTo>
                <a:cubicBezTo>
                  <a:pt x="990599" y="253767"/>
                  <a:pt x="1981199" y="507535"/>
                  <a:pt x="2969702" y="511729"/>
                </a:cubicBezTo>
                <a:cubicBezTo>
                  <a:pt x="3958205" y="515923"/>
                  <a:pt x="4944610" y="270545"/>
                  <a:pt x="5931016" y="25167"/>
                </a:cubicBezTo>
              </a:path>
            </a:pathLst>
          </a:cu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90C46BE-0D4C-46B1-A675-958776B2F8D0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7651019" y="3373344"/>
            <a:ext cx="1314102" cy="208759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space réservé du numéro de diapositive 5">
            <a:extLst>
              <a:ext uri="{FF2B5EF4-FFF2-40B4-BE49-F238E27FC236}">
                <a16:creationId xmlns:a16="http://schemas.microsoft.com/office/drawing/2014/main" id="{3DFC6D0C-1CA3-489E-930D-FDAD987F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6" y="294538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Objectifs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CB9D8456-1C1D-4CD6-9742-4FB54FD0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C0922-A6B5-419D-B333-87DD0BF3FAA0}"/>
              </a:ext>
            </a:extLst>
          </p:cNvPr>
          <p:cNvSpPr txBox="1"/>
          <p:nvPr/>
        </p:nvSpPr>
        <p:spPr>
          <a:xfrm>
            <a:off x="885605" y="3225668"/>
            <a:ext cx="1086793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MVPs</a:t>
            </a:r>
            <a:r>
              <a:rPr lang="fr-FR" b="1" dirty="0"/>
              <a:t>:</a:t>
            </a:r>
          </a:p>
          <a:p>
            <a:endParaRPr lang="fr-FR" b="1" dirty="0"/>
          </a:p>
          <a:p>
            <a:r>
              <a:rPr lang="fr-FR" dirty="0"/>
              <a:t>☑️ MVP 1 : Détecteur d’insulte et profilage (un profil = une liste). Les </a:t>
            </a:r>
            <a:r>
              <a:rPr lang="fr-FR" dirty="0" err="1"/>
              <a:t>queries</a:t>
            </a:r>
            <a:r>
              <a:rPr lang="fr-FR" dirty="0"/>
              <a:t> </a:t>
            </a:r>
            <a:r>
              <a:rPr lang="fr-FR" dirty="0" err="1"/>
              <a:t>tweepy</a:t>
            </a:r>
            <a:r>
              <a:rPr lang="fr-FR" dirty="0"/>
              <a:t> mènent à compléter la base de donnée + Interface terminal</a:t>
            </a:r>
          </a:p>
          <a:p>
            <a:br>
              <a:rPr lang="fr-FR" dirty="0"/>
            </a:br>
            <a:r>
              <a:rPr lang="fr-FR" dirty="0"/>
              <a:t>☑️ MVP 2 : MVP1 + interface graphique avec </a:t>
            </a:r>
            <a:r>
              <a:rPr lang="fr-FR" dirty="0" err="1"/>
              <a:t>Tkinter</a:t>
            </a:r>
            <a:endParaRPr lang="fr-FR" dirty="0"/>
          </a:p>
          <a:p>
            <a:br>
              <a:rPr lang="fr-FR" dirty="0"/>
            </a:br>
            <a:r>
              <a:rPr lang="fr-FR" dirty="0"/>
              <a:t>    </a:t>
            </a:r>
            <a:r>
              <a:rPr lang="fr-FR" sz="1200" dirty="0"/>
              <a:t> </a:t>
            </a:r>
            <a:r>
              <a:rPr lang="fr-FR" sz="1100" dirty="0"/>
              <a:t> </a:t>
            </a:r>
            <a:r>
              <a:rPr lang="fr-FR" dirty="0"/>
              <a:t>MVP 3 : MVP2 + niveau de créativité, originalité ou répétitions ? vocabulaire réduit ?</a:t>
            </a:r>
          </a:p>
          <a:p>
            <a:br>
              <a:rPr lang="fr-FR" dirty="0"/>
            </a:br>
            <a:r>
              <a:rPr lang="fr-FR" dirty="0"/>
              <a:t>☑️ MVP 4 : MVP3 + apprendre à une IA à reconnaître les insultes</a:t>
            </a:r>
          </a:p>
        </p:txBody>
      </p:sp>
    </p:spTree>
    <p:extLst>
      <p:ext uri="{BB962C8B-B14F-4D97-AF65-F5344CB8AC3E}">
        <p14:creationId xmlns:p14="http://schemas.microsoft.com/office/powerpoint/2010/main" val="19686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-20390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README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086C0A0-D85D-4EE9-BBA4-6A5ABF2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04F8E0-6987-4E8B-9DA2-A7F3C6BB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8" y="1667828"/>
            <a:ext cx="6830936" cy="50536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776C6F-DA43-4726-8C13-BBBB15DA10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0"/>
          <a:stretch/>
        </p:blipFill>
        <p:spPr>
          <a:xfrm>
            <a:off x="3524596" y="3980026"/>
            <a:ext cx="8366337" cy="21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78" y="-19923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Structure et modularité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4C2C4889-B65B-4C34-855E-D8A4562B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EB219D3-79DD-4018-96E7-6600CB8A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952" y="1589840"/>
            <a:ext cx="3116095" cy="52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3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845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Interface Graphique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086C0A0-D85D-4EE9-BBA4-6A5ABF2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50177AA-DEBF-4749-A933-26E20742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95" y="1933260"/>
            <a:ext cx="3831758" cy="4322762"/>
          </a:xfrm>
          <a:prstGeom prst="rect">
            <a:avLst/>
          </a:prstGeom>
        </p:spPr>
      </p:pic>
      <p:pic>
        <p:nvPicPr>
          <p:cNvPr id="6" name="Picture 5" descr="Graphical user interface, chart, application, pie chart&#10;&#10;Description automatically generated">
            <a:extLst>
              <a:ext uri="{FF2B5EF4-FFF2-40B4-BE49-F238E27FC236}">
                <a16:creationId xmlns:a16="http://schemas.microsoft.com/office/drawing/2014/main" id="{45A60A18-B395-3C42-B48A-C5EEEBD8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83" y="2419670"/>
            <a:ext cx="4378959" cy="3262387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57963E-DE6A-FE47-AB21-A1177BFEF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3" y="2279334"/>
            <a:ext cx="2048332" cy="35430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81B06-5584-DF45-A142-BDA625621AD5}"/>
              </a:ext>
            </a:extLst>
          </p:cNvPr>
          <p:cNvCxnSpPr>
            <a:cxnSpLocks/>
          </p:cNvCxnSpPr>
          <p:nvPr/>
        </p:nvCxnSpPr>
        <p:spPr>
          <a:xfrm flipH="1" flipV="1">
            <a:off x="2214563" y="4686301"/>
            <a:ext cx="1145582" cy="227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E526B0-BA89-B145-9BD0-7FD824FAF3E2}"/>
              </a:ext>
            </a:extLst>
          </p:cNvPr>
          <p:cNvCxnSpPr>
            <a:cxnSpLocks/>
          </p:cNvCxnSpPr>
          <p:nvPr/>
        </p:nvCxnSpPr>
        <p:spPr>
          <a:xfrm>
            <a:off x="6096000" y="4472848"/>
            <a:ext cx="1395470" cy="440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845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IA de classification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086C0A0-D85D-4EE9-BBA4-6A5ABF2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7F55BD-8DA3-40FF-AE7B-59DBEA26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11" y="1987819"/>
            <a:ext cx="5711977" cy="380058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D03EF64-7A43-4CE9-9441-E7EAC08DB04C}"/>
              </a:ext>
            </a:extLst>
          </p:cNvPr>
          <p:cNvSpPr txBox="1"/>
          <p:nvPr/>
        </p:nvSpPr>
        <p:spPr>
          <a:xfrm>
            <a:off x="3842158" y="6073629"/>
            <a:ext cx="485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Evaluation IA </a:t>
            </a:r>
            <a:r>
              <a:rPr lang="fr-FR" dirty="0"/>
              <a:t>: </a:t>
            </a:r>
            <a:r>
              <a:rPr lang="fr-FR" dirty="0" err="1"/>
              <a:t>max_features</a:t>
            </a:r>
            <a:r>
              <a:rPr lang="fr-FR" dirty="0"/>
              <a:t> = 1500</a:t>
            </a:r>
          </a:p>
          <a:p>
            <a:r>
              <a:rPr lang="fr-FR" dirty="0"/>
              <a:t>			</a:t>
            </a:r>
            <a:r>
              <a:rPr lang="fr-FR" dirty="0" err="1"/>
              <a:t>n_estimators</a:t>
            </a:r>
            <a:r>
              <a:rPr lang="fr-FR" dirty="0"/>
              <a:t> = 100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BA2060-5FCE-4CCC-BD71-1BDBD117D531}"/>
              </a:ext>
            </a:extLst>
          </p:cNvPr>
          <p:cNvSpPr txBox="1"/>
          <p:nvPr/>
        </p:nvSpPr>
        <p:spPr>
          <a:xfrm>
            <a:off x="1528656" y="2809839"/>
            <a:ext cx="1524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Toxic</a:t>
            </a:r>
            <a:endParaRPr lang="fr-FR" sz="1600" dirty="0"/>
          </a:p>
          <a:p>
            <a:r>
              <a:rPr lang="fr-FR" sz="1600" dirty="0" err="1"/>
              <a:t>Severe_toxic</a:t>
            </a:r>
            <a:endParaRPr lang="fr-FR" sz="1600" dirty="0"/>
          </a:p>
          <a:p>
            <a:r>
              <a:rPr lang="fr-FR" sz="1600" dirty="0" err="1"/>
              <a:t>Obscene</a:t>
            </a:r>
            <a:endParaRPr lang="fr-FR" sz="1600" dirty="0"/>
          </a:p>
          <a:p>
            <a:r>
              <a:rPr lang="fr-FR" sz="1600" dirty="0" err="1"/>
              <a:t>Threat</a:t>
            </a:r>
            <a:endParaRPr lang="fr-FR" sz="1600" dirty="0"/>
          </a:p>
          <a:p>
            <a:r>
              <a:rPr lang="fr-FR" sz="1600" dirty="0" err="1"/>
              <a:t>Insult</a:t>
            </a:r>
            <a:endParaRPr lang="fr-FR" sz="1600" dirty="0"/>
          </a:p>
          <a:p>
            <a:r>
              <a:rPr lang="fr-FR" sz="1600" dirty="0" err="1"/>
              <a:t>Identity_hate</a:t>
            </a: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5330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-20390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Paramétrage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4C2C4889-B65B-4C34-855E-D8A4562B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DED28E-9DF0-4800-BFB7-D6C4C7C709C0}"/>
              </a:ext>
            </a:extLst>
          </p:cNvPr>
          <p:cNvSpPr txBox="1"/>
          <p:nvPr/>
        </p:nvSpPr>
        <p:spPr>
          <a:xfrm>
            <a:off x="1371598" y="3011648"/>
            <a:ext cx="7554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Nombre max tweets pris en compte par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 de recherche (Chercher une insulte, </a:t>
            </a:r>
            <a:r>
              <a:rPr lang="fr-FR" dirty="0" err="1"/>
              <a:t>stream</a:t>
            </a:r>
            <a:r>
              <a:rPr lang="fr-FR" dirty="0"/>
              <a:t>, chercher un utilisateur)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Mode d’analyse (dictionnaire, 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max_features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n_estimators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27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707153-F359-42AE-8D2F-29A8CD0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845"/>
            <a:ext cx="12199356" cy="68978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DB436F9-374C-4ACE-8C96-E89C85B7E664}"/>
              </a:ext>
            </a:extLst>
          </p:cNvPr>
          <p:cNvSpPr txBox="1">
            <a:spLocks/>
          </p:cNvSpPr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Pytest</a:t>
            </a:r>
            <a:endParaRPr lang="fr-FR" sz="4000" dirty="0">
              <a:solidFill>
                <a:srgbClr val="FFFFFF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086C0A0-D85D-4EE9-BBA4-6A5ABF2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CE3F2F-9A6D-4025-97FE-D1E9D376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94" y="2829008"/>
            <a:ext cx="9723812" cy="25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219</TotalTime>
  <Words>269</Words>
  <Application>Microsoft Office PowerPoint</Application>
  <PresentationFormat>Grand écran</PresentationFormat>
  <Paragraphs>65</Paragraphs>
  <Slides>11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Futura Condensed Medium</vt:lpstr>
      <vt:lpstr>Office Theme</vt:lpstr>
      <vt:lpstr>LinkedInsult</vt:lpstr>
      <vt:lpstr>Expression du besoin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LinkedInsult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Détecteur d’insultes</dc:title>
  <dc:creator>Julien Rbgr</dc:creator>
  <cp:lastModifiedBy>Julien Rbgr</cp:lastModifiedBy>
  <cp:revision>5</cp:revision>
  <dcterms:created xsi:type="dcterms:W3CDTF">2021-11-18T13:09:18Z</dcterms:created>
  <dcterms:modified xsi:type="dcterms:W3CDTF">2021-11-19T08:06:10Z</dcterms:modified>
</cp:coreProperties>
</file>