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31"/>
    <p:restoredTop sz="94674"/>
  </p:normalViewPr>
  <p:slideViewPr>
    <p:cSldViewPr snapToGrid="0" snapToObjects="1">
      <p:cViewPr>
        <p:scale>
          <a:sx n="103" d="100"/>
          <a:sy n="103" d="100"/>
        </p:scale>
        <p:origin x="88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A7C88C-AF3E-0642-9B7A-78FEFB146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97BFC3-5D60-0441-BA7D-BAE1466C2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C59F24-1BA9-294C-9C2D-B0221ED1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0BFC-1D14-424B-A6D9-4D545C8AEDEE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D6F3AC-CD4F-1240-8D31-B2A6756D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391440-1985-2348-9007-02420336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8850-6E6A-8F4C-9221-80379D6C4D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52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1F6B-DA99-EA46-8F18-3ADF8E50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44EBE6-AA7E-2D42-B028-6FC204A12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60FBAE-8A12-254B-B167-00812A992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0BFC-1D14-424B-A6D9-4D545C8AEDEE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51B792-AA4E-784F-AF88-C95D693A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C1A71E-6F24-9D43-801B-7CA685D0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8850-6E6A-8F4C-9221-80379D6C4D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09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8458E1-B44D-A24F-9921-3864515B9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2824FB-A975-E441-97DB-9CB433F5D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02DF2-C220-FA44-BC5D-51BDE8355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0BFC-1D14-424B-A6D9-4D545C8AEDEE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B04446-92B9-7045-98DD-18D6CAF6A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588908-10C0-E44F-A42E-8CB628D8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8850-6E6A-8F4C-9221-80379D6C4D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51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06D6F7-C6E3-CE4A-8694-D312C65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7F0E76-A431-1844-8D83-F4FBE3EB4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89F15B-DBA5-6C49-8063-A9F7F2E2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0BFC-1D14-424B-A6D9-4D545C8AEDEE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2B381E-81BB-AE4C-8F43-616108397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537A9F-DEB9-3847-A55B-005AB40E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8850-6E6A-8F4C-9221-80379D6C4D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9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972ABA-7560-B746-BFE4-3128355E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5D1AE1-463D-DE47-8807-92C467B4C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494B26-CCC7-244A-94C8-72415946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0BFC-1D14-424B-A6D9-4D545C8AEDEE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D17373-869C-8747-8F29-F6D47690F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36DAB5-58FF-6144-8AA2-126F52FFE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8850-6E6A-8F4C-9221-80379D6C4D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667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A61722-7FD1-D840-92FC-5556F9D7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F1E4A3-759E-944A-86E3-F2A914826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258C9B-2C77-ED4E-B612-2A7B07C06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7DF2CB-EFB9-544D-A353-5FBBAD46E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0BFC-1D14-424B-A6D9-4D545C8AEDEE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9BEB97-B27C-0F4C-94D3-4A9D37A25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4AB243-E20E-8C4B-BD2E-46BFDF9B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8850-6E6A-8F4C-9221-80379D6C4D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50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138678-788A-BA44-BACF-083FF48EA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EE2D1E-F9EF-0D47-A68A-770EB3361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05D04A-6DA4-7445-8A57-E40F2FCF5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5DBD35F-89F6-194A-996A-8CC270D0D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DCD624B-0CDE-754A-83C1-79EE405D8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2130C74-8650-7C4F-BF64-6815E97F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0BFC-1D14-424B-A6D9-4D545C8AEDEE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BD3D12-DC64-6C4F-87F1-35CAF76D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38FE7FD-8BC1-9D44-B78F-45FCDCB8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8850-6E6A-8F4C-9221-80379D6C4D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98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20E38B-997E-F445-8D50-9D4D1A53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715DD6D-8B7A-3C4D-A006-E752FA29C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0BFC-1D14-424B-A6D9-4D545C8AEDEE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D72886-21C2-B142-85C1-06B48217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02F7B2-7AA4-6F4B-9E37-4164B846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8850-6E6A-8F4C-9221-80379D6C4D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05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C70DBAB-A761-A944-B6C7-88A53B7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0BFC-1D14-424B-A6D9-4D545C8AEDEE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488BA91-E8E6-4840-8E60-2796CB18F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C89B42-79E2-7742-9D21-5F460422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8850-6E6A-8F4C-9221-80379D6C4D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43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78AB1A-C9B7-C348-8D53-24667E49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FCDC85-AB6F-4442-AB42-D1AA609A9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702D91-08A4-424E-B39E-E72795600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3AF354-E6BF-8643-9E4E-80AA6874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0BFC-1D14-424B-A6D9-4D545C8AEDEE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5A7114-E543-6D4A-B68B-41FA163D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B7ACF3-F2AA-984F-A327-D835CA6A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8850-6E6A-8F4C-9221-80379D6C4D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28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F6D252-F507-3843-B640-6F796ADE2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CB6D781-8459-D04D-B5CD-009179E4B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5C105B-8D50-274B-B4A4-B03D77283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9C2121-B774-EE4B-B889-2BC938E38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0BFC-1D14-424B-A6D9-4D545C8AEDEE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CAD029-5736-6840-A6FD-72CA4A3A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11440C-8E30-0C48-A893-8968F319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8850-6E6A-8F4C-9221-80379D6C4D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05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A8CF318-7E28-3A47-A1FB-4B5B72A9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8AE57E-3DFD-D743-B3DE-56AB2AE79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1D4C27-947B-2647-AF71-E9C2825D6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20BFC-1D14-424B-A6D9-4D545C8AEDEE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AAE113-C19D-294A-AD6F-079E83544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366711-8894-E643-82AE-3F2A3B939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18850-6E6A-8F4C-9221-80379D6C4D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17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messagerie2.inra.fr/owa/service.svc/s/GetFileAttachment?id=AQMkADk3YWM4MjM5LTVlZjctNGU0OC05NTc4LWJmYTUzYjMyZTRiNQBGAAADWqW9gLsxI0GrbLYZYjQ6xwcAcihbbNtnVUSZ4I%2FwNYCeywAAAgEMAAAAcihbbNtnVUSZ4I%2FwNYCeywAC5nVD3QAAAAESABAAL0VK41EkmUOvGJI%2FS52qTQ%3D%3D&amp;X-OWA-CANARY=tPjgy694ZESiOb0hFhCUFEN3AnVFTdcI4WrMibtIRQI7x0HKfKZBgpnTBrM4kEFTTT8R6Y18fjs.">
            <a:extLst>
              <a:ext uri="{FF2B5EF4-FFF2-40B4-BE49-F238E27FC236}">
                <a16:creationId xmlns:a16="http://schemas.microsoft.com/office/drawing/2014/main" id="{7A07A76D-0986-ED45-B25A-393332522A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57300" y="450850"/>
            <a:ext cx="9677400" cy="595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6518183-BB50-324D-AE74-6DF8F7F6B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188" y="707328"/>
            <a:ext cx="6883090" cy="423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6161BBA-FBF0-3C42-8C63-B0BAFD09B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89" y="454258"/>
            <a:ext cx="8375494" cy="588849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AE07734-53D7-E749-BED5-0CFD4DDE39BA}"/>
              </a:ext>
            </a:extLst>
          </p:cNvPr>
          <p:cNvSpPr txBox="1"/>
          <p:nvPr/>
        </p:nvSpPr>
        <p:spPr>
          <a:xfrm>
            <a:off x="8987883" y="1115121"/>
            <a:ext cx="3204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faudrait ajouter un truc explicatif:</a:t>
            </a:r>
          </a:p>
          <a:p>
            <a:r>
              <a:rPr lang="fr-FR" dirty="0"/>
              <a:t>Progression de l’eau de la part de l’eau puisée dans les différentes couches au cours d’une sécheresse</a:t>
            </a:r>
          </a:p>
          <a:p>
            <a:endParaRPr lang="fr-FR" dirty="0"/>
          </a:p>
          <a:p>
            <a:r>
              <a:rPr lang="fr-FR" dirty="0"/>
              <a:t>Kr-</a:t>
            </a:r>
            <a:r>
              <a:rPr lang="fr-FR" dirty="0" err="1"/>
              <a:t>low</a:t>
            </a:r>
            <a:r>
              <a:rPr lang="fr-FR" dirty="0"/>
              <a:t>/Kr-</a:t>
            </a:r>
            <a:r>
              <a:rPr lang="fr-FR" dirty="0" err="1"/>
              <a:t>tot</a:t>
            </a:r>
            <a:r>
              <a:rPr lang="fr-FR" dirty="0"/>
              <a:t> </a:t>
            </a:r>
            <a:r>
              <a:rPr lang="fr-FR" i="1" dirty="0"/>
              <a:t>vs % </a:t>
            </a:r>
            <a:r>
              <a:rPr lang="fr-FR" i="1" dirty="0" err="1"/>
              <a:t>roots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191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90A4F63-76EB-EB4E-BF53-7C2DA1702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864" y="718712"/>
            <a:ext cx="8402770" cy="5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9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874831C-AF51-E841-B0DF-B5955FE70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135" y="697401"/>
            <a:ext cx="8468626" cy="532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43F057E-B036-D249-84B4-F98AF2140C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29872" y="199534"/>
            <a:ext cx="5760720" cy="537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561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7999</TotalTime>
  <Words>30</Words>
  <Application>Microsoft Macintosh PowerPoint</Application>
  <PresentationFormat>Grand écran</PresentationFormat>
  <Paragraphs>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6</cp:revision>
  <dcterms:created xsi:type="dcterms:W3CDTF">2019-10-10T05:49:01Z</dcterms:created>
  <dcterms:modified xsi:type="dcterms:W3CDTF">2021-05-05T12:19:11Z</dcterms:modified>
</cp:coreProperties>
</file>