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2" r:id="rId9"/>
    <p:sldId id="267" r:id="rId10"/>
    <p:sldId id="268" r:id="rId11"/>
    <p:sldId id="265" r:id="rId12"/>
    <p:sldId id="266" r:id="rId13"/>
    <p:sldId id="264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B"/>
    <a:srgbClr val="938DC8"/>
    <a:srgbClr val="E1F6F7"/>
    <a:srgbClr val="2E2E33"/>
    <a:srgbClr val="E592B8"/>
    <a:srgbClr val="050405"/>
    <a:srgbClr val="E7E6F3"/>
    <a:srgbClr val="676B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A5A2FB-9860-4EF1-9785-0B737C92252B}" v="148" dt="2023-12-22T08:40:29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1138" autoAdjust="0"/>
  </p:normalViewPr>
  <p:slideViewPr>
    <p:cSldViewPr>
      <p:cViewPr varScale="1">
        <p:scale>
          <a:sx n="100" d="100"/>
          <a:sy n="100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9999" cy="59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18DF0-FF07-437B-8D04-2F8C97EC5100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3A251-A532-45FA-8294-94A6D26CF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754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Presentation</a:t>
            </a:r>
            <a:r>
              <a:rPr lang="fr-FR" dirty="0"/>
              <a:t> of the </a:t>
            </a:r>
            <a:r>
              <a:rPr lang="fr-FR" dirty="0" err="1"/>
              <a:t>présenters</a:t>
            </a:r>
            <a:endParaRPr lang="fr-FR" dirty="0"/>
          </a:p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3A251-A532-45FA-8294-94A6D26CFF6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071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0’ – 2’</a:t>
            </a:r>
          </a:p>
          <a:p>
            <a:r>
              <a:rPr lang="fr-FR" dirty="0" err="1"/>
              <a:t>Reminder</a:t>
            </a:r>
            <a:r>
              <a:rPr lang="fr-FR" dirty="0"/>
              <a:t> of the </a:t>
            </a:r>
            <a:r>
              <a:rPr lang="fr-FR" dirty="0" err="1"/>
              <a:t>subject</a:t>
            </a:r>
            <a:endParaRPr lang="fr-FR" dirty="0"/>
          </a:p>
          <a:p>
            <a:r>
              <a:rPr lang="fr-FR" dirty="0" err="1"/>
              <a:t>Summary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3A251-A532-45FA-8294-94A6D26CFF6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707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2’ – 5’</a:t>
            </a:r>
          </a:p>
          <a:p>
            <a:r>
              <a:rPr lang="fr-FR" dirty="0"/>
              <a:t>Stack : Multiple </a:t>
            </a:r>
            <a:r>
              <a:rPr lang="fr-FR" dirty="0" err="1"/>
              <a:t>simultaneous</a:t>
            </a:r>
            <a:r>
              <a:rPr lang="fr-FR" dirty="0"/>
              <a:t> </a:t>
            </a:r>
            <a:r>
              <a:rPr lang="fr-FR" dirty="0" err="1"/>
              <a:t>tasks</a:t>
            </a:r>
            <a:endParaRPr lang="fr-FR" dirty="0"/>
          </a:p>
          <a:p>
            <a:r>
              <a:rPr lang="fr-FR" dirty="0"/>
              <a:t>Graph : Ressources handling </a:t>
            </a:r>
            <a:r>
              <a:rPr lang="fr-FR" dirty="0" err="1"/>
              <a:t>with</a:t>
            </a:r>
            <a:r>
              <a:rPr lang="fr-FR" dirty="0"/>
              <a:t> file size or </a:t>
            </a:r>
            <a:r>
              <a:rPr lang="fr-FR" dirty="0" err="1"/>
              <a:t>priority</a:t>
            </a:r>
            <a:r>
              <a:rPr lang="fr-FR" dirty="0"/>
              <a:t> files</a:t>
            </a:r>
          </a:p>
          <a:p>
            <a:r>
              <a:rPr lang="fr-FR" dirty="0"/>
              <a:t>People : Multiple </a:t>
            </a:r>
            <a:r>
              <a:rPr lang="fr-FR" dirty="0" err="1"/>
              <a:t>users</a:t>
            </a:r>
            <a:endParaRPr lang="fr-FR" dirty="0"/>
          </a:p>
          <a:p>
            <a:r>
              <a:rPr lang="fr-FR" dirty="0"/>
              <a:t>Wifi : </a:t>
            </a:r>
            <a:r>
              <a:rPr lang="fr-FR" dirty="0" err="1"/>
              <a:t>remote</a:t>
            </a:r>
            <a:r>
              <a:rPr lang="fr-FR" dirty="0"/>
              <a:t> </a:t>
            </a:r>
            <a:r>
              <a:rPr lang="fr-FR" dirty="0" err="1"/>
              <a:t>connection</a:t>
            </a:r>
            <a:endParaRPr lang="fr-FR" dirty="0"/>
          </a:p>
          <a:p>
            <a:r>
              <a:rPr lang="fr-FR" dirty="0"/>
              <a:t>Shield : Security file </a:t>
            </a:r>
            <a:r>
              <a:rPr lang="fr-FR" dirty="0" err="1"/>
              <a:t>encryption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3A251-A532-45FA-8294-94A6D26CFF6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419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5’ – 10‘</a:t>
            </a:r>
          </a:p>
          <a:p>
            <a:r>
              <a:rPr lang="fr-FR" dirty="0"/>
              <a:t>Download of the exe </a:t>
            </a:r>
            <a:r>
              <a:rPr lang="fr-FR" dirty="0" err="1"/>
              <a:t>from</a:t>
            </a:r>
            <a:r>
              <a:rPr lang="fr-FR" dirty="0"/>
              <a:t> git hub</a:t>
            </a:r>
          </a:p>
          <a:p>
            <a:r>
              <a:rPr lang="fr-FR" dirty="0"/>
              <a:t>Job </a:t>
            </a:r>
            <a:r>
              <a:rPr lang="fr-FR" dirty="0" err="1"/>
              <a:t>creation</a:t>
            </a:r>
            <a:endParaRPr lang="fr-FR" dirty="0"/>
          </a:p>
          <a:p>
            <a:r>
              <a:rPr lang="fr-FR" dirty="0"/>
              <a:t>Job exécution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priority</a:t>
            </a:r>
            <a:r>
              <a:rPr lang="fr-FR" dirty="0"/>
              <a:t> and large file </a:t>
            </a:r>
            <a:r>
              <a:rPr lang="fr-FR" dirty="0" err="1"/>
              <a:t>transfer</a:t>
            </a:r>
            <a:endParaRPr lang="fr-FR" dirty="0"/>
          </a:p>
          <a:p>
            <a:r>
              <a:rPr lang="fr-FR" dirty="0" err="1"/>
              <a:t>Remote</a:t>
            </a:r>
            <a:r>
              <a:rPr lang="fr-FR" dirty="0"/>
              <a:t> connexion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3A251-A532-45FA-8294-94A6D26CFF6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198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10’ – 14‘</a:t>
            </a:r>
          </a:p>
          <a:p>
            <a:endParaRPr lang="fr-FR" dirty="0"/>
          </a:p>
          <a:p>
            <a:r>
              <a:rPr lang="fr-FR" dirty="0"/>
              <a:t>Design patterns :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fr-FR" dirty="0"/>
              <a:t>Composite [File </a:t>
            </a:r>
            <a:r>
              <a:rPr lang="fr-FR" dirty="0" err="1"/>
              <a:t>Tree</a:t>
            </a:r>
            <a:r>
              <a:rPr lang="fr-FR" dirty="0"/>
              <a:t>],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fr-FR" dirty="0" err="1"/>
              <a:t>Factory</a:t>
            </a:r>
            <a:r>
              <a:rPr lang="fr-FR" dirty="0"/>
              <a:t> []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fr-FR" dirty="0" err="1"/>
              <a:t>Sigleton</a:t>
            </a:r>
            <a:r>
              <a:rPr lang="fr-FR" dirty="0"/>
              <a:t> [logs],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Inter instance </a:t>
            </a:r>
            <a:r>
              <a:rPr lang="fr-FR" dirty="0" err="1"/>
              <a:t>comm</a:t>
            </a:r>
            <a:r>
              <a:rPr lang="fr-FR" dirty="0"/>
              <a:t> -&gt; Sockets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Security -&gt;  </a:t>
            </a:r>
            <a:r>
              <a:rPr lang="fr-FR" dirty="0" err="1"/>
              <a:t>xor</a:t>
            </a:r>
            <a:r>
              <a:rPr lang="fr-FR" dirty="0"/>
              <a:t> </a:t>
            </a:r>
            <a:r>
              <a:rPr lang="fr-FR" dirty="0" err="1"/>
              <a:t>encryption</a:t>
            </a:r>
            <a:endParaRPr lang="fr-FR" dirty="0"/>
          </a:p>
          <a:p>
            <a:pPr marL="0" indent="0">
              <a:buFont typeface="Wingdings" panose="05000000000000000000" pitchFamily="2" charset="2"/>
              <a:buNone/>
            </a:pPr>
            <a:endParaRPr lang="fr-FR" dirty="0"/>
          </a:p>
          <a:p>
            <a:r>
              <a:rPr lang="fr-FR" dirty="0" err="1">
                <a:solidFill>
                  <a:srgbClr val="050405"/>
                </a:solidFill>
                <a:latin typeface="Ubuntu" panose="020B0504030602030204" pitchFamily="34" charset="0"/>
              </a:rPr>
              <a:t>Continuous</a:t>
            </a:r>
            <a:r>
              <a:rPr lang="fr-FR" dirty="0">
                <a:solidFill>
                  <a:srgbClr val="050405"/>
                </a:solidFill>
                <a:latin typeface="Ubuntu" panose="020B0504030602030204" pitchFamily="34" charset="0"/>
              </a:rPr>
              <a:t> </a:t>
            </a:r>
            <a:r>
              <a:rPr lang="fr-FR" dirty="0" err="1">
                <a:solidFill>
                  <a:srgbClr val="050405"/>
                </a:solidFill>
                <a:latin typeface="Ubuntu" panose="020B0504030602030204" pitchFamily="34" charset="0"/>
              </a:rPr>
              <a:t>integration</a:t>
            </a:r>
            <a:r>
              <a:rPr lang="fr-FR" dirty="0">
                <a:solidFill>
                  <a:srgbClr val="050405"/>
                </a:solidFill>
                <a:latin typeface="Ubuntu" panose="020B0504030602030204" pitchFamily="34" charset="0"/>
              </a:rPr>
              <a:t> -&gt; code </a:t>
            </a:r>
            <a:r>
              <a:rPr lang="fr-FR" dirty="0" err="1">
                <a:solidFill>
                  <a:srgbClr val="050405"/>
                </a:solidFill>
                <a:latin typeface="Ubuntu" panose="020B0504030602030204" pitchFamily="34" charset="0"/>
              </a:rPr>
              <a:t>coverage</a:t>
            </a:r>
            <a:r>
              <a:rPr lang="fr-FR" dirty="0">
                <a:solidFill>
                  <a:srgbClr val="050405"/>
                </a:solidFill>
                <a:latin typeface="Ubuntu" panose="020B0504030602030204" pitchFamily="34" charset="0"/>
              </a:rPr>
              <a:t>, </a:t>
            </a:r>
            <a:r>
              <a:rPr lang="fr-FR" dirty="0" err="1">
                <a:solidFill>
                  <a:srgbClr val="050405"/>
                </a:solidFill>
                <a:latin typeface="Ubuntu" panose="020B0504030602030204" pitchFamily="34" charset="0"/>
              </a:rPr>
              <a:t>SonarQube</a:t>
            </a:r>
            <a:endParaRPr lang="fr-FR" dirty="0">
              <a:solidFill>
                <a:srgbClr val="050405"/>
              </a:solidFill>
              <a:latin typeface="Ubuntu" panose="020B0504030602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3A251-A532-45FA-8294-94A6D26CFF6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490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14’ – 18‘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3A251-A532-45FA-8294-94A6D26CFF6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201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Depending</a:t>
            </a:r>
            <a:r>
              <a:rPr lang="fr-FR" dirty="0"/>
              <a:t> on the time the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to the </a:t>
            </a:r>
            <a:r>
              <a:rPr lang="fr-FR" dirty="0" err="1"/>
              <a:t>market</a:t>
            </a:r>
            <a:r>
              <a:rPr lang="fr-FR" dirty="0"/>
              <a:t>,</a:t>
            </a:r>
          </a:p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remuniration</a:t>
            </a:r>
            <a:r>
              <a:rPr lang="fr-FR" dirty="0"/>
              <a:t> + </a:t>
            </a:r>
            <a:r>
              <a:rPr lang="fr-FR" dirty="0" err="1"/>
              <a:t>after</a:t>
            </a:r>
            <a:r>
              <a:rPr lang="fr-FR" dirty="0"/>
              <a:t> sale service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the time </a:t>
            </a:r>
            <a:r>
              <a:rPr lang="fr-FR" dirty="0" err="1"/>
              <a:t>users</a:t>
            </a:r>
            <a:r>
              <a:rPr lang="fr-FR" dirty="0"/>
              <a:t> </a:t>
            </a:r>
            <a:r>
              <a:rPr lang="fr-FR" dirty="0" err="1"/>
              <a:t>acquire</a:t>
            </a:r>
            <a:r>
              <a:rPr lang="fr-FR" dirty="0"/>
              <a:t> the </a:t>
            </a:r>
            <a:r>
              <a:rPr lang="fr-FR" dirty="0" err="1"/>
              <a:t>skills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3A251-A532-45FA-8294-94A6D26CFF6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632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04878-801E-30B6-4484-5A8206F7E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CEFDFE-B664-9BD3-F14C-624CE7723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E3312A-7AD3-B7C7-2AF1-5AC67607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0E1D-B0F9-4A4B-997A-C787D9031F36}" type="datetime1">
              <a:rPr lang="fr-FR" smtClean="0"/>
              <a:t>22/12/2023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85691C-C9F3-F534-175A-5EA47284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980356-1089-317E-112E-A77D4CFE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7839-7614-4ACA-A40A-7D57DB2E7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33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9CC4D-647E-77D5-7BA8-82841F19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B676F6-A513-389A-225B-C40E9A371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E43FC0-1D08-CBB5-3354-AFDFA243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C925-6C79-4049-A925-9647B1E0C9A7}" type="datetime1">
              <a:rPr lang="fr-FR" smtClean="0"/>
              <a:t>22/12/2023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20BCD9-B1B1-BC7A-F151-B17F898D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B77321-2C62-6181-C127-741F6FA8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7839-7614-4ACA-A40A-7D57DB2E7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49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2E1E5A-AA3B-5CEC-57E6-C7F455826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D7224C-6656-CD7B-FB78-93ECF097B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FDD7DC-FC13-0E6D-11EC-53D976DA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96F6-78B3-4305-B86F-BC87F2E4D19D}" type="datetime1">
              <a:rPr lang="fr-FR" smtClean="0"/>
              <a:t>22/12/2023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FA693F-871C-7597-4A34-56349048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2831C1-5D1D-6ACC-691D-C5EE6321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7839-7614-4ACA-A40A-7D57DB2E7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79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F939F2-70AC-4AE6-CBB8-703FABE0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9E968F-0FB4-2300-0A5A-AAA4057C6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79EF36-8091-18BC-1EE7-CBFA85D6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91D7-A477-4BDE-81F5-9AA0F950C364}" type="datetime1">
              <a:rPr lang="fr-FR" smtClean="0"/>
              <a:t>22/12/2023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E78326-710B-3F55-7430-30AA5F53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5F1275-5554-0EDD-BFA3-3E086AAB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7839-7614-4ACA-A40A-7D57DB2E7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91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5905C0-3BF2-636D-FC0C-24FAE8DD5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10E997-437D-A880-B069-417EB47CE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724227-528A-1360-B590-F424D563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C87C-7D90-4810-B14B-BE9A7BAB800D}" type="datetime1">
              <a:rPr lang="fr-FR" smtClean="0"/>
              <a:t>22/12/2023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3025C9-5992-1637-0F14-D998D663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6E310F-0538-E44C-C043-EFD6F409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7839-7614-4ACA-A40A-7D57DB2E7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73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9623B-9878-C4BB-8AD3-910A86C3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2783D3-596E-6CD2-E005-C5E6AB0E2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2AF768-BDE4-E191-4449-F59AC6405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04A88B-B793-10AA-CC30-11427A64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584A-1B64-4769-9279-C1BA95E65E3F}" type="datetime1">
              <a:rPr lang="fr-FR" smtClean="0"/>
              <a:t>22/12/2023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571245-B742-CAE0-E9CA-4166FB3F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202A92-1AE9-D530-81B2-209F2F18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7839-7614-4ACA-A40A-7D57DB2E7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95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6F8F9-7CB9-D370-A612-9FB85D28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D8CF37-F6F7-32A8-ECCC-3139874DF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579A08-AADF-53BD-0C4F-297087BA2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950089-2595-0FE1-E759-4113D83C1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931972-1A9B-9151-EDCA-E42BDD206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CA1A075-AC6F-52AF-3DC5-7B991F92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934D-07E0-48BA-AAF4-A1341FE917AE}" type="datetime1">
              <a:rPr lang="fr-FR" smtClean="0"/>
              <a:t>22/12/2023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BD4312-1698-A94C-1CE2-281FE5B0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64BA58C-99EA-AD08-5667-EB8A888C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7839-7614-4ACA-A40A-7D57DB2E7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98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4ECF9F-E8CD-9CAF-10B7-7C3E90C7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815FC7-54C8-EC57-A61E-7ABD29AF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F2C8-3AC7-419C-BBD8-8C12874F1439}" type="datetime1">
              <a:rPr lang="fr-FR" smtClean="0"/>
              <a:t>22/12/2023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F885E7-5325-3A13-1146-97071ABB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3A7D67-99C0-8E5C-C387-3D488472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7839-7614-4ACA-A40A-7D57DB2E7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75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C40627E-CB36-C804-1B12-02D6F94C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991C-2735-4A2F-8DED-B18EFAE55832}" type="datetime1">
              <a:rPr lang="fr-FR" smtClean="0"/>
              <a:t>22/12/2023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5DB078-E111-00C4-B607-B03ED8FA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0ACF66-D3EB-B05E-3EB3-E9EACED6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7839-7614-4ACA-A40A-7D57DB2E7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41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81CD9-BBED-CED7-7F68-63AF1196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B3ED85-1407-828C-3FC8-5A2CA11AC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9A9FB5-1767-9CB0-999C-F0D7ADF3E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2FEC47-1019-2217-8320-E5E94260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E399-5ADE-450D-9CE7-8ABEDB24A448}" type="datetime1">
              <a:rPr lang="fr-FR" smtClean="0"/>
              <a:t>22/12/2023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9E17E8-F827-8ECB-BA98-D267E9BF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1A69C9-D848-24F8-19E8-27B57C8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7839-7614-4ACA-A40A-7D57DB2E7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03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CC059-6478-07E6-9761-DA436476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9A272FB-47CF-72AB-B875-1B58BD97F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5F1DA0-07C6-01AD-F454-F8760A628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7FDFA8-A3CD-F4A3-8EFF-344C465C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0A3-A27E-4DD7-BC0D-C1873DCECEBA}" type="datetime1">
              <a:rPr lang="fr-FR" smtClean="0"/>
              <a:t>22/12/2023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0D579D-7523-158F-3263-BB4E799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44088B-D703-44D9-7145-98A09CA1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7839-7614-4ACA-A40A-7D57DB2E7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03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16CE13-FE58-1B35-7EDC-4EE29EA3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67DAA3-98C3-1C5C-1DD0-11360545F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219105-12F2-E493-80D5-2822E2F73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D2C5-0F27-4F8B-AD9B-BF1F26212F93}" type="datetime1">
              <a:rPr lang="fr-FR" smtClean="0"/>
              <a:t>22/12/2023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029278-A3ED-683F-6EE2-E1460B961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6B447B-014A-2A82-F92D-4EA892109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B7839-7614-4ACA-A40A-7D57DB2E7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17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18" Type="http://schemas.openxmlformats.org/officeDocument/2006/relationships/image" Target="../media/image43.sv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17" Type="http://schemas.openxmlformats.org/officeDocument/2006/relationships/image" Target="../media/image42.png"/><Relationship Id="rId2" Type="http://schemas.openxmlformats.org/officeDocument/2006/relationships/image" Target="../media/image1.png"/><Relationship Id="rId16" Type="http://schemas.openxmlformats.org/officeDocument/2006/relationships/image" Target="../media/image41.svg"/><Relationship Id="rId20" Type="http://schemas.openxmlformats.org/officeDocument/2006/relationships/image" Target="../media/image4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24" Type="http://schemas.openxmlformats.org/officeDocument/2006/relationships/image" Target="../media/image49.sv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5.svg"/><Relationship Id="rId19" Type="http://schemas.openxmlformats.org/officeDocument/2006/relationships/image" Target="../media/image44.pn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Relationship Id="rId22" Type="http://schemas.openxmlformats.org/officeDocument/2006/relationships/image" Target="../media/image4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.pn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C2188EF4-C439-0F7E-375A-BAF7A6049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3192" y="-39890278"/>
            <a:ext cx="98824455" cy="9882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70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8D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969BA3BD-2167-9A2B-5266-A9A02953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>
                <a:solidFill>
                  <a:srgbClr val="F7F7FB"/>
                </a:solidFill>
                <a:latin typeface="Ubuntu" panose="020B0504030602030204" pitchFamily="34" charset="0"/>
              </a:rPr>
              <a:t>Internal</a:t>
            </a:r>
            <a:r>
              <a:rPr lang="fr-FR" dirty="0">
                <a:solidFill>
                  <a:srgbClr val="F7F7FB"/>
                </a:solidFill>
                <a:latin typeface="Ubuntu" panose="020B0504030602030204" pitchFamily="34" charset="0"/>
              </a:rPr>
              <a:t> </a:t>
            </a:r>
            <a:r>
              <a:rPr lang="fr-FR" b="0" i="0" dirty="0">
                <a:solidFill>
                  <a:srgbClr val="F7F7FB"/>
                </a:solidFill>
                <a:effectLst/>
                <a:latin typeface="Ubuntu" panose="020B0504030602030204" pitchFamily="34" charset="0"/>
              </a:rPr>
              <a:t>ⓒ </a:t>
            </a:r>
            <a:r>
              <a:rPr lang="fr-FR" b="0" i="0" dirty="0" err="1">
                <a:solidFill>
                  <a:srgbClr val="F7F7FB"/>
                </a:solidFill>
                <a:effectLst/>
                <a:latin typeface="Ubuntu" panose="020B0504030602030204" pitchFamily="34" charset="0"/>
              </a:rPr>
              <a:t>prosoft</a:t>
            </a:r>
            <a:r>
              <a:rPr lang="fr-FR" b="0" i="0" dirty="0">
                <a:solidFill>
                  <a:srgbClr val="F7F7FB"/>
                </a:solidFill>
                <a:effectLst/>
                <a:latin typeface="Ubuntu" panose="020B0504030602030204" pitchFamily="34" charset="0"/>
              </a:rPr>
              <a:t> 2023 All </a:t>
            </a:r>
            <a:r>
              <a:rPr lang="fr-FR" b="0" i="0" dirty="0" err="1">
                <a:solidFill>
                  <a:srgbClr val="F7F7FB"/>
                </a:solidFill>
                <a:effectLst/>
                <a:latin typeface="Ubuntu" panose="020B0504030602030204" pitchFamily="34" charset="0"/>
              </a:rPr>
              <a:t>rights</a:t>
            </a:r>
            <a:r>
              <a:rPr lang="fr-FR" b="0" i="0" dirty="0">
                <a:solidFill>
                  <a:srgbClr val="F7F7FB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fr-FR" b="0" i="0" dirty="0" err="1">
                <a:solidFill>
                  <a:srgbClr val="F7F7FB"/>
                </a:solidFill>
                <a:effectLst/>
                <a:latin typeface="Ubuntu" panose="020B0504030602030204" pitchFamily="34" charset="0"/>
              </a:rPr>
              <a:t>reserved</a:t>
            </a:r>
            <a:endParaRPr lang="fr-FR" dirty="0">
              <a:solidFill>
                <a:srgbClr val="F7F7FB"/>
              </a:solidFill>
              <a:latin typeface="Ubuntu" panose="020B0504030602030204" pitchFamily="34" charset="0"/>
            </a:endParaRP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D183E4A0-8887-95D3-DB1A-830EE8D7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7839-7614-4ACA-A40A-7D57DB2E73C2}" type="slidenum">
              <a:rPr lang="fr-FR" smtClean="0">
                <a:solidFill>
                  <a:srgbClr val="F7F7FB"/>
                </a:solidFill>
                <a:latin typeface="Ubuntu" panose="020B0504030602030204" pitchFamily="34" charset="0"/>
              </a:rPr>
              <a:t>10</a:t>
            </a:fld>
            <a:endParaRPr lang="fr-FR" dirty="0">
              <a:solidFill>
                <a:srgbClr val="F7F7FB"/>
              </a:solidFill>
              <a:latin typeface="Ubuntu" panose="020B050403060203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4C9A004-A8EC-4021-C9E9-C15EA1CA69B7}"/>
              </a:ext>
            </a:extLst>
          </p:cNvPr>
          <p:cNvSpPr txBox="1"/>
          <p:nvPr/>
        </p:nvSpPr>
        <p:spPr>
          <a:xfrm>
            <a:off x="696096" y="1019708"/>
            <a:ext cx="1799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7F7FB"/>
                </a:solidFill>
                <a:latin typeface="Ubuntu" panose="020B0504030602030204" pitchFamily="34" charset="0"/>
              </a:rPr>
              <a:t>Pricing </a:t>
            </a:r>
            <a:r>
              <a:rPr lang="fr-FR" b="1" dirty="0" err="1">
                <a:solidFill>
                  <a:srgbClr val="F7F7FB"/>
                </a:solidFill>
                <a:latin typeface="Ubuntu" panose="020B0504030602030204" pitchFamily="34" charset="0"/>
              </a:rPr>
              <a:t>policy</a:t>
            </a:r>
            <a:endParaRPr lang="fr-FR" dirty="0">
              <a:solidFill>
                <a:srgbClr val="F7F7FB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4901E13-FF14-9B68-E3A1-6B90AED7BAC5}"/>
              </a:ext>
            </a:extLst>
          </p:cNvPr>
          <p:cNvSpPr txBox="1"/>
          <p:nvPr/>
        </p:nvSpPr>
        <p:spPr>
          <a:xfrm>
            <a:off x="696096" y="325829"/>
            <a:ext cx="293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F7F7FB"/>
                </a:solidFill>
                <a:latin typeface="Ubuntu" panose="020B0504030602030204" pitchFamily="34" charset="0"/>
              </a:rPr>
              <a:t>EasySave</a:t>
            </a:r>
            <a:r>
              <a:rPr lang="fr-FR" sz="2400" b="1" dirty="0">
                <a:solidFill>
                  <a:srgbClr val="F7F7FB"/>
                </a:solidFill>
                <a:latin typeface="Ubuntu" panose="020B0504030602030204" pitchFamily="34" charset="0"/>
              </a:rPr>
              <a:t> </a:t>
            </a:r>
            <a:r>
              <a:rPr lang="fr-FR" sz="1100" dirty="0">
                <a:solidFill>
                  <a:srgbClr val="F7F7FB"/>
                </a:solidFill>
                <a:latin typeface="Ubuntu" panose="020B0504030602030204" pitchFamily="34" charset="0"/>
              </a:rPr>
              <a:t>by </a:t>
            </a:r>
            <a:r>
              <a:rPr lang="fr-FR" sz="1100" dirty="0" err="1">
                <a:solidFill>
                  <a:srgbClr val="F7F7FB"/>
                </a:solidFill>
                <a:latin typeface="Ubuntu" panose="020B0504030602030204" pitchFamily="34" charset="0"/>
              </a:rPr>
              <a:t>prosoft</a:t>
            </a:r>
            <a:endParaRPr lang="fr-FR" sz="2400" dirty="0">
              <a:solidFill>
                <a:srgbClr val="F7F7FB"/>
              </a:solidFill>
              <a:latin typeface="Ubuntu" panose="020B0504030602030204" pitchFamily="34" charset="0"/>
            </a:endParaRPr>
          </a:p>
        </p:txBody>
      </p:sp>
      <p:pic>
        <p:nvPicPr>
          <p:cNvPr id="6" name="Image 5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94176E96-666B-8EE4-BB05-F84AC4FCD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3" y="369057"/>
            <a:ext cx="359993" cy="359993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AD373323-A198-28E2-BCE2-A8955BFDD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096" y="1029040"/>
            <a:ext cx="360000" cy="360000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DA9EB235-0637-22D9-6996-9D6AAC2122F1}"/>
              </a:ext>
            </a:extLst>
          </p:cNvPr>
          <p:cNvGrpSpPr/>
          <p:nvPr/>
        </p:nvGrpSpPr>
        <p:grpSpPr>
          <a:xfrm>
            <a:off x="4266030" y="2755091"/>
            <a:ext cx="3659939" cy="1347818"/>
            <a:chOff x="4116033" y="2808952"/>
            <a:chExt cx="3659939" cy="1347818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28977DE9-66E1-139E-EBF8-5A90A8C84395}"/>
                </a:ext>
              </a:extLst>
            </p:cNvPr>
            <p:cNvSpPr txBox="1"/>
            <p:nvPr/>
          </p:nvSpPr>
          <p:spPr>
            <a:xfrm>
              <a:off x="4116033" y="2808952"/>
              <a:ext cx="2939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err="1">
                  <a:solidFill>
                    <a:srgbClr val="F7F7FB"/>
                  </a:solidFill>
                  <a:latin typeface="Ubuntu" panose="020B0504030602030204" pitchFamily="34" charset="0"/>
                </a:rPr>
                <a:t>Estimated</a:t>
              </a:r>
              <a:r>
                <a:rPr lang="fr-FR" sz="2000" b="1" dirty="0">
                  <a:solidFill>
                    <a:srgbClr val="F7F7FB"/>
                  </a:solidFill>
                  <a:latin typeface="Ubuntu" panose="020B0504030602030204" pitchFamily="34" charset="0"/>
                </a:rPr>
                <a:t> ROI</a:t>
              </a:r>
              <a:endParaRPr lang="fr-FR" sz="2000" dirty="0">
                <a:solidFill>
                  <a:srgbClr val="F7F7FB"/>
                </a:solidFill>
                <a:latin typeface="Ubuntu" panose="020B0504030602030204" pitchFamily="34" charset="0"/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C742045-790B-838A-64FB-A44576ADFFA6}"/>
                </a:ext>
              </a:extLst>
            </p:cNvPr>
            <p:cNvSpPr txBox="1"/>
            <p:nvPr/>
          </p:nvSpPr>
          <p:spPr>
            <a:xfrm>
              <a:off x="4116033" y="3141107"/>
              <a:ext cx="36599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rgbClr val="F7F7FB"/>
                  </a:solidFill>
                  <a:latin typeface="Ubuntu" panose="020B0504030602030204" pitchFamily="34" charset="0"/>
                </a:rPr>
                <a:t>3 </a:t>
              </a:r>
              <a:r>
                <a:rPr lang="fr-FR" sz="6000" b="1" dirty="0" err="1">
                  <a:solidFill>
                    <a:srgbClr val="F7F7FB"/>
                  </a:solidFill>
                  <a:latin typeface="Ubuntu" panose="020B0504030602030204" pitchFamily="34" charset="0"/>
                </a:rPr>
                <a:t>months</a:t>
              </a:r>
              <a:endParaRPr lang="fr-FR" sz="6000" dirty="0">
                <a:solidFill>
                  <a:srgbClr val="F7F7FB"/>
                </a:solidFill>
                <a:latin typeface="Ubuntu" panose="020B05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0332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B51695B3-956E-0D39-3AAD-035ACBB30E07}"/>
              </a:ext>
            </a:extLst>
          </p:cNvPr>
          <p:cNvSpPr txBox="1"/>
          <p:nvPr/>
        </p:nvSpPr>
        <p:spPr>
          <a:xfrm>
            <a:off x="4836020" y="3136612"/>
            <a:ext cx="2939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err="1">
                <a:solidFill>
                  <a:srgbClr val="050405"/>
                </a:solidFill>
                <a:latin typeface="Ubuntu" panose="020B0504030602030204" pitchFamily="34" charset="0"/>
              </a:rPr>
              <a:t>EasySave</a:t>
            </a:r>
            <a:r>
              <a:rPr lang="fr-FR" sz="3200" b="1" dirty="0">
                <a:solidFill>
                  <a:srgbClr val="050405"/>
                </a:solidFill>
                <a:latin typeface="Ubuntu" panose="020B0504030602030204" pitchFamily="34" charset="0"/>
              </a:rPr>
              <a:t> </a:t>
            </a:r>
            <a:r>
              <a:rPr lang="fr-FR" sz="1400" dirty="0">
                <a:solidFill>
                  <a:srgbClr val="050405"/>
                </a:solidFill>
                <a:latin typeface="Ubuntu" panose="020B0504030602030204" pitchFamily="34" charset="0"/>
              </a:rPr>
              <a:t>by </a:t>
            </a:r>
            <a:r>
              <a:rPr lang="fr-FR" sz="1400" dirty="0" err="1">
                <a:solidFill>
                  <a:srgbClr val="050405"/>
                </a:solidFill>
                <a:latin typeface="Ubuntu" panose="020B0504030602030204" pitchFamily="34" charset="0"/>
              </a:rPr>
              <a:t>prosoft</a:t>
            </a:r>
            <a:endParaRPr lang="fr-FR" sz="3200" dirty="0">
              <a:solidFill>
                <a:srgbClr val="050405"/>
              </a:solidFill>
              <a:latin typeface="Ubuntu" panose="020B0504030602030204" pitchFamily="34" charset="0"/>
            </a:endParaRPr>
          </a:p>
        </p:txBody>
      </p:sp>
      <p:pic>
        <p:nvPicPr>
          <p:cNvPr id="13" name="Image 12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6CD653ED-E352-919D-5EDD-ED779191E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027" y="3219004"/>
            <a:ext cx="419993" cy="419993"/>
          </a:xfrm>
          <a:prstGeom prst="rect">
            <a:avLst/>
          </a:prstGeom>
        </p:spPr>
      </p:pic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969BA3BD-2167-9A2B-5266-A9A02953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>
                <a:solidFill>
                  <a:srgbClr val="676B81"/>
                </a:solidFill>
                <a:latin typeface="Ubuntu" panose="020B0504030602030204" pitchFamily="34" charset="0"/>
              </a:rPr>
              <a:t>Internal</a:t>
            </a:r>
            <a:r>
              <a:rPr lang="fr-FR" dirty="0">
                <a:solidFill>
                  <a:srgbClr val="676B81"/>
                </a:solidFill>
                <a:latin typeface="Ubuntu" panose="020B0504030602030204" pitchFamily="34" charset="0"/>
              </a:rPr>
              <a:t> </a:t>
            </a:r>
            <a:r>
              <a:rPr lang="fr-FR" b="0" i="0" dirty="0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ⓒ </a:t>
            </a:r>
            <a:r>
              <a:rPr lang="fr-FR" b="0" i="0" dirty="0" err="1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prosoft</a:t>
            </a:r>
            <a:r>
              <a:rPr lang="fr-FR" b="0" i="0" dirty="0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 2023 All </a:t>
            </a:r>
            <a:r>
              <a:rPr lang="fr-FR" b="0" i="0" dirty="0" err="1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rights</a:t>
            </a:r>
            <a:r>
              <a:rPr lang="fr-FR" b="0" i="0" dirty="0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fr-FR" b="0" i="0" dirty="0" err="1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reserved</a:t>
            </a:r>
            <a:endParaRPr lang="fr-FR" dirty="0">
              <a:solidFill>
                <a:srgbClr val="676B81"/>
              </a:solidFill>
              <a:latin typeface="Ubuntu" panose="020B0504030602030204" pitchFamily="34" charset="0"/>
            </a:endParaRP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D183E4A0-8887-95D3-DB1A-830EE8D7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7839-7614-4ACA-A40A-7D57DB2E73C2}" type="slidenum">
              <a:rPr lang="fr-FR" smtClean="0">
                <a:latin typeface="Ubuntu" panose="020B0504030602030204" pitchFamily="34" charset="0"/>
              </a:rPr>
              <a:t>11</a:t>
            </a:fld>
            <a:endParaRPr lang="fr-FR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274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C2188EF4-C439-0F7E-375A-BAF7A6049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3192" y="-39890278"/>
            <a:ext cx="98824455" cy="9882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7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969BA3BD-2167-9A2B-5266-A9A02953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>
                <a:solidFill>
                  <a:srgbClr val="676B81"/>
                </a:solidFill>
                <a:latin typeface="Ubuntu" panose="020B0504030602030204" pitchFamily="34" charset="0"/>
              </a:rPr>
              <a:t>Internal</a:t>
            </a:r>
            <a:r>
              <a:rPr lang="fr-FR" dirty="0">
                <a:solidFill>
                  <a:srgbClr val="676B81"/>
                </a:solidFill>
                <a:latin typeface="Ubuntu" panose="020B0504030602030204" pitchFamily="34" charset="0"/>
              </a:rPr>
              <a:t> </a:t>
            </a:r>
            <a:r>
              <a:rPr lang="fr-FR" b="0" i="0" dirty="0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ⓒ </a:t>
            </a:r>
            <a:r>
              <a:rPr lang="fr-FR" b="0" i="0" dirty="0" err="1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prosoft</a:t>
            </a:r>
            <a:r>
              <a:rPr lang="fr-FR" b="0" i="0" dirty="0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 2023 All </a:t>
            </a:r>
            <a:r>
              <a:rPr lang="fr-FR" b="0" i="0" dirty="0" err="1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rights</a:t>
            </a:r>
            <a:r>
              <a:rPr lang="fr-FR" b="0" i="0" dirty="0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fr-FR" b="0" i="0" dirty="0" err="1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reserved</a:t>
            </a:r>
            <a:endParaRPr lang="fr-FR" dirty="0">
              <a:solidFill>
                <a:srgbClr val="676B81"/>
              </a:solidFill>
              <a:latin typeface="Ubuntu" panose="020B0504030602030204" pitchFamily="34" charset="0"/>
            </a:endParaRP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D183E4A0-8887-95D3-DB1A-830EE8D7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7839-7614-4ACA-A40A-7D57DB2E73C2}" type="slidenum">
              <a:rPr lang="fr-FR" smtClean="0">
                <a:latin typeface="Ubuntu" panose="020B0504030602030204" pitchFamily="34" charset="0"/>
              </a:rPr>
              <a:t>13</a:t>
            </a:fld>
            <a:endParaRPr lang="fr-FR" dirty="0">
              <a:latin typeface="Ubuntu" panose="020B050403060203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4C9A004-A8EC-4021-C9E9-C15EA1CA69B7}"/>
              </a:ext>
            </a:extLst>
          </p:cNvPr>
          <p:cNvSpPr txBox="1"/>
          <p:nvPr/>
        </p:nvSpPr>
        <p:spPr>
          <a:xfrm>
            <a:off x="276097" y="853761"/>
            <a:ext cx="1199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50405"/>
                </a:solidFill>
                <a:latin typeface="Ubuntu" panose="020B0504030602030204" pitchFamily="34" charset="0"/>
              </a:rPr>
              <a:t>Assets</a:t>
            </a:r>
            <a:endParaRPr lang="fr-FR" dirty="0">
              <a:solidFill>
                <a:srgbClr val="050405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4901E13-FF14-9B68-E3A1-6B90AED7BAC5}"/>
              </a:ext>
            </a:extLst>
          </p:cNvPr>
          <p:cNvSpPr txBox="1"/>
          <p:nvPr/>
        </p:nvSpPr>
        <p:spPr>
          <a:xfrm>
            <a:off x="696089" y="325823"/>
            <a:ext cx="293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50405"/>
                </a:solidFill>
                <a:latin typeface="Ubuntu" panose="020B0504030602030204" pitchFamily="34" charset="0"/>
              </a:rPr>
              <a:t>EasySave</a:t>
            </a:r>
            <a:r>
              <a:rPr lang="fr-FR" sz="2400" b="1" dirty="0">
                <a:solidFill>
                  <a:srgbClr val="050405"/>
                </a:solidFill>
                <a:latin typeface="Ubuntu" panose="020B0504030602030204" pitchFamily="34" charset="0"/>
              </a:rPr>
              <a:t> </a:t>
            </a:r>
            <a:r>
              <a:rPr lang="fr-FR" sz="1100" dirty="0">
                <a:solidFill>
                  <a:srgbClr val="050405"/>
                </a:solidFill>
                <a:latin typeface="Ubuntu" panose="020B0504030602030204" pitchFamily="34" charset="0"/>
              </a:rPr>
              <a:t>by </a:t>
            </a:r>
            <a:r>
              <a:rPr lang="fr-FR" sz="1100" dirty="0" err="1">
                <a:solidFill>
                  <a:srgbClr val="050405"/>
                </a:solidFill>
                <a:latin typeface="Ubuntu" panose="020B0504030602030204" pitchFamily="34" charset="0"/>
              </a:rPr>
              <a:t>prosoft</a:t>
            </a:r>
            <a:endParaRPr lang="fr-FR" sz="2400" dirty="0">
              <a:solidFill>
                <a:srgbClr val="050405"/>
              </a:solidFill>
              <a:latin typeface="Ubuntu" panose="020B0504030602030204" pitchFamily="34" charset="0"/>
            </a:endParaRPr>
          </a:p>
        </p:txBody>
      </p:sp>
      <p:pic>
        <p:nvPicPr>
          <p:cNvPr id="6" name="Image 5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94176E96-666B-8EE4-BB05-F84AC4FCD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96" y="369051"/>
            <a:ext cx="359993" cy="359993"/>
          </a:xfrm>
          <a:prstGeom prst="rect">
            <a:avLst/>
          </a:prstGeom>
        </p:spPr>
      </p:pic>
      <p:pic>
        <p:nvPicPr>
          <p:cNvPr id="867" name="Graphique 866">
            <a:extLst>
              <a:ext uri="{FF2B5EF4-FFF2-40B4-BE49-F238E27FC236}">
                <a16:creationId xmlns:a16="http://schemas.microsoft.com/office/drawing/2014/main" id="{90EAEC2A-DB6B-98A9-5D8F-994B5082D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8520" y="1449033"/>
            <a:ext cx="360000" cy="360000"/>
          </a:xfrm>
          <a:prstGeom prst="rect">
            <a:avLst/>
          </a:prstGeom>
        </p:spPr>
      </p:pic>
      <p:pic>
        <p:nvPicPr>
          <p:cNvPr id="869" name="Graphique 868">
            <a:extLst>
              <a:ext uri="{FF2B5EF4-FFF2-40B4-BE49-F238E27FC236}">
                <a16:creationId xmlns:a16="http://schemas.microsoft.com/office/drawing/2014/main" id="{BFD57648-AE59-409A-CEC8-DD325AC627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82887" y="1449033"/>
            <a:ext cx="360000" cy="360000"/>
          </a:xfrm>
          <a:prstGeom prst="rect">
            <a:avLst/>
          </a:prstGeom>
        </p:spPr>
      </p:pic>
      <p:pic>
        <p:nvPicPr>
          <p:cNvPr id="871" name="Graphique 870">
            <a:extLst>
              <a:ext uri="{FF2B5EF4-FFF2-40B4-BE49-F238E27FC236}">
                <a16:creationId xmlns:a16="http://schemas.microsoft.com/office/drawing/2014/main" id="{D7F3232F-1338-7283-3716-F6F3A29B3A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9139" y="1449033"/>
            <a:ext cx="360000" cy="360000"/>
          </a:xfrm>
          <a:prstGeom prst="rect">
            <a:avLst/>
          </a:prstGeom>
        </p:spPr>
      </p:pic>
      <p:pic>
        <p:nvPicPr>
          <p:cNvPr id="873" name="Graphique 872">
            <a:extLst>
              <a:ext uri="{FF2B5EF4-FFF2-40B4-BE49-F238E27FC236}">
                <a16:creationId xmlns:a16="http://schemas.microsoft.com/office/drawing/2014/main" id="{85B8489F-3AE6-D617-D856-4F11445D8B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62266" y="1449033"/>
            <a:ext cx="360000" cy="360000"/>
          </a:xfrm>
          <a:prstGeom prst="rect">
            <a:avLst/>
          </a:prstGeom>
        </p:spPr>
      </p:pic>
      <p:pic>
        <p:nvPicPr>
          <p:cNvPr id="875" name="Graphique 874">
            <a:extLst>
              <a:ext uri="{FF2B5EF4-FFF2-40B4-BE49-F238E27FC236}">
                <a16:creationId xmlns:a16="http://schemas.microsoft.com/office/drawing/2014/main" id="{F0B5C776-E3F2-21C7-5A52-4591EF073A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55393" y="1449033"/>
            <a:ext cx="360000" cy="360000"/>
          </a:xfrm>
          <a:prstGeom prst="rect">
            <a:avLst/>
          </a:prstGeom>
        </p:spPr>
      </p:pic>
      <p:pic>
        <p:nvPicPr>
          <p:cNvPr id="877" name="Graphique 876">
            <a:extLst>
              <a:ext uri="{FF2B5EF4-FFF2-40B4-BE49-F238E27FC236}">
                <a16:creationId xmlns:a16="http://schemas.microsoft.com/office/drawing/2014/main" id="{D952BD34-BD8F-9EDD-4434-78CCBEE70C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76012" y="1449033"/>
            <a:ext cx="360000" cy="360000"/>
          </a:xfrm>
          <a:prstGeom prst="rect">
            <a:avLst/>
          </a:prstGeom>
        </p:spPr>
      </p:pic>
      <p:pic>
        <p:nvPicPr>
          <p:cNvPr id="879" name="Graphique 878">
            <a:extLst>
              <a:ext uri="{FF2B5EF4-FFF2-40B4-BE49-F238E27FC236}">
                <a16:creationId xmlns:a16="http://schemas.microsoft.com/office/drawing/2014/main" id="{4EF19BEC-B068-1B87-079F-034584B692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41647" y="1449033"/>
            <a:ext cx="360000" cy="360000"/>
          </a:xfrm>
          <a:prstGeom prst="rect">
            <a:avLst/>
          </a:prstGeom>
        </p:spPr>
      </p:pic>
      <p:pic>
        <p:nvPicPr>
          <p:cNvPr id="881" name="Graphique 880">
            <a:extLst>
              <a:ext uri="{FF2B5EF4-FFF2-40B4-BE49-F238E27FC236}">
                <a16:creationId xmlns:a16="http://schemas.microsoft.com/office/drawing/2014/main" id="{8767697D-CA13-86F9-E502-D112D86FCCA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34774" y="1449033"/>
            <a:ext cx="360000" cy="360000"/>
          </a:xfrm>
          <a:prstGeom prst="rect">
            <a:avLst/>
          </a:prstGeom>
        </p:spPr>
      </p:pic>
      <p:pic>
        <p:nvPicPr>
          <p:cNvPr id="883" name="Graphique 882">
            <a:extLst>
              <a:ext uri="{FF2B5EF4-FFF2-40B4-BE49-F238E27FC236}">
                <a16:creationId xmlns:a16="http://schemas.microsoft.com/office/drawing/2014/main" id="{E4CC9A80-4060-6378-2011-A8524008683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7901" y="1449033"/>
            <a:ext cx="360000" cy="360000"/>
          </a:xfrm>
          <a:prstGeom prst="rect">
            <a:avLst/>
          </a:prstGeom>
        </p:spPr>
      </p:pic>
      <p:pic>
        <p:nvPicPr>
          <p:cNvPr id="885" name="Graphique 884">
            <a:extLst>
              <a:ext uri="{FF2B5EF4-FFF2-40B4-BE49-F238E27FC236}">
                <a16:creationId xmlns:a16="http://schemas.microsoft.com/office/drawing/2014/main" id="{8D157E57-83A1-F596-91A3-2F7F12169FC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655974" y="1452222"/>
            <a:ext cx="360000" cy="360000"/>
          </a:xfrm>
          <a:prstGeom prst="rect">
            <a:avLst/>
          </a:prstGeom>
        </p:spPr>
      </p:pic>
      <p:pic>
        <p:nvPicPr>
          <p:cNvPr id="887" name="Graphique 886">
            <a:extLst>
              <a:ext uri="{FF2B5EF4-FFF2-40B4-BE49-F238E27FC236}">
                <a16:creationId xmlns:a16="http://schemas.microsoft.com/office/drawing/2014/main" id="{7E562C3C-81B4-91A0-F66D-6521DF9A48B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807940" y="144903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0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B51695B3-956E-0D39-3AAD-035ACBB30E07}"/>
              </a:ext>
            </a:extLst>
          </p:cNvPr>
          <p:cNvSpPr txBox="1"/>
          <p:nvPr/>
        </p:nvSpPr>
        <p:spPr>
          <a:xfrm>
            <a:off x="4836020" y="3136612"/>
            <a:ext cx="2939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err="1">
                <a:solidFill>
                  <a:srgbClr val="050405"/>
                </a:solidFill>
                <a:latin typeface="Ubuntu" panose="020B0504030602030204" pitchFamily="34" charset="0"/>
              </a:rPr>
              <a:t>EasySave</a:t>
            </a:r>
            <a:r>
              <a:rPr lang="fr-FR" sz="3200" b="1" dirty="0">
                <a:solidFill>
                  <a:srgbClr val="050405"/>
                </a:solidFill>
                <a:latin typeface="Ubuntu" panose="020B0504030602030204" pitchFamily="34" charset="0"/>
              </a:rPr>
              <a:t> </a:t>
            </a:r>
            <a:r>
              <a:rPr lang="fr-FR" sz="1400" dirty="0">
                <a:solidFill>
                  <a:srgbClr val="050405"/>
                </a:solidFill>
                <a:latin typeface="Ubuntu" panose="020B0504030602030204" pitchFamily="34" charset="0"/>
              </a:rPr>
              <a:t>by </a:t>
            </a:r>
            <a:r>
              <a:rPr lang="fr-FR" sz="1400" dirty="0" err="1">
                <a:solidFill>
                  <a:srgbClr val="050405"/>
                </a:solidFill>
                <a:latin typeface="Ubuntu" panose="020B0504030602030204" pitchFamily="34" charset="0"/>
              </a:rPr>
              <a:t>prosoft</a:t>
            </a:r>
            <a:endParaRPr lang="fr-FR" sz="3200" dirty="0">
              <a:solidFill>
                <a:srgbClr val="050405"/>
              </a:solidFill>
              <a:latin typeface="Ubuntu" panose="020B0504030602030204" pitchFamily="34" charset="0"/>
            </a:endParaRPr>
          </a:p>
        </p:txBody>
      </p:sp>
      <p:pic>
        <p:nvPicPr>
          <p:cNvPr id="13" name="Image 12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6CD653ED-E352-919D-5EDD-ED779191E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027" y="3219004"/>
            <a:ext cx="419993" cy="419993"/>
          </a:xfrm>
          <a:prstGeom prst="rect">
            <a:avLst/>
          </a:prstGeom>
        </p:spPr>
      </p:pic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969BA3BD-2167-9A2B-5266-A9A02953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>
                <a:solidFill>
                  <a:srgbClr val="676B81"/>
                </a:solidFill>
                <a:latin typeface="Ubuntu" panose="020B0504030602030204" pitchFamily="34" charset="0"/>
              </a:rPr>
              <a:t>Internal</a:t>
            </a:r>
            <a:r>
              <a:rPr lang="fr-FR" dirty="0">
                <a:solidFill>
                  <a:srgbClr val="676B81"/>
                </a:solidFill>
                <a:latin typeface="Ubuntu" panose="020B0504030602030204" pitchFamily="34" charset="0"/>
              </a:rPr>
              <a:t> </a:t>
            </a:r>
            <a:r>
              <a:rPr lang="fr-FR" b="0" i="0" dirty="0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ⓒ </a:t>
            </a:r>
            <a:r>
              <a:rPr lang="fr-FR" b="0" i="0" dirty="0" err="1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prosoft</a:t>
            </a:r>
            <a:r>
              <a:rPr lang="fr-FR" b="0" i="0" dirty="0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 2023 All </a:t>
            </a:r>
            <a:r>
              <a:rPr lang="fr-FR" b="0" i="0" dirty="0" err="1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rights</a:t>
            </a:r>
            <a:r>
              <a:rPr lang="fr-FR" b="0" i="0" dirty="0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fr-FR" b="0" i="0" dirty="0" err="1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reserved</a:t>
            </a:r>
            <a:endParaRPr lang="fr-FR" dirty="0">
              <a:solidFill>
                <a:srgbClr val="676B81"/>
              </a:solidFill>
              <a:latin typeface="Ubuntu" panose="020B0504030602030204" pitchFamily="34" charset="0"/>
            </a:endParaRP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D183E4A0-8887-95D3-DB1A-830EE8D7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7839-7614-4ACA-A40A-7D57DB2E73C2}" type="slidenum">
              <a:rPr lang="fr-FR" smtClean="0">
                <a:latin typeface="Ubuntu" panose="020B0504030602030204" pitchFamily="34" charset="0"/>
              </a:rPr>
              <a:t>2</a:t>
            </a:fld>
            <a:endParaRPr lang="fr-FR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388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969BA3BD-2167-9A2B-5266-A9A02953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>
                <a:solidFill>
                  <a:srgbClr val="676B81"/>
                </a:solidFill>
                <a:latin typeface="Ubuntu" panose="020B0504030602030204" pitchFamily="34" charset="0"/>
              </a:rPr>
              <a:t>Internal</a:t>
            </a:r>
            <a:r>
              <a:rPr lang="fr-FR" dirty="0">
                <a:solidFill>
                  <a:srgbClr val="676B81"/>
                </a:solidFill>
                <a:latin typeface="Ubuntu" panose="020B0504030602030204" pitchFamily="34" charset="0"/>
              </a:rPr>
              <a:t> </a:t>
            </a:r>
            <a:r>
              <a:rPr lang="fr-FR" b="0" i="0" dirty="0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ⓒ </a:t>
            </a:r>
            <a:r>
              <a:rPr lang="fr-FR" b="0" i="0" dirty="0" err="1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prosoft</a:t>
            </a:r>
            <a:r>
              <a:rPr lang="fr-FR" b="0" i="0" dirty="0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 2023 All </a:t>
            </a:r>
            <a:r>
              <a:rPr lang="fr-FR" b="0" i="0" dirty="0" err="1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rights</a:t>
            </a:r>
            <a:r>
              <a:rPr lang="fr-FR" b="0" i="0" dirty="0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fr-FR" b="0" i="0" dirty="0" err="1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reserved</a:t>
            </a:r>
            <a:endParaRPr lang="fr-FR" dirty="0">
              <a:solidFill>
                <a:srgbClr val="676B81"/>
              </a:solidFill>
              <a:latin typeface="Ubuntu" panose="020B0504030602030204" pitchFamily="34" charset="0"/>
            </a:endParaRP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D183E4A0-8887-95D3-DB1A-830EE8D7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7839-7614-4ACA-A40A-7D57DB2E73C2}" type="slidenum">
              <a:rPr lang="fr-FR" smtClean="0">
                <a:latin typeface="Ubuntu" panose="020B0504030602030204" pitchFamily="34" charset="0"/>
              </a:rPr>
              <a:t>3</a:t>
            </a:fld>
            <a:endParaRPr lang="fr-FR" dirty="0">
              <a:latin typeface="Ubuntu" panose="020B050403060203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4C9A004-A8EC-4021-C9E9-C15EA1CA69B7}"/>
              </a:ext>
            </a:extLst>
          </p:cNvPr>
          <p:cNvSpPr txBox="1"/>
          <p:nvPr/>
        </p:nvSpPr>
        <p:spPr>
          <a:xfrm>
            <a:off x="594135" y="1019702"/>
            <a:ext cx="1559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50405"/>
                </a:solidFill>
                <a:latin typeface="Ubuntu" panose="020B0504030602030204" pitchFamily="34" charset="0"/>
              </a:rPr>
              <a:t>Introduction</a:t>
            </a:r>
            <a:endParaRPr lang="fr-FR" dirty="0">
              <a:solidFill>
                <a:srgbClr val="050405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4901E13-FF14-9B68-E3A1-6B90AED7BAC5}"/>
              </a:ext>
            </a:extLst>
          </p:cNvPr>
          <p:cNvSpPr txBox="1"/>
          <p:nvPr/>
        </p:nvSpPr>
        <p:spPr>
          <a:xfrm>
            <a:off x="696089" y="325823"/>
            <a:ext cx="293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50405"/>
                </a:solidFill>
                <a:latin typeface="Ubuntu" panose="020B0504030602030204" pitchFamily="34" charset="0"/>
              </a:rPr>
              <a:t>EasySave</a:t>
            </a:r>
            <a:r>
              <a:rPr lang="fr-FR" sz="2400" b="1" dirty="0">
                <a:solidFill>
                  <a:srgbClr val="050405"/>
                </a:solidFill>
                <a:latin typeface="Ubuntu" panose="020B0504030602030204" pitchFamily="34" charset="0"/>
              </a:rPr>
              <a:t> </a:t>
            </a:r>
            <a:r>
              <a:rPr lang="fr-FR" sz="1100" dirty="0">
                <a:solidFill>
                  <a:srgbClr val="050405"/>
                </a:solidFill>
                <a:latin typeface="Ubuntu" panose="020B0504030602030204" pitchFamily="34" charset="0"/>
              </a:rPr>
              <a:t>by </a:t>
            </a:r>
            <a:r>
              <a:rPr lang="fr-FR" sz="1100" dirty="0" err="1">
                <a:solidFill>
                  <a:srgbClr val="050405"/>
                </a:solidFill>
                <a:latin typeface="Ubuntu" panose="020B0504030602030204" pitchFamily="34" charset="0"/>
              </a:rPr>
              <a:t>prosoft</a:t>
            </a:r>
            <a:endParaRPr lang="fr-FR" sz="2400" dirty="0">
              <a:solidFill>
                <a:srgbClr val="050405"/>
              </a:solidFill>
              <a:latin typeface="Ubuntu" panose="020B0504030602030204" pitchFamily="34" charset="0"/>
            </a:endParaRPr>
          </a:p>
        </p:txBody>
      </p:sp>
      <p:pic>
        <p:nvPicPr>
          <p:cNvPr id="6" name="Image 5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94176E96-666B-8EE4-BB05-F84AC4FCD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96" y="369051"/>
            <a:ext cx="359993" cy="359993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54E29B40-51E8-B4B7-47EA-ABA9C0AC7B0E}"/>
              </a:ext>
            </a:extLst>
          </p:cNvPr>
          <p:cNvGrpSpPr/>
          <p:nvPr/>
        </p:nvGrpSpPr>
        <p:grpSpPr>
          <a:xfrm>
            <a:off x="335385" y="1079701"/>
            <a:ext cx="258750" cy="258750"/>
            <a:chOff x="1341080" y="2694013"/>
            <a:chExt cx="258750" cy="258750"/>
          </a:xfrm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03327F22-E982-73E4-AFDE-3044CF623410}"/>
                </a:ext>
              </a:extLst>
            </p:cNvPr>
            <p:cNvSpPr/>
            <p:nvPr/>
          </p:nvSpPr>
          <p:spPr>
            <a:xfrm>
              <a:off x="1341080" y="2694013"/>
              <a:ext cx="258750" cy="258750"/>
            </a:xfrm>
            <a:custGeom>
              <a:avLst/>
              <a:gdLst>
                <a:gd name="connsiteX0" fmla="*/ 129375 w 258750"/>
                <a:gd name="connsiteY0" fmla="*/ 0 h 258750"/>
                <a:gd name="connsiteX1" fmla="*/ 0 w 258750"/>
                <a:gd name="connsiteY1" fmla="*/ 129375 h 258750"/>
                <a:gd name="connsiteX2" fmla="*/ 129375 w 258750"/>
                <a:gd name="connsiteY2" fmla="*/ 258750 h 258750"/>
                <a:gd name="connsiteX3" fmla="*/ 258750 w 258750"/>
                <a:gd name="connsiteY3" fmla="*/ 129375 h 258750"/>
                <a:gd name="connsiteX4" fmla="*/ 129375 w 258750"/>
                <a:gd name="connsiteY4" fmla="*/ 0 h 2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50" h="258750">
                  <a:moveTo>
                    <a:pt x="129375" y="0"/>
                  </a:moveTo>
                  <a:cubicBezTo>
                    <a:pt x="57930" y="0"/>
                    <a:pt x="0" y="57930"/>
                    <a:pt x="0" y="129375"/>
                  </a:cubicBezTo>
                  <a:cubicBezTo>
                    <a:pt x="0" y="200820"/>
                    <a:pt x="57930" y="258750"/>
                    <a:pt x="129375" y="258750"/>
                  </a:cubicBezTo>
                  <a:cubicBezTo>
                    <a:pt x="200820" y="258750"/>
                    <a:pt x="258750" y="200820"/>
                    <a:pt x="258750" y="129375"/>
                  </a:cubicBezTo>
                  <a:cubicBezTo>
                    <a:pt x="258750" y="57930"/>
                    <a:pt x="200820" y="0"/>
                    <a:pt x="129375" y="0"/>
                  </a:cubicBezTo>
                  <a:close/>
                </a:path>
              </a:pathLst>
            </a:custGeom>
            <a:noFill/>
            <a:ln w="22027" cap="flat">
              <a:solidFill>
                <a:srgbClr val="938DC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BD653C28-1BCE-2449-4181-0A1CE8EB5B3C}"/>
                </a:ext>
              </a:extLst>
            </p:cNvPr>
            <p:cNvSpPr/>
            <p:nvPr/>
          </p:nvSpPr>
          <p:spPr>
            <a:xfrm>
              <a:off x="1450767" y="2803700"/>
              <a:ext cx="22500" cy="81562"/>
            </a:xfrm>
            <a:custGeom>
              <a:avLst/>
              <a:gdLst>
                <a:gd name="connsiteX0" fmla="*/ 0 w 22500"/>
                <a:gd name="connsiteY0" fmla="*/ 0 h 81562"/>
                <a:gd name="connsiteX1" fmla="*/ 22500 w 22500"/>
                <a:gd name="connsiteY1" fmla="*/ 0 h 81562"/>
                <a:gd name="connsiteX2" fmla="*/ 22500 w 22500"/>
                <a:gd name="connsiteY2" fmla="*/ 81563 h 8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00" h="81562">
                  <a:moveTo>
                    <a:pt x="0" y="0"/>
                  </a:moveTo>
                  <a:lnTo>
                    <a:pt x="22500" y="0"/>
                  </a:lnTo>
                  <a:lnTo>
                    <a:pt x="22500" y="81563"/>
                  </a:lnTo>
                </a:path>
              </a:pathLst>
            </a:custGeom>
            <a:noFill/>
            <a:ln w="22027" cap="rnd">
              <a:solidFill>
                <a:srgbClr val="938DC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2028D4A-B0C5-7329-3D22-65E5DEE4BD0D}"/>
                </a:ext>
              </a:extLst>
            </p:cNvPr>
            <p:cNvSpPr/>
            <p:nvPr/>
          </p:nvSpPr>
          <p:spPr>
            <a:xfrm>
              <a:off x="1442330" y="2888075"/>
              <a:ext cx="61875" cy="703"/>
            </a:xfrm>
            <a:custGeom>
              <a:avLst/>
              <a:gdLst>
                <a:gd name="connsiteX0" fmla="*/ 0 w 61875"/>
                <a:gd name="connsiteY0" fmla="*/ 0 h 703"/>
                <a:gd name="connsiteX1" fmla="*/ 61875 w 61875"/>
                <a:gd name="connsiteY1" fmla="*/ 0 h 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875" h="703">
                  <a:moveTo>
                    <a:pt x="0" y="0"/>
                  </a:moveTo>
                  <a:lnTo>
                    <a:pt x="61875" y="0"/>
                  </a:lnTo>
                </a:path>
              </a:pathLst>
            </a:custGeom>
            <a:noFill/>
            <a:ln w="22027" cap="rnd">
              <a:solidFill>
                <a:srgbClr val="938DC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DFC141CB-7E7D-207A-0ED6-95AB3B248078}"/>
                </a:ext>
              </a:extLst>
            </p:cNvPr>
            <p:cNvSpPr/>
            <p:nvPr/>
          </p:nvSpPr>
          <p:spPr>
            <a:xfrm>
              <a:off x="1452173" y="2740419"/>
              <a:ext cx="36562" cy="36562"/>
            </a:xfrm>
            <a:custGeom>
              <a:avLst/>
              <a:gdLst>
                <a:gd name="connsiteX0" fmla="*/ 18281 w 36562"/>
                <a:gd name="connsiteY0" fmla="*/ 0 h 36562"/>
                <a:gd name="connsiteX1" fmla="*/ 0 w 36562"/>
                <a:gd name="connsiteY1" fmla="*/ 18281 h 36562"/>
                <a:gd name="connsiteX2" fmla="*/ 18281 w 36562"/>
                <a:gd name="connsiteY2" fmla="*/ 36563 h 36562"/>
                <a:gd name="connsiteX3" fmla="*/ 36563 w 36562"/>
                <a:gd name="connsiteY3" fmla="*/ 18281 h 36562"/>
                <a:gd name="connsiteX4" fmla="*/ 18281 w 36562"/>
                <a:gd name="connsiteY4" fmla="*/ 0 h 3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62" h="36562">
                  <a:moveTo>
                    <a:pt x="18281" y="0"/>
                  </a:moveTo>
                  <a:cubicBezTo>
                    <a:pt x="8185" y="0"/>
                    <a:pt x="0" y="8185"/>
                    <a:pt x="0" y="18281"/>
                  </a:cubicBezTo>
                  <a:cubicBezTo>
                    <a:pt x="0" y="28377"/>
                    <a:pt x="8185" y="36563"/>
                    <a:pt x="18281" y="36563"/>
                  </a:cubicBezTo>
                  <a:cubicBezTo>
                    <a:pt x="28377" y="36563"/>
                    <a:pt x="36563" y="28377"/>
                    <a:pt x="36563" y="18281"/>
                  </a:cubicBezTo>
                  <a:cubicBezTo>
                    <a:pt x="36563" y="8185"/>
                    <a:pt x="28377" y="0"/>
                    <a:pt x="18281" y="0"/>
                  </a:cubicBezTo>
                  <a:close/>
                </a:path>
              </a:pathLst>
            </a:custGeom>
            <a:solidFill>
              <a:srgbClr val="938DC8"/>
            </a:solidFill>
            <a:ln w="688" cap="flat">
              <a:solidFill>
                <a:srgbClr val="938DC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CA46E4D9-E8CC-FFCE-F6BF-87712C10B146}"/>
              </a:ext>
            </a:extLst>
          </p:cNvPr>
          <p:cNvSpPr txBox="1"/>
          <p:nvPr/>
        </p:nvSpPr>
        <p:spPr>
          <a:xfrm>
            <a:off x="6456000" y="2437863"/>
            <a:ext cx="2639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50405"/>
                </a:solidFill>
                <a:latin typeface="Ubuntu" panose="020B0504030602030204" pitchFamily="34" charset="0"/>
              </a:rPr>
              <a:t>Product </a:t>
            </a:r>
            <a:r>
              <a:rPr lang="fr-FR" b="1" dirty="0" err="1">
                <a:solidFill>
                  <a:srgbClr val="050405"/>
                </a:solidFill>
                <a:latin typeface="Ubuntu" panose="020B0504030602030204" pitchFamily="34" charset="0"/>
              </a:rPr>
              <a:t>specifications</a:t>
            </a:r>
            <a:endParaRPr lang="fr-FR" dirty="0">
              <a:solidFill>
                <a:srgbClr val="050405"/>
              </a:solidFill>
            </a:endParaRP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8B5F979C-5C80-0C6B-143D-7033D49FF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2442529"/>
            <a:ext cx="360000" cy="3600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820D4C8-06E5-7E0A-7C25-E0F7690AC003}"/>
              </a:ext>
            </a:extLst>
          </p:cNvPr>
          <p:cNvSpPr txBox="1"/>
          <p:nvPr/>
        </p:nvSpPr>
        <p:spPr>
          <a:xfrm>
            <a:off x="6456000" y="2797863"/>
            <a:ext cx="1248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50405"/>
                </a:solidFill>
                <a:latin typeface="Ubuntu" panose="020B0504030602030204" pitchFamily="34" charset="0"/>
              </a:rPr>
              <a:t>Hands on</a:t>
            </a:r>
            <a:endParaRPr lang="fr-FR" dirty="0">
              <a:solidFill>
                <a:srgbClr val="050405"/>
              </a:solidFill>
            </a:endParaRPr>
          </a:p>
        </p:txBody>
      </p:sp>
      <p:pic>
        <p:nvPicPr>
          <p:cNvPr id="13" name="Graphique 12">
            <a:extLst>
              <a:ext uri="{FF2B5EF4-FFF2-40B4-BE49-F238E27FC236}">
                <a16:creationId xmlns:a16="http://schemas.microsoft.com/office/drawing/2014/main" id="{6190072C-EA8B-EC31-4C0E-A70FE6E33B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2807195"/>
            <a:ext cx="360000" cy="3600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E1D8AB7-E71B-A48C-75BA-FF3703496001}"/>
              </a:ext>
            </a:extLst>
          </p:cNvPr>
          <p:cNvSpPr txBox="1"/>
          <p:nvPr/>
        </p:nvSpPr>
        <p:spPr>
          <a:xfrm>
            <a:off x="6456000" y="3167195"/>
            <a:ext cx="2819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50405"/>
                </a:solidFill>
                <a:latin typeface="Ubuntu" panose="020B0504030602030204" pitchFamily="34" charset="0"/>
              </a:rPr>
              <a:t>Technical</a:t>
            </a:r>
            <a:r>
              <a:rPr lang="fr-FR" b="1" dirty="0">
                <a:solidFill>
                  <a:srgbClr val="050405"/>
                </a:solidFill>
                <a:latin typeface="Ubuntu" panose="020B0504030602030204" pitchFamily="34" charset="0"/>
              </a:rPr>
              <a:t> </a:t>
            </a:r>
            <a:r>
              <a:rPr lang="fr-FR" b="1" dirty="0" err="1">
                <a:solidFill>
                  <a:srgbClr val="050405"/>
                </a:solidFill>
                <a:latin typeface="Ubuntu" panose="020B0504030602030204" pitchFamily="34" charset="0"/>
              </a:rPr>
              <a:t>specifications</a:t>
            </a:r>
            <a:endParaRPr lang="fr-FR" dirty="0">
              <a:solidFill>
                <a:srgbClr val="050405"/>
              </a:solidFill>
            </a:endParaRPr>
          </a:p>
        </p:txBody>
      </p:sp>
      <p:pic>
        <p:nvPicPr>
          <p:cNvPr id="20" name="Graphique 19">
            <a:extLst>
              <a:ext uri="{FF2B5EF4-FFF2-40B4-BE49-F238E27FC236}">
                <a16:creationId xmlns:a16="http://schemas.microsoft.com/office/drawing/2014/main" id="{2C523B73-C9EA-829C-8537-8FE9352682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0" y="3171861"/>
            <a:ext cx="360000" cy="3600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2792C123-CA39-7C6E-B995-07AC02746027}"/>
              </a:ext>
            </a:extLst>
          </p:cNvPr>
          <p:cNvSpPr txBox="1"/>
          <p:nvPr/>
        </p:nvSpPr>
        <p:spPr>
          <a:xfrm>
            <a:off x="6456000" y="3531861"/>
            <a:ext cx="2328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50405"/>
                </a:solidFill>
                <a:latin typeface="Ubuntu" panose="020B0504030602030204" pitchFamily="34" charset="0"/>
              </a:rPr>
              <a:t>Possible </a:t>
            </a:r>
            <a:r>
              <a:rPr lang="fr-FR" b="1" dirty="0" err="1">
                <a:solidFill>
                  <a:srgbClr val="050405"/>
                </a:solidFill>
                <a:latin typeface="Ubuntu" panose="020B0504030602030204" pitchFamily="34" charset="0"/>
              </a:rPr>
              <a:t>evolutions</a:t>
            </a:r>
            <a:endParaRPr lang="fr-FR" dirty="0">
              <a:solidFill>
                <a:srgbClr val="050405"/>
              </a:solidFill>
            </a:endParaRPr>
          </a:p>
        </p:txBody>
      </p:sp>
      <p:pic>
        <p:nvPicPr>
          <p:cNvPr id="22" name="Graphique 21">
            <a:extLst>
              <a:ext uri="{FF2B5EF4-FFF2-40B4-BE49-F238E27FC236}">
                <a16:creationId xmlns:a16="http://schemas.microsoft.com/office/drawing/2014/main" id="{D16A7A7E-8B48-6715-B574-7E3D9C9413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6000" y="3541193"/>
            <a:ext cx="360000" cy="36000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CE3C6439-1895-ADFC-B54D-56224F5F7190}"/>
              </a:ext>
            </a:extLst>
          </p:cNvPr>
          <p:cNvSpPr txBox="1"/>
          <p:nvPr/>
        </p:nvSpPr>
        <p:spPr>
          <a:xfrm>
            <a:off x="6456000" y="3891861"/>
            <a:ext cx="1799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50405"/>
                </a:solidFill>
                <a:latin typeface="Ubuntu" panose="020B0504030602030204" pitchFamily="34" charset="0"/>
              </a:rPr>
              <a:t>Pricing </a:t>
            </a:r>
            <a:r>
              <a:rPr lang="fr-FR" b="1" dirty="0" err="1">
                <a:solidFill>
                  <a:srgbClr val="050405"/>
                </a:solidFill>
                <a:latin typeface="Ubuntu" panose="020B0504030602030204" pitchFamily="34" charset="0"/>
              </a:rPr>
              <a:t>policy</a:t>
            </a:r>
            <a:endParaRPr lang="fr-FR" dirty="0">
              <a:solidFill>
                <a:srgbClr val="050405"/>
              </a:solidFill>
            </a:endParaRPr>
          </a:p>
        </p:txBody>
      </p:sp>
      <p:pic>
        <p:nvPicPr>
          <p:cNvPr id="24" name="Graphique 23">
            <a:extLst>
              <a:ext uri="{FF2B5EF4-FFF2-40B4-BE49-F238E27FC236}">
                <a16:creationId xmlns:a16="http://schemas.microsoft.com/office/drawing/2014/main" id="{440C1E5B-3CD9-D996-C7E0-A8D1C47EDF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6000" y="3896527"/>
            <a:ext cx="360000" cy="360000"/>
          </a:xfrm>
          <a:prstGeom prst="rect">
            <a:avLst/>
          </a:prstGeom>
        </p:spPr>
      </p:pic>
      <p:pic>
        <p:nvPicPr>
          <p:cNvPr id="26" name="Image 25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4362ADE6-0281-1983-C8EE-E5D627764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31" y="2631993"/>
            <a:ext cx="1594013" cy="159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81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8D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969BA3BD-2167-9A2B-5266-A9A02953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>
                <a:solidFill>
                  <a:srgbClr val="F7F7FB"/>
                </a:solidFill>
                <a:latin typeface="Ubuntu" panose="020B0504030602030204" pitchFamily="34" charset="0"/>
              </a:rPr>
              <a:t>Internal</a:t>
            </a:r>
            <a:r>
              <a:rPr lang="fr-FR" dirty="0">
                <a:solidFill>
                  <a:srgbClr val="F7F7FB"/>
                </a:solidFill>
                <a:latin typeface="Ubuntu" panose="020B0504030602030204" pitchFamily="34" charset="0"/>
              </a:rPr>
              <a:t> </a:t>
            </a:r>
            <a:r>
              <a:rPr lang="fr-FR" b="0" i="0" dirty="0">
                <a:solidFill>
                  <a:srgbClr val="F7F7FB"/>
                </a:solidFill>
                <a:effectLst/>
                <a:latin typeface="Ubuntu" panose="020B0504030602030204" pitchFamily="34" charset="0"/>
              </a:rPr>
              <a:t>ⓒ </a:t>
            </a:r>
            <a:r>
              <a:rPr lang="fr-FR" b="0" i="0" dirty="0" err="1">
                <a:solidFill>
                  <a:srgbClr val="F7F7FB"/>
                </a:solidFill>
                <a:effectLst/>
                <a:latin typeface="Ubuntu" panose="020B0504030602030204" pitchFamily="34" charset="0"/>
              </a:rPr>
              <a:t>prosoft</a:t>
            </a:r>
            <a:r>
              <a:rPr lang="fr-FR" b="0" i="0" dirty="0">
                <a:solidFill>
                  <a:srgbClr val="F7F7FB"/>
                </a:solidFill>
                <a:effectLst/>
                <a:latin typeface="Ubuntu" panose="020B0504030602030204" pitchFamily="34" charset="0"/>
              </a:rPr>
              <a:t> 2023 All </a:t>
            </a:r>
            <a:r>
              <a:rPr lang="fr-FR" b="0" i="0" dirty="0" err="1">
                <a:solidFill>
                  <a:srgbClr val="F7F7FB"/>
                </a:solidFill>
                <a:effectLst/>
                <a:latin typeface="Ubuntu" panose="020B0504030602030204" pitchFamily="34" charset="0"/>
              </a:rPr>
              <a:t>rights</a:t>
            </a:r>
            <a:r>
              <a:rPr lang="fr-FR" b="0" i="0" dirty="0">
                <a:solidFill>
                  <a:srgbClr val="F7F7FB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fr-FR" b="0" i="0" dirty="0" err="1">
                <a:solidFill>
                  <a:srgbClr val="F7F7FB"/>
                </a:solidFill>
                <a:effectLst/>
                <a:latin typeface="Ubuntu" panose="020B0504030602030204" pitchFamily="34" charset="0"/>
              </a:rPr>
              <a:t>reserved</a:t>
            </a:r>
            <a:endParaRPr lang="fr-FR" dirty="0">
              <a:solidFill>
                <a:srgbClr val="F7F7FB"/>
              </a:solidFill>
              <a:latin typeface="Ubuntu" panose="020B0504030602030204" pitchFamily="34" charset="0"/>
            </a:endParaRP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D183E4A0-8887-95D3-DB1A-830EE8D7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7839-7614-4ACA-A40A-7D57DB2E73C2}" type="slidenum">
              <a:rPr lang="fr-FR" smtClean="0">
                <a:solidFill>
                  <a:srgbClr val="F7F7FB"/>
                </a:solidFill>
                <a:latin typeface="Ubuntu" panose="020B0504030602030204" pitchFamily="34" charset="0"/>
              </a:rPr>
              <a:t>4</a:t>
            </a:fld>
            <a:endParaRPr lang="fr-FR" dirty="0">
              <a:solidFill>
                <a:srgbClr val="F7F7FB"/>
              </a:solidFill>
              <a:latin typeface="Ubuntu" panose="020B050403060203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4901E13-FF14-9B68-E3A1-6B90AED7BAC5}"/>
              </a:ext>
            </a:extLst>
          </p:cNvPr>
          <p:cNvSpPr txBox="1"/>
          <p:nvPr/>
        </p:nvSpPr>
        <p:spPr>
          <a:xfrm>
            <a:off x="696089" y="325823"/>
            <a:ext cx="293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F7F7FB"/>
                </a:solidFill>
                <a:latin typeface="Ubuntu" panose="020B0504030602030204" pitchFamily="34" charset="0"/>
              </a:rPr>
              <a:t>EasySave</a:t>
            </a:r>
            <a:r>
              <a:rPr lang="fr-FR" sz="2400" b="1" dirty="0">
                <a:solidFill>
                  <a:srgbClr val="F7F7FB"/>
                </a:solidFill>
                <a:latin typeface="Ubuntu" panose="020B0504030602030204" pitchFamily="34" charset="0"/>
              </a:rPr>
              <a:t> </a:t>
            </a:r>
            <a:r>
              <a:rPr lang="fr-FR" sz="1100" dirty="0">
                <a:solidFill>
                  <a:srgbClr val="F7F7FB"/>
                </a:solidFill>
                <a:latin typeface="Ubuntu" panose="020B0504030602030204" pitchFamily="34" charset="0"/>
              </a:rPr>
              <a:t>by </a:t>
            </a:r>
            <a:r>
              <a:rPr lang="fr-FR" sz="1100" dirty="0" err="1">
                <a:solidFill>
                  <a:srgbClr val="F7F7FB"/>
                </a:solidFill>
                <a:latin typeface="Ubuntu" panose="020B0504030602030204" pitchFamily="34" charset="0"/>
              </a:rPr>
              <a:t>prosoft</a:t>
            </a:r>
            <a:endParaRPr lang="fr-FR" sz="2400" dirty="0">
              <a:solidFill>
                <a:srgbClr val="F7F7FB"/>
              </a:solidFill>
              <a:latin typeface="Ubuntu" panose="020B0504030602030204" pitchFamily="34" charset="0"/>
            </a:endParaRPr>
          </a:p>
        </p:txBody>
      </p:sp>
      <p:pic>
        <p:nvPicPr>
          <p:cNvPr id="6" name="Image 5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94176E96-666B-8EE4-BB05-F84AC4FCD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96" y="369051"/>
            <a:ext cx="359993" cy="35999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4C9A004-A8EC-4021-C9E9-C15EA1CA69B7}"/>
              </a:ext>
            </a:extLst>
          </p:cNvPr>
          <p:cNvSpPr txBox="1"/>
          <p:nvPr/>
        </p:nvSpPr>
        <p:spPr>
          <a:xfrm>
            <a:off x="4783718" y="4622309"/>
            <a:ext cx="4114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F7F7FB"/>
                </a:solidFill>
                <a:latin typeface="Ubuntu" panose="020B0504030602030204" pitchFamily="34" charset="0"/>
              </a:rPr>
              <a:t>Product </a:t>
            </a:r>
            <a:r>
              <a:rPr lang="fr-FR" sz="2800" b="1" dirty="0" err="1">
                <a:solidFill>
                  <a:srgbClr val="F7F7FB"/>
                </a:solidFill>
                <a:latin typeface="Ubuntu" panose="020B0504030602030204" pitchFamily="34" charset="0"/>
              </a:rPr>
              <a:t>specifications</a:t>
            </a:r>
            <a:endParaRPr lang="fr-FR" sz="2800" dirty="0">
              <a:solidFill>
                <a:srgbClr val="F7F7FB"/>
              </a:solidFill>
            </a:endParaRP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D700F462-F4C2-F640-F654-C9C179427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8600" y="4508970"/>
            <a:ext cx="720000" cy="720000"/>
          </a:xfrm>
          <a:prstGeom prst="rect">
            <a:avLst/>
          </a:prstGeom>
        </p:spPr>
      </p:pic>
      <p:sp>
        <p:nvSpPr>
          <p:cNvPr id="82" name="Ellipse 81">
            <a:extLst>
              <a:ext uri="{FF2B5EF4-FFF2-40B4-BE49-F238E27FC236}">
                <a16:creationId xmlns:a16="http://schemas.microsoft.com/office/drawing/2014/main" id="{C9066A54-6F95-EB64-073F-A518D6A10D46}"/>
              </a:ext>
            </a:extLst>
          </p:cNvPr>
          <p:cNvSpPr/>
          <p:nvPr/>
        </p:nvSpPr>
        <p:spPr>
          <a:xfrm>
            <a:off x="-1090089" y="3009010"/>
            <a:ext cx="4739921" cy="4692530"/>
          </a:xfrm>
          <a:prstGeom prst="ellipse">
            <a:avLst/>
          </a:prstGeom>
          <a:solidFill>
            <a:srgbClr val="F7F7FB"/>
          </a:solidFill>
          <a:ln w="76200">
            <a:solidFill>
              <a:srgbClr val="E592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7" name="Graphique 16">
            <a:extLst>
              <a:ext uri="{FF2B5EF4-FFF2-40B4-BE49-F238E27FC236}">
                <a16:creationId xmlns:a16="http://schemas.microsoft.com/office/drawing/2014/main" id="{264D2EFB-F31C-3C34-FC5A-D525D0777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099" y="4259702"/>
            <a:ext cx="2339961" cy="2339961"/>
          </a:xfrm>
          <a:prstGeom prst="rect">
            <a:avLst/>
          </a:prstGeom>
        </p:spPr>
      </p:pic>
      <p:sp>
        <p:nvSpPr>
          <p:cNvPr id="84" name="Ellipse 83">
            <a:extLst>
              <a:ext uri="{FF2B5EF4-FFF2-40B4-BE49-F238E27FC236}">
                <a16:creationId xmlns:a16="http://schemas.microsoft.com/office/drawing/2014/main" id="{34C73916-7387-7870-4F6C-B42A84B90FBE}"/>
              </a:ext>
            </a:extLst>
          </p:cNvPr>
          <p:cNvSpPr/>
          <p:nvPr/>
        </p:nvSpPr>
        <p:spPr>
          <a:xfrm>
            <a:off x="8075938" y="1019702"/>
            <a:ext cx="3240000" cy="3240000"/>
          </a:xfrm>
          <a:prstGeom prst="ellipse">
            <a:avLst/>
          </a:prstGeom>
          <a:solidFill>
            <a:srgbClr val="F7F7FB"/>
          </a:solidFill>
          <a:ln w="76200">
            <a:solidFill>
              <a:srgbClr val="E592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1752AF2A-5746-4DC2-F11E-F5A19EB6356E}"/>
              </a:ext>
            </a:extLst>
          </p:cNvPr>
          <p:cNvSpPr/>
          <p:nvPr/>
        </p:nvSpPr>
        <p:spPr>
          <a:xfrm>
            <a:off x="9215950" y="3827139"/>
            <a:ext cx="2459959" cy="2512488"/>
          </a:xfrm>
          <a:prstGeom prst="ellipse">
            <a:avLst/>
          </a:prstGeom>
          <a:solidFill>
            <a:srgbClr val="F7F7FB"/>
          </a:solidFill>
          <a:ln w="76200">
            <a:solidFill>
              <a:srgbClr val="E592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" name="Graphique 12">
            <a:extLst>
              <a:ext uri="{FF2B5EF4-FFF2-40B4-BE49-F238E27FC236}">
                <a16:creationId xmlns:a16="http://schemas.microsoft.com/office/drawing/2014/main" id="{E6B443F7-4B53-37FB-28BC-313C193483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95938" y="4333392"/>
            <a:ext cx="1499981" cy="1499981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20EF79C1-A2C7-C814-6B27-8E7A43AEBC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84601" y="1724144"/>
            <a:ext cx="1822674" cy="1822674"/>
          </a:xfrm>
          <a:prstGeom prst="rect">
            <a:avLst/>
          </a:prstGeom>
        </p:spPr>
      </p:pic>
      <p:sp>
        <p:nvSpPr>
          <p:cNvPr id="85" name="Ellipse 84">
            <a:extLst>
              <a:ext uri="{FF2B5EF4-FFF2-40B4-BE49-F238E27FC236}">
                <a16:creationId xmlns:a16="http://schemas.microsoft.com/office/drawing/2014/main" id="{D4DAC9B4-3A19-9D01-280F-A154D86C88E3}"/>
              </a:ext>
            </a:extLst>
          </p:cNvPr>
          <p:cNvSpPr/>
          <p:nvPr/>
        </p:nvSpPr>
        <p:spPr>
          <a:xfrm>
            <a:off x="3071850" y="2020986"/>
            <a:ext cx="1493932" cy="1525832"/>
          </a:xfrm>
          <a:prstGeom prst="ellipse">
            <a:avLst/>
          </a:prstGeom>
          <a:solidFill>
            <a:srgbClr val="F7F7FB"/>
          </a:solidFill>
          <a:ln w="76200">
            <a:solidFill>
              <a:srgbClr val="E592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Graphique 18">
            <a:extLst>
              <a:ext uri="{FF2B5EF4-FFF2-40B4-BE49-F238E27FC236}">
                <a16:creationId xmlns:a16="http://schemas.microsoft.com/office/drawing/2014/main" id="{D468D0D7-77BD-4543-0999-199D04E409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72217" y="2437303"/>
            <a:ext cx="693197" cy="693197"/>
          </a:xfrm>
          <a:prstGeom prst="rect">
            <a:avLst/>
          </a:prstGeom>
        </p:spPr>
      </p:pic>
      <p:sp>
        <p:nvSpPr>
          <p:cNvPr id="88" name="Ellipse 87">
            <a:extLst>
              <a:ext uri="{FF2B5EF4-FFF2-40B4-BE49-F238E27FC236}">
                <a16:creationId xmlns:a16="http://schemas.microsoft.com/office/drawing/2014/main" id="{C2D64ECF-5995-066D-9F88-E842E0791D34}"/>
              </a:ext>
            </a:extLst>
          </p:cNvPr>
          <p:cNvSpPr/>
          <p:nvPr/>
        </p:nvSpPr>
        <p:spPr>
          <a:xfrm>
            <a:off x="5402541" y="-18021"/>
            <a:ext cx="2032055" cy="2075446"/>
          </a:xfrm>
          <a:prstGeom prst="ellipse">
            <a:avLst/>
          </a:prstGeom>
          <a:solidFill>
            <a:srgbClr val="F7F7FB"/>
          </a:solidFill>
          <a:ln w="76200">
            <a:solidFill>
              <a:srgbClr val="E592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1" name="Graphique 20">
            <a:extLst>
              <a:ext uri="{FF2B5EF4-FFF2-40B4-BE49-F238E27FC236}">
                <a16:creationId xmlns:a16="http://schemas.microsoft.com/office/drawing/2014/main" id="{A1BE095A-2E4B-3AF3-6770-9262C55CA5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72932" y="474066"/>
            <a:ext cx="1091272" cy="109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17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4" grpId="0" animBg="1"/>
      <p:bldP spid="83" grpId="0" animBg="1"/>
      <p:bldP spid="85" grpId="0" animBg="1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969BA3BD-2167-9A2B-5266-A9A02953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>
                <a:solidFill>
                  <a:srgbClr val="676B81"/>
                </a:solidFill>
                <a:latin typeface="Ubuntu" panose="020B0504030602030204" pitchFamily="34" charset="0"/>
              </a:rPr>
              <a:t>Internal</a:t>
            </a:r>
            <a:r>
              <a:rPr lang="fr-FR" dirty="0">
                <a:solidFill>
                  <a:srgbClr val="676B81"/>
                </a:solidFill>
                <a:latin typeface="Ubuntu" panose="020B0504030602030204" pitchFamily="34" charset="0"/>
              </a:rPr>
              <a:t> </a:t>
            </a:r>
            <a:r>
              <a:rPr lang="fr-FR" b="0" i="0" dirty="0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ⓒ </a:t>
            </a:r>
            <a:r>
              <a:rPr lang="fr-FR" b="0" i="0" dirty="0" err="1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prosoft</a:t>
            </a:r>
            <a:r>
              <a:rPr lang="fr-FR" b="0" i="0" dirty="0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 2023 All </a:t>
            </a:r>
            <a:r>
              <a:rPr lang="fr-FR" b="0" i="0" dirty="0" err="1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rights</a:t>
            </a:r>
            <a:r>
              <a:rPr lang="fr-FR" b="0" i="0" dirty="0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fr-FR" b="0" i="0" dirty="0" err="1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reserved</a:t>
            </a:r>
            <a:endParaRPr lang="fr-FR" dirty="0">
              <a:solidFill>
                <a:srgbClr val="676B81"/>
              </a:solidFill>
              <a:latin typeface="Ubuntu" panose="020B0504030602030204" pitchFamily="34" charset="0"/>
            </a:endParaRP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D183E4A0-8887-95D3-DB1A-830EE8D7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7839-7614-4ACA-A40A-7D57DB2E73C2}" type="slidenum">
              <a:rPr lang="fr-FR" smtClean="0">
                <a:latin typeface="Ubuntu" panose="020B0504030602030204" pitchFamily="34" charset="0"/>
              </a:rPr>
              <a:t>5</a:t>
            </a:fld>
            <a:endParaRPr lang="fr-FR" dirty="0">
              <a:latin typeface="Ubuntu" panose="020B050403060203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4C9A004-A8EC-4021-C9E9-C15EA1CA69B7}"/>
              </a:ext>
            </a:extLst>
          </p:cNvPr>
          <p:cNvSpPr txBox="1"/>
          <p:nvPr/>
        </p:nvSpPr>
        <p:spPr>
          <a:xfrm>
            <a:off x="696089" y="1019702"/>
            <a:ext cx="1248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50405"/>
                </a:solidFill>
                <a:latin typeface="Ubuntu" panose="020B0504030602030204" pitchFamily="34" charset="0"/>
              </a:rPr>
              <a:t>Hands on</a:t>
            </a:r>
            <a:endParaRPr lang="fr-FR" dirty="0">
              <a:solidFill>
                <a:srgbClr val="050405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4901E13-FF14-9B68-E3A1-6B90AED7BAC5}"/>
              </a:ext>
            </a:extLst>
          </p:cNvPr>
          <p:cNvSpPr txBox="1"/>
          <p:nvPr/>
        </p:nvSpPr>
        <p:spPr>
          <a:xfrm>
            <a:off x="696089" y="325823"/>
            <a:ext cx="293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50405"/>
                </a:solidFill>
                <a:latin typeface="Ubuntu" panose="020B0504030602030204" pitchFamily="34" charset="0"/>
              </a:rPr>
              <a:t>EasySave</a:t>
            </a:r>
            <a:r>
              <a:rPr lang="fr-FR" sz="2400" b="1" dirty="0">
                <a:solidFill>
                  <a:srgbClr val="050405"/>
                </a:solidFill>
                <a:latin typeface="Ubuntu" panose="020B0504030602030204" pitchFamily="34" charset="0"/>
              </a:rPr>
              <a:t> </a:t>
            </a:r>
            <a:r>
              <a:rPr lang="fr-FR" sz="1100" dirty="0">
                <a:solidFill>
                  <a:srgbClr val="050405"/>
                </a:solidFill>
                <a:latin typeface="Ubuntu" panose="020B0504030602030204" pitchFamily="34" charset="0"/>
              </a:rPr>
              <a:t>by </a:t>
            </a:r>
            <a:r>
              <a:rPr lang="fr-FR" sz="1100" dirty="0" err="1">
                <a:solidFill>
                  <a:srgbClr val="050405"/>
                </a:solidFill>
                <a:latin typeface="Ubuntu" panose="020B0504030602030204" pitchFamily="34" charset="0"/>
              </a:rPr>
              <a:t>prosoft</a:t>
            </a:r>
            <a:endParaRPr lang="fr-FR" sz="2400" dirty="0">
              <a:solidFill>
                <a:srgbClr val="050405"/>
              </a:solidFill>
              <a:latin typeface="Ubuntu" panose="020B0504030602030204" pitchFamily="34" charset="0"/>
            </a:endParaRPr>
          </a:p>
        </p:txBody>
      </p:sp>
      <p:pic>
        <p:nvPicPr>
          <p:cNvPr id="6" name="Image 5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94176E96-666B-8EE4-BB05-F84AC4FCD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96" y="369051"/>
            <a:ext cx="359993" cy="359993"/>
          </a:xfrm>
          <a:prstGeom prst="rect">
            <a:avLst/>
          </a:prstGeom>
        </p:spPr>
      </p:pic>
      <p:pic>
        <p:nvPicPr>
          <p:cNvPr id="3" name="Graphique 2">
            <a:extLst>
              <a:ext uri="{FF2B5EF4-FFF2-40B4-BE49-F238E27FC236}">
                <a16:creationId xmlns:a16="http://schemas.microsoft.com/office/drawing/2014/main" id="{9F29A2E3-EEF6-4224-BA1F-37E2E231F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089" y="1029034"/>
            <a:ext cx="360000" cy="360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887187A-BE8D-9BB2-1778-CFC2DC8D60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187"/>
          <a:stretch/>
        </p:blipFill>
        <p:spPr>
          <a:xfrm>
            <a:off x="336089" y="1569030"/>
            <a:ext cx="7920000" cy="30131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9982D9C-391E-C125-E51C-75087A2BFA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5911" y="3075586"/>
            <a:ext cx="7920000" cy="3013111"/>
          </a:xfrm>
          <a:prstGeom prst="rect">
            <a:avLst/>
          </a:prstGeom>
          <a:ln>
            <a:solidFill>
              <a:srgbClr val="2E2E33"/>
            </a:solidFill>
          </a:ln>
        </p:spPr>
      </p:pic>
    </p:spTree>
    <p:extLst>
      <p:ext uri="{BB962C8B-B14F-4D97-AF65-F5344CB8AC3E}">
        <p14:creationId xmlns:p14="http://schemas.microsoft.com/office/powerpoint/2010/main" val="3868590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969BA3BD-2167-9A2B-5266-A9A02953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>
                <a:solidFill>
                  <a:srgbClr val="676B81"/>
                </a:solidFill>
                <a:latin typeface="Ubuntu" panose="020B0504030602030204" pitchFamily="34" charset="0"/>
              </a:rPr>
              <a:t>Internal</a:t>
            </a:r>
            <a:r>
              <a:rPr lang="fr-FR" dirty="0">
                <a:solidFill>
                  <a:srgbClr val="676B81"/>
                </a:solidFill>
                <a:latin typeface="Ubuntu" panose="020B0504030602030204" pitchFamily="34" charset="0"/>
              </a:rPr>
              <a:t> </a:t>
            </a:r>
            <a:r>
              <a:rPr lang="fr-FR" b="0" i="0" dirty="0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ⓒ </a:t>
            </a:r>
            <a:r>
              <a:rPr lang="fr-FR" b="0" i="0" dirty="0" err="1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prosoft</a:t>
            </a:r>
            <a:r>
              <a:rPr lang="fr-FR" b="0" i="0" dirty="0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 2023 All </a:t>
            </a:r>
            <a:r>
              <a:rPr lang="fr-FR" b="0" i="0" dirty="0" err="1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rights</a:t>
            </a:r>
            <a:r>
              <a:rPr lang="fr-FR" b="0" i="0" dirty="0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fr-FR" b="0" i="0" dirty="0" err="1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reserved</a:t>
            </a:r>
            <a:endParaRPr lang="fr-FR" dirty="0">
              <a:solidFill>
                <a:srgbClr val="676B81"/>
              </a:solidFill>
              <a:latin typeface="Ubuntu" panose="020B0504030602030204" pitchFamily="34" charset="0"/>
            </a:endParaRP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D183E4A0-8887-95D3-DB1A-830EE8D7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7839-7614-4ACA-A40A-7D57DB2E73C2}" type="slidenum">
              <a:rPr lang="fr-FR" smtClean="0">
                <a:latin typeface="Ubuntu" panose="020B0504030602030204" pitchFamily="34" charset="0"/>
              </a:rPr>
              <a:t>6</a:t>
            </a:fld>
            <a:endParaRPr lang="fr-FR" dirty="0">
              <a:latin typeface="Ubuntu" panose="020B050403060203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4C9A004-A8EC-4021-C9E9-C15EA1CA69B7}"/>
              </a:ext>
            </a:extLst>
          </p:cNvPr>
          <p:cNvSpPr txBox="1"/>
          <p:nvPr/>
        </p:nvSpPr>
        <p:spPr>
          <a:xfrm>
            <a:off x="696089" y="1019702"/>
            <a:ext cx="2819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50405"/>
                </a:solidFill>
                <a:latin typeface="Ubuntu" panose="020B0504030602030204" pitchFamily="34" charset="0"/>
              </a:rPr>
              <a:t>Technical</a:t>
            </a:r>
            <a:r>
              <a:rPr lang="fr-FR" b="1" dirty="0">
                <a:solidFill>
                  <a:srgbClr val="050405"/>
                </a:solidFill>
                <a:latin typeface="Ubuntu" panose="020B0504030602030204" pitchFamily="34" charset="0"/>
              </a:rPr>
              <a:t> </a:t>
            </a:r>
            <a:r>
              <a:rPr lang="fr-FR" b="1" dirty="0" err="1">
                <a:solidFill>
                  <a:srgbClr val="050405"/>
                </a:solidFill>
                <a:latin typeface="Ubuntu" panose="020B0504030602030204" pitchFamily="34" charset="0"/>
              </a:rPr>
              <a:t>specifications</a:t>
            </a:r>
            <a:endParaRPr lang="fr-FR" dirty="0">
              <a:solidFill>
                <a:srgbClr val="050405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4901E13-FF14-9B68-E3A1-6B90AED7BAC5}"/>
              </a:ext>
            </a:extLst>
          </p:cNvPr>
          <p:cNvSpPr txBox="1"/>
          <p:nvPr/>
        </p:nvSpPr>
        <p:spPr>
          <a:xfrm>
            <a:off x="696089" y="325823"/>
            <a:ext cx="293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50405"/>
                </a:solidFill>
                <a:latin typeface="Ubuntu" panose="020B0504030602030204" pitchFamily="34" charset="0"/>
              </a:rPr>
              <a:t>EasySave</a:t>
            </a:r>
            <a:r>
              <a:rPr lang="fr-FR" sz="2400" b="1" dirty="0">
                <a:solidFill>
                  <a:srgbClr val="050405"/>
                </a:solidFill>
                <a:latin typeface="Ubuntu" panose="020B0504030602030204" pitchFamily="34" charset="0"/>
              </a:rPr>
              <a:t> </a:t>
            </a:r>
            <a:r>
              <a:rPr lang="fr-FR" sz="1100" dirty="0">
                <a:solidFill>
                  <a:srgbClr val="050405"/>
                </a:solidFill>
                <a:latin typeface="Ubuntu" panose="020B0504030602030204" pitchFamily="34" charset="0"/>
              </a:rPr>
              <a:t>by </a:t>
            </a:r>
            <a:r>
              <a:rPr lang="fr-FR" sz="1100" dirty="0" err="1">
                <a:solidFill>
                  <a:srgbClr val="050405"/>
                </a:solidFill>
                <a:latin typeface="Ubuntu" panose="020B0504030602030204" pitchFamily="34" charset="0"/>
              </a:rPr>
              <a:t>prosoft</a:t>
            </a:r>
            <a:endParaRPr lang="fr-FR" sz="2400" dirty="0">
              <a:solidFill>
                <a:srgbClr val="050405"/>
              </a:solidFill>
              <a:latin typeface="Ubuntu" panose="020B0504030602030204" pitchFamily="34" charset="0"/>
            </a:endParaRPr>
          </a:p>
        </p:txBody>
      </p:sp>
      <p:pic>
        <p:nvPicPr>
          <p:cNvPr id="6" name="Image 5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94176E96-666B-8EE4-BB05-F84AC4FCD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96" y="369051"/>
            <a:ext cx="359993" cy="359993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712D3661-4D8D-DDCD-430C-A137FB23B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089" y="1024368"/>
            <a:ext cx="360000" cy="360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CA5B3C2-2FD5-3792-2FD6-9EEAC32521A3}"/>
              </a:ext>
            </a:extLst>
          </p:cNvPr>
          <p:cNvSpPr txBox="1"/>
          <p:nvPr/>
        </p:nvSpPr>
        <p:spPr>
          <a:xfrm>
            <a:off x="4300107" y="2879786"/>
            <a:ext cx="3784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50405"/>
                </a:solidFill>
                <a:latin typeface="Ubuntu" panose="020B0504030602030204" pitchFamily="34" charset="0"/>
              </a:rPr>
              <a:t>Design patterns</a:t>
            </a:r>
            <a:endParaRPr lang="fr-FR" dirty="0">
              <a:solidFill>
                <a:srgbClr val="050405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DF8D5DE-0C31-161C-13DC-330ACEC03B71}"/>
              </a:ext>
            </a:extLst>
          </p:cNvPr>
          <p:cNvSpPr txBox="1"/>
          <p:nvPr/>
        </p:nvSpPr>
        <p:spPr>
          <a:xfrm>
            <a:off x="4300107" y="3249118"/>
            <a:ext cx="3784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50405"/>
                </a:solidFill>
                <a:latin typeface="Ubuntu" panose="020B0504030602030204" pitchFamily="34" charset="0"/>
              </a:rPr>
              <a:t>Inter-instance communication</a:t>
            </a:r>
            <a:endParaRPr lang="fr-FR" dirty="0">
              <a:solidFill>
                <a:srgbClr val="050405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12FD95-5007-FCE8-9C49-F990445B556C}"/>
              </a:ext>
            </a:extLst>
          </p:cNvPr>
          <p:cNvSpPr txBox="1"/>
          <p:nvPr/>
        </p:nvSpPr>
        <p:spPr>
          <a:xfrm>
            <a:off x="4300107" y="3608882"/>
            <a:ext cx="3784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50405"/>
                </a:solidFill>
                <a:latin typeface="Ubuntu" panose="020B0504030602030204" pitchFamily="34" charset="0"/>
              </a:rPr>
              <a:t>Security</a:t>
            </a:r>
            <a:endParaRPr lang="fr-FR" dirty="0">
              <a:solidFill>
                <a:srgbClr val="050405"/>
              </a:solidFill>
            </a:endParaRPr>
          </a:p>
        </p:txBody>
      </p:sp>
      <p:sp>
        <p:nvSpPr>
          <p:cNvPr id="22" name="Graphique 12">
            <a:extLst>
              <a:ext uri="{FF2B5EF4-FFF2-40B4-BE49-F238E27FC236}">
                <a16:creationId xmlns:a16="http://schemas.microsoft.com/office/drawing/2014/main" id="{01307ED0-8AA5-485D-467C-3786CDF8D251}"/>
              </a:ext>
            </a:extLst>
          </p:cNvPr>
          <p:cNvSpPr/>
          <p:nvPr/>
        </p:nvSpPr>
        <p:spPr>
          <a:xfrm>
            <a:off x="4127655" y="2976696"/>
            <a:ext cx="176272" cy="175517"/>
          </a:xfrm>
          <a:custGeom>
            <a:avLst/>
            <a:gdLst>
              <a:gd name="connsiteX0" fmla="*/ 112403 w 176272"/>
              <a:gd name="connsiteY0" fmla="*/ 32338 h 175517"/>
              <a:gd name="connsiteX1" fmla="*/ 63869 w 176272"/>
              <a:gd name="connsiteY1" fmla="*/ 1423 h 175517"/>
              <a:gd name="connsiteX2" fmla="*/ 51462 w 176272"/>
              <a:gd name="connsiteY2" fmla="*/ 1571 h 175517"/>
              <a:gd name="connsiteX3" fmla="*/ 3606 w 176272"/>
              <a:gd name="connsiteY3" fmla="*/ 33540 h 175517"/>
              <a:gd name="connsiteX4" fmla="*/ 0 w 176272"/>
              <a:gd name="connsiteY4" fmla="*/ 39506 h 175517"/>
              <a:gd name="connsiteX5" fmla="*/ 0 w 176272"/>
              <a:gd name="connsiteY5" fmla="*/ 164296 h 175517"/>
              <a:gd name="connsiteX6" fmla="*/ 6779 w 176272"/>
              <a:gd name="connsiteY6" fmla="*/ 171047 h 175517"/>
              <a:gd name="connsiteX7" fmla="*/ 9953 w 176272"/>
              <a:gd name="connsiteY7" fmla="*/ 170262 h 175517"/>
              <a:gd name="connsiteX8" fmla="*/ 51403 w 176272"/>
              <a:gd name="connsiteY8" fmla="*/ 143350 h 175517"/>
              <a:gd name="connsiteX9" fmla="*/ 63903 w 176272"/>
              <a:gd name="connsiteY9" fmla="*/ 143249 h 175517"/>
              <a:gd name="connsiteX10" fmla="*/ 111302 w 176272"/>
              <a:gd name="connsiteY10" fmla="*/ 174046 h 175517"/>
              <a:gd name="connsiteX11" fmla="*/ 123704 w 176272"/>
              <a:gd name="connsiteY11" fmla="*/ 173999 h 175517"/>
              <a:gd name="connsiteX12" fmla="*/ 172616 w 176272"/>
              <a:gd name="connsiteY12" fmla="*/ 141962 h 175517"/>
              <a:gd name="connsiteX13" fmla="*/ 176273 w 176272"/>
              <a:gd name="connsiteY13" fmla="*/ 135972 h 175517"/>
              <a:gd name="connsiteX14" fmla="*/ 176273 w 176272"/>
              <a:gd name="connsiteY14" fmla="*/ 11215 h 175517"/>
              <a:gd name="connsiteX15" fmla="*/ 169493 w 176272"/>
              <a:gd name="connsiteY15" fmla="*/ 4464 h 175517"/>
              <a:gd name="connsiteX16" fmla="*/ 166319 w 176272"/>
              <a:gd name="connsiteY16" fmla="*/ 5249 h 175517"/>
              <a:gd name="connsiteX17" fmla="*/ 124793 w 176272"/>
              <a:gd name="connsiteY17" fmla="*/ 32190 h 175517"/>
              <a:gd name="connsiteX18" fmla="*/ 112403 w 176272"/>
              <a:gd name="connsiteY18" fmla="*/ 32338 h 175517"/>
              <a:gd name="connsiteX19" fmla="*/ 118645 w 176272"/>
              <a:gd name="connsiteY19" fmla="*/ 33755 h 175517"/>
              <a:gd name="connsiteX20" fmla="*/ 118645 w 176272"/>
              <a:gd name="connsiteY20" fmla="*/ 175505 h 175517"/>
              <a:gd name="connsiteX21" fmla="*/ 57628 w 176272"/>
              <a:gd name="connsiteY21" fmla="*/ 5 h 175517"/>
              <a:gd name="connsiteX22" fmla="*/ 57628 w 176272"/>
              <a:gd name="connsiteY22" fmla="*/ 141755 h 17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76272" h="175517">
                <a:moveTo>
                  <a:pt x="112403" y="32338"/>
                </a:moveTo>
                <a:lnTo>
                  <a:pt x="63869" y="1423"/>
                </a:lnTo>
                <a:cubicBezTo>
                  <a:pt x="59952" y="-525"/>
                  <a:pt x="55331" y="-470"/>
                  <a:pt x="51462" y="1571"/>
                </a:cubicBezTo>
                <a:lnTo>
                  <a:pt x="3606" y="33540"/>
                </a:lnTo>
                <a:cubicBezTo>
                  <a:pt x="1387" y="34711"/>
                  <a:pt x="0" y="37006"/>
                  <a:pt x="0" y="39506"/>
                </a:cubicBezTo>
                <a:lnTo>
                  <a:pt x="0" y="164296"/>
                </a:lnTo>
                <a:cubicBezTo>
                  <a:pt x="0" y="168024"/>
                  <a:pt x="3035" y="171047"/>
                  <a:pt x="6779" y="171047"/>
                </a:cubicBezTo>
                <a:cubicBezTo>
                  <a:pt x="7886" y="171047"/>
                  <a:pt x="8976" y="170777"/>
                  <a:pt x="9953" y="170262"/>
                </a:cubicBezTo>
                <a:lnTo>
                  <a:pt x="51403" y="143350"/>
                </a:lnTo>
                <a:cubicBezTo>
                  <a:pt x="55305" y="141292"/>
                  <a:pt x="59968" y="141254"/>
                  <a:pt x="63903" y="143249"/>
                </a:cubicBezTo>
                <a:lnTo>
                  <a:pt x="111302" y="174046"/>
                </a:lnTo>
                <a:cubicBezTo>
                  <a:pt x="115201" y="176024"/>
                  <a:pt x="119820" y="176007"/>
                  <a:pt x="123704" y="173999"/>
                </a:cubicBezTo>
                <a:lnTo>
                  <a:pt x="172616" y="141962"/>
                </a:lnTo>
                <a:cubicBezTo>
                  <a:pt x="174863" y="140802"/>
                  <a:pt x="176272" y="138491"/>
                  <a:pt x="176273" y="135972"/>
                </a:cubicBezTo>
                <a:lnTo>
                  <a:pt x="176273" y="11215"/>
                </a:lnTo>
                <a:cubicBezTo>
                  <a:pt x="176273" y="7487"/>
                  <a:pt x="173238" y="4464"/>
                  <a:pt x="169493" y="4464"/>
                </a:cubicBezTo>
                <a:cubicBezTo>
                  <a:pt x="168387" y="4464"/>
                  <a:pt x="167297" y="4734"/>
                  <a:pt x="166319" y="5249"/>
                </a:cubicBezTo>
                <a:lnTo>
                  <a:pt x="124793" y="32190"/>
                </a:lnTo>
                <a:cubicBezTo>
                  <a:pt x="120929" y="34225"/>
                  <a:pt x="116316" y="34280"/>
                  <a:pt x="112403" y="32338"/>
                </a:cubicBezTo>
                <a:close/>
                <a:moveTo>
                  <a:pt x="118645" y="33755"/>
                </a:moveTo>
                <a:lnTo>
                  <a:pt x="118645" y="175505"/>
                </a:lnTo>
                <a:moveTo>
                  <a:pt x="57628" y="5"/>
                </a:moveTo>
                <a:lnTo>
                  <a:pt x="57628" y="141755"/>
                </a:lnTo>
              </a:path>
            </a:pathLst>
          </a:custGeom>
          <a:noFill/>
          <a:ln w="13097" cap="rnd">
            <a:solidFill>
              <a:srgbClr val="E592B8"/>
            </a:solidFill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8A0191B1-F84C-CAFE-ED73-D6FA77C9EEAF}"/>
              </a:ext>
            </a:extLst>
          </p:cNvPr>
          <p:cNvSpPr/>
          <p:nvPr/>
        </p:nvSpPr>
        <p:spPr>
          <a:xfrm>
            <a:off x="4141214" y="3477816"/>
            <a:ext cx="40678" cy="40500"/>
          </a:xfrm>
          <a:custGeom>
            <a:avLst/>
            <a:gdLst>
              <a:gd name="connsiteX0" fmla="*/ 40678 w 40678"/>
              <a:gd name="connsiteY0" fmla="*/ 20250 h 40500"/>
              <a:gd name="connsiteX1" fmla="*/ 20339 w 40678"/>
              <a:gd name="connsiteY1" fmla="*/ 40500 h 40500"/>
              <a:gd name="connsiteX2" fmla="*/ 0 w 40678"/>
              <a:gd name="connsiteY2" fmla="*/ 20250 h 40500"/>
              <a:gd name="connsiteX3" fmla="*/ 20339 w 40678"/>
              <a:gd name="connsiteY3" fmla="*/ 0 h 40500"/>
              <a:gd name="connsiteX4" fmla="*/ 40678 w 40678"/>
              <a:gd name="connsiteY4" fmla="*/ 20250 h 4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78" h="40500">
                <a:moveTo>
                  <a:pt x="40678" y="20250"/>
                </a:moveTo>
                <a:cubicBezTo>
                  <a:pt x="40678" y="31434"/>
                  <a:pt x="31572" y="40500"/>
                  <a:pt x="20339" y="40500"/>
                </a:cubicBezTo>
                <a:cubicBezTo>
                  <a:pt x="9106" y="40500"/>
                  <a:pt x="0" y="31434"/>
                  <a:pt x="0" y="20250"/>
                </a:cubicBezTo>
                <a:cubicBezTo>
                  <a:pt x="0" y="9066"/>
                  <a:pt x="9106" y="0"/>
                  <a:pt x="20339" y="0"/>
                </a:cubicBezTo>
                <a:cubicBezTo>
                  <a:pt x="31572" y="0"/>
                  <a:pt x="40678" y="9066"/>
                  <a:pt x="40678" y="20250"/>
                </a:cubicBezTo>
                <a:close/>
              </a:path>
            </a:pathLst>
          </a:custGeom>
          <a:noFill/>
          <a:ln w="13097" cap="rnd">
            <a:solidFill>
              <a:srgbClr val="E592B8"/>
            </a:solidFill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4EBF04E2-7B33-CCC4-A399-2807E61EAB79}"/>
              </a:ext>
            </a:extLst>
          </p:cNvPr>
          <p:cNvSpPr/>
          <p:nvPr/>
        </p:nvSpPr>
        <p:spPr>
          <a:xfrm>
            <a:off x="4161553" y="3336066"/>
            <a:ext cx="67797" cy="141750"/>
          </a:xfrm>
          <a:custGeom>
            <a:avLst/>
            <a:gdLst>
              <a:gd name="connsiteX0" fmla="*/ 0 w 67797"/>
              <a:gd name="connsiteY0" fmla="*/ 47250 h 141750"/>
              <a:gd name="connsiteX1" fmla="*/ 0 w 67797"/>
              <a:gd name="connsiteY1" fmla="*/ 141750 h 141750"/>
              <a:gd name="connsiteX2" fmla="*/ 67797 w 67797"/>
              <a:gd name="connsiteY2" fmla="*/ 54000 h 141750"/>
              <a:gd name="connsiteX3" fmla="*/ 40678 w 67797"/>
              <a:gd name="connsiteY3" fmla="*/ 27000 h 141750"/>
              <a:gd name="connsiteX4" fmla="*/ 67797 w 67797"/>
              <a:gd name="connsiteY4" fmla="*/ 0 h 14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97" h="141750">
                <a:moveTo>
                  <a:pt x="0" y="47250"/>
                </a:moveTo>
                <a:lnTo>
                  <a:pt x="0" y="141750"/>
                </a:lnTo>
                <a:moveTo>
                  <a:pt x="67797" y="54000"/>
                </a:moveTo>
                <a:lnTo>
                  <a:pt x="40678" y="27000"/>
                </a:lnTo>
                <a:lnTo>
                  <a:pt x="67797" y="0"/>
                </a:lnTo>
              </a:path>
            </a:pathLst>
          </a:custGeom>
          <a:noFill/>
          <a:ln w="13097" cap="rnd">
            <a:solidFill>
              <a:srgbClr val="E592B8"/>
            </a:solidFill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D6B1085E-89EE-D2F9-1A33-3D93EBB4C99F}"/>
              </a:ext>
            </a:extLst>
          </p:cNvPr>
          <p:cNvSpPr/>
          <p:nvPr/>
        </p:nvSpPr>
        <p:spPr>
          <a:xfrm>
            <a:off x="4141214" y="3342816"/>
            <a:ext cx="40678" cy="40500"/>
          </a:xfrm>
          <a:custGeom>
            <a:avLst/>
            <a:gdLst>
              <a:gd name="connsiteX0" fmla="*/ 40678 w 40678"/>
              <a:gd name="connsiteY0" fmla="*/ 20250 h 40500"/>
              <a:gd name="connsiteX1" fmla="*/ 20339 w 40678"/>
              <a:gd name="connsiteY1" fmla="*/ 40500 h 40500"/>
              <a:gd name="connsiteX2" fmla="*/ 0 w 40678"/>
              <a:gd name="connsiteY2" fmla="*/ 20250 h 40500"/>
              <a:gd name="connsiteX3" fmla="*/ 20339 w 40678"/>
              <a:gd name="connsiteY3" fmla="*/ 0 h 40500"/>
              <a:gd name="connsiteX4" fmla="*/ 40678 w 40678"/>
              <a:gd name="connsiteY4" fmla="*/ 20250 h 4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78" h="40500">
                <a:moveTo>
                  <a:pt x="40678" y="20250"/>
                </a:moveTo>
                <a:cubicBezTo>
                  <a:pt x="40678" y="31434"/>
                  <a:pt x="31572" y="40500"/>
                  <a:pt x="20339" y="40500"/>
                </a:cubicBezTo>
                <a:cubicBezTo>
                  <a:pt x="9106" y="40500"/>
                  <a:pt x="0" y="31434"/>
                  <a:pt x="0" y="20250"/>
                </a:cubicBezTo>
                <a:cubicBezTo>
                  <a:pt x="0" y="9066"/>
                  <a:pt x="9106" y="0"/>
                  <a:pt x="20339" y="0"/>
                </a:cubicBezTo>
                <a:cubicBezTo>
                  <a:pt x="31572" y="0"/>
                  <a:pt x="40678" y="9066"/>
                  <a:pt x="40678" y="20250"/>
                </a:cubicBezTo>
                <a:close/>
              </a:path>
            </a:pathLst>
          </a:custGeom>
          <a:noFill/>
          <a:ln w="13097" cap="rnd">
            <a:solidFill>
              <a:srgbClr val="E592B8"/>
            </a:solidFill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3784FA49-3256-6029-704D-69D5107A506E}"/>
              </a:ext>
            </a:extLst>
          </p:cNvPr>
          <p:cNvSpPr/>
          <p:nvPr/>
        </p:nvSpPr>
        <p:spPr>
          <a:xfrm>
            <a:off x="4249690" y="3477816"/>
            <a:ext cx="40678" cy="40500"/>
          </a:xfrm>
          <a:custGeom>
            <a:avLst/>
            <a:gdLst>
              <a:gd name="connsiteX0" fmla="*/ 40678 w 40678"/>
              <a:gd name="connsiteY0" fmla="*/ 20250 h 40500"/>
              <a:gd name="connsiteX1" fmla="*/ 20339 w 40678"/>
              <a:gd name="connsiteY1" fmla="*/ 40500 h 40500"/>
              <a:gd name="connsiteX2" fmla="*/ 0 w 40678"/>
              <a:gd name="connsiteY2" fmla="*/ 20250 h 40500"/>
              <a:gd name="connsiteX3" fmla="*/ 20339 w 40678"/>
              <a:gd name="connsiteY3" fmla="*/ 0 h 40500"/>
              <a:gd name="connsiteX4" fmla="*/ 40678 w 40678"/>
              <a:gd name="connsiteY4" fmla="*/ 20250 h 4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78" h="40500">
                <a:moveTo>
                  <a:pt x="40678" y="20250"/>
                </a:moveTo>
                <a:cubicBezTo>
                  <a:pt x="40678" y="31434"/>
                  <a:pt x="31572" y="40500"/>
                  <a:pt x="20339" y="40500"/>
                </a:cubicBezTo>
                <a:cubicBezTo>
                  <a:pt x="9106" y="40500"/>
                  <a:pt x="0" y="31434"/>
                  <a:pt x="0" y="20250"/>
                </a:cubicBezTo>
                <a:cubicBezTo>
                  <a:pt x="0" y="9066"/>
                  <a:pt x="9106" y="0"/>
                  <a:pt x="20339" y="0"/>
                </a:cubicBezTo>
                <a:cubicBezTo>
                  <a:pt x="31572" y="0"/>
                  <a:pt x="40678" y="9066"/>
                  <a:pt x="40678" y="20250"/>
                </a:cubicBezTo>
                <a:close/>
              </a:path>
            </a:pathLst>
          </a:custGeom>
          <a:noFill/>
          <a:ln w="13097" cap="rnd">
            <a:solidFill>
              <a:srgbClr val="E592B8"/>
            </a:solidFill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73F1B371-ECE8-2D7A-E754-21D6318E83D4}"/>
              </a:ext>
            </a:extLst>
          </p:cNvPr>
          <p:cNvSpPr/>
          <p:nvPr/>
        </p:nvSpPr>
        <p:spPr>
          <a:xfrm>
            <a:off x="4209011" y="3363066"/>
            <a:ext cx="61017" cy="114750"/>
          </a:xfrm>
          <a:custGeom>
            <a:avLst/>
            <a:gdLst>
              <a:gd name="connsiteX0" fmla="*/ 0 w 61017"/>
              <a:gd name="connsiteY0" fmla="*/ 0 h 114750"/>
              <a:gd name="connsiteX1" fmla="*/ 35594 w 61017"/>
              <a:gd name="connsiteY1" fmla="*/ 0 h 114750"/>
              <a:gd name="connsiteX2" fmla="*/ 61017 w 61017"/>
              <a:gd name="connsiteY2" fmla="*/ 25313 h 114750"/>
              <a:gd name="connsiteX3" fmla="*/ 61017 w 61017"/>
              <a:gd name="connsiteY3" fmla="*/ 114750 h 1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17" h="114750">
                <a:moveTo>
                  <a:pt x="0" y="0"/>
                </a:moveTo>
                <a:lnTo>
                  <a:pt x="35594" y="0"/>
                </a:lnTo>
                <a:cubicBezTo>
                  <a:pt x="49635" y="0"/>
                  <a:pt x="61017" y="11333"/>
                  <a:pt x="61017" y="25313"/>
                </a:cubicBezTo>
                <a:lnTo>
                  <a:pt x="61017" y="114750"/>
                </a:lnTo>
              </a:path>
            </a:pathLst>
          </a:custGeom>
          <a:noFill/>
          <a:ln w="13097" cap="rnd">
            <a:solidFill>
              <a:srgbClr val="E592B8"/>
            </a:solidFill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9D9B56CB-345C-FA29-BADE-0DDD770C3F5A}"/>
              </a:ext>
            </a:extLst>
          </p:cNvPr>
          <p:cNvSpPr/>
          <p:nvPr/>
        </p:nvSpPr>
        <p:spPr>
          <a:xfrm>
            <a:off x="4181892" y="3696251"/>
            <a:ext cx="67797" cy="73828"/>
          </a:xfrm>
          <a:custGeom>
            <a:avLst/>
            <a:gdLst>
              <a:gd name="connsiteX0" fmla="*/ 67797 w 67797"/>
              <a:gd name="connsiteY0" fmla="*/ 73828 h 73828"/>
              <a:gd name="connsiteX1" fmla="*/ 67797 w 67797"/>
              <a:gd name="connsiteY1" fmla="*/ 33750 h 73828"/>
              <a:gd name="connsiteX2" fmla="*/ 33899 w 67797"/>
              <a:gd name="connsiteY2" fmla="*/ 0 h 73828"/>
              <a:gd name="connsiteX3" fmla="*/ 0 w 67797"/>
              <a:gd name="connsiteY3" fmla="*/ 33750 h 73828"/>
              <a:gd name="connsiteX4" fmla="*/ 0 w 67797"/>
              <a:gd name="connsiteY4" fmla="*/ 73828 h 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97" h="73828">
                <a:moveTo>
                  <a:pt x="67797" y="73828"/>
                </a:moveTo>
                <a:lnTo>
                  <a:pt x="67797" y="33750"/>
                </a:lnTo>
                <a:cubicBezTo>
                  <a:pt x="67797" y="15110"/>
                  <a:pt x="52620" y="0"/>
                  <a:pt x="33899" y="0"/>
                </a:cubicBezTo>
                <a:cubicBezTo>
                  <a:pt x="15177" y="0"/>
                  <a:pt x="0" y="15110"/>
                  <a:pt x="0" y="33750"/>
                </a:cubicBezTo>
                <a:lnTo>
                  <a:pt x="0" y="73828"/>
                </a:lnTo>
              </a:path>
            </a:pathLst>
          </a:custGeom>
          <a:noFill/>
          <a:ln w="13097" cap="rnd">
            <a:solidFill>
              <a:srgbClr val="E592B8"/>
            </a:solidFill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2ADBF897-54AE-83F2-D41C-2AADC7A96199}"/>
              </a:ext>
            </a:extLst>
          </p:cNvPr>
          <p:cNvSpPr/>
          <p:nvPr/>
        </p:nvSpPr>
        <p:spPr>
          <a:xfrm>
            <a:off x="4147994" y="3770080"/>
            <a:ext cx="135594" cy="114750"/>
          </a:xfrm>
          <a:custGeom>
            <a:avLst/>
            <a:gdLst>
              <a:gd name="connsiteX0" fmla="*/ 115255 w 135594"/>
              <a:gd name="connsiteY0" fmla="*/ 0 h 114750"/>
              <a:gd name="connsiteX1" fmla="*/ 135594 w 135594"/>
              <a:gd name="connsiteY1" fmla="*/ 20250 h 114750"/>
              <a:gd name="connsiteX2" fmla="*/ 135594 w 135594"/>
              <a:gd name="connsiteY2" fmla="*/ 94500 h 114750"/>
              <a:gd name="connsiteX3" fmla="*/ 115255 w 135594"/>
              <a:gd name="connsiteY3" fmla="*/ 114750 h 114750"/>
              <a:gd name="connsiteX4" fmla="*/ 20339 w 135594"/>
              <a:gd name="connsiteY4" fmla="*/ 114750 h 114750"/>
              <a:gd name="connsiteX5" fmla="*/ 0 w 135594"/>
              <a:gd name="connsiteY5" fmla="*/ 94500 h 114750"/>
              <a:gd name="connsiteX6" fmla="*/ 0 w 135594"/>
              <a:gd name="connsiteY6" fmla="*/ 20250 h 114750"/>
              <a:gd name="connsiteX7" fmla="*/ 20339 w 135594"/>
              <a:gd name="connsiteY7" fmla="*/ 0 h 1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594" h="114750">
                <a:moveTo>
                  <a:pt x="115255" y="0"/>
                </a:moveTo>
                <a:cubicBezTo>
                  <a:pt x="126488" y="0"/>
                  <a:pt x="135594" y="9066"/>
                  <a:pt x="135594" y="20250"/>
                </a:cubicBezTo>
                <a:lnTo>
                  <a:pt x="135594" y="94500"/>
                </a:lnTo>
                <a:cubicBezTo>
                  <a:pt x="135594" y="105684"/>
                  <a:pt x="126488" y="114750"/>
                  <a:pt x="115255" y="114750"/>
                </a:cubicBezTo>
                <a:lnTo>
                  <a:pt x="20339" y="114750"/>
                </a:lnTo>
                <a:cubicBezTo>
                  <a:pt x="9106" y="114750"/>
                  <a:pt x="0" y="105684"/>
                  <a:pt x="0" y="94500"/>
                </a:cubicBezTo>
                <a:lnTo>
                  <a:pt x="0" y="20250"/>
                </a:lnTo>
                <a:cubicBezTo>
                  <a:pt x="0" y="9066"/>
                  <a:pt x="9106" y="0"/>
                  <a:pt x="20339" y="0"/>
                </a:cubicBezTo>
                <a:close/>
              </a:path>
            </a:pathLst>
          </a:custGeom>
          <a:noFill/>
          <a:ln w="13097" cap="rnd">
            <a:solidFill>
              <a:srgbClr val="E592B8"/>
            </a:solidFill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CFC44A-70D1-9D0D-F266-C6F817A701EC}"/>
              </a:ext>
            </a:extLst>
          </p:cNvPr>
          <p:cNvSpPr txBox="1"/>
          <p:nvPr/>
        </p:nvSpPr>
        <p:spPr>
          <a:xfrm>
            <a:off x="4300106" y="3973930"/>
            <a:ext cx="3784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50405"/>
                </a:solidFill>
                <a:latin typeface="Ubuntu" panose="020B0504030602030204" pitchFamily="34" charset="0"/>
              </a:rPr>
              <a:t>Continuous</a:t>
            </a:r>
            <a:r>
              <a:rPr lang="fr-FR" dirty="0">
                <a:solidFill>
                  <a:srgbClr val="050405"/>
                </a:solidFill>
                <a:latin typeface="Ubuntu" panose="020B0504030602030204" pitchFamily="34" charset="0"/>
              </a:rPr>
              <a:t> </a:t>
            </a:r>
            <a:r>
              <a:rPr lang="fr-FR" dirty="0" err="1">
                <a:solidFill>
                  <a:srgbClr val="050405"/>
                </a:solidFill>
                <a:latin typeface="Ubuntu" panose="020B0504030602030204" pitchFamily="34" charset="0"/>
              </a:rPr>
              <a:t>integration</a:t>
            </a:r>
            <a:endParaRPr lang="fr-FR" dirty="0">
              <a:solidFill>
                <a:srgbClr val="050405"/>
              </a:solidFill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E7201F8-72F9-F476-6807-80F72C1D9ED9}"/>
              </a:ext>
            </a:extLst>
          </p:cNvPr>
          <p:cNvGrpSpPr/>
          <p:nvPr/>
        </p:nvGrpSpPr>
        <p:grpSpPr>
          <a:xfrm>
            <a:off x="4142815" y="4077596"/>
            <a:ext cx="175499" cy="162000"/>
            <a:chOff x="3897905" y="4190261"/>
            <a:chExt cx="175499" cy="162000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6BD4AC60-6913-6BAF-00A4-E20E5BCAE0F6}"/>
                </a:ext>
              </a:extLst>
            </p:cNvPr>
            <p:cNvSpPr/>
            <p:nvPr/>
          </p:nvSpPr>
          <p:spPr>
            <a:xfrm>
              <a:off x="3897905" y="4190261"/>
              <a:ext cx="157388" cy="162000"/>
            </a:xfrm>
            <a:custGeom>
              <a:avLst/>
              <a:gdLst>
                <a:gd name="connsiteX0" fmla="*/ 148500 w 157388"/>
                <a:gd name="connsiteY0" fmla="*/ 35438 h 162000"/>
                <a:gd name="connsiteX1" fmla="*/ 139590 w 157388"/>
                <a:gd name="connsiteY1" fmla="*/ 25072 h 162000"/>
                <a:gd name="connsiteX2" fmla="*/ 81000 w 157388"/>
                <a:gd name="connsiteY2" fmla="*/ 0 h 162000"/>
                <a:gd name="connsiteX3" fmla="*/ 0 w 157388"/>
                <a:gd name="connsiteY3" fmla="*/ 81000 h 162000"/>
                <a:gd name="connsiteX4" fmla="*/ 81000 w 157388"/>
                <a:gd name="connsiteY4" fmla="*/ 162000 h 162000"/>
                <a:gd name="connsiteX5" fmla="*/ 157389 w 157388"/>
                <a:gd name="connsiteY5" fmla="*/ 108000 h 1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388" h="162000">
                  <a:moveTo>
                    <a:pt x="148500" y="35438"/>
                  </a:moveTo>
                  <a:lnTo>
                    <a:pt x="139590" y="25072"/>
                  </a:lnTo>
                  <a:cubicBezTo>
                    <a:pt x="124323" y="9037"/>
                    <a:pt x="103141" y="-28"/>
                    <a:pt x="81000" y="0"/>
                  </a:cubicBezTo>
                  <a:cubicBezTo>
                    <a:pt x="36281" y="0"/>
                    <a:pt x="0" y="36281"/>
                    <a:pt x="0" y="81000"/>
                  </a:cubicBezTo>
                  <a:cubicBezTo>
                    <a:pt x="0" y="125719"/>
                    <a:pt x="36281" y="162000"/>
                    <a:pt x="81000" y="162000"/>
                  </a:cubicBezTo>
                  <a:cubicBezTo>
                    <a:pt x="115331" y="161998"/>
                    <a:pt x="145935" y="140363"/>
                    <a:pt x="157389" y="108000"/>
                  </a:cubicBezTo>
                </a:path>
              </a:pathLst>
            </a:custGeom>
            <a:noFill/>
            <a:ln w="13097" cap="rnd">
              <a:solidFill>
                <a:srgbClr val="E592B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0E2B07F2-00C1-CD88-93A6-67BF1C962650}"/>
                </a:ext>
              </a:extLst>
            </p:cNvPr>
            <p:cNvSpPr/>
            <p:nvPr/>
          </p:nvSpPr>
          <p:spPr>
            <a:xfrm>
              <a:off x="4013237" y="4197591"/>
              <a:ext cx="60167" cy="60170"/>
            </a:xfrm>
            <a:custGeom>
              <a:avLst/>
              <a:gdLst>
                <a:gd name="connsiteX0" fmla="*/ 60167 w 60167"/>
                <a:gd name="connsiteY0" fmla="*/ 6770 h 60170"/>
                <a:gd name="connsiteX1" fmla="*/ 60167 w 60167"/>
                <a:gd name="connsiteY1" fmla="*/ 53421 h 60170"/>
                <a:gd name="connsiteX2" fmla="*/ 53417 w 60167"/>
                <a:gd name="connsiteY2" fmla="*/ 60171 h 60170"/>
                <a:gd name="connsiteX3" fmla="*/ 6766 w 60167"/>
                <a:gd name="connsiteY3" fmla="*/ 60171 h 60170"/>
                <a:gd name="connsiteX4" fmla="*/ 1991 w 60167"/>
                <a:gd name="connsiteY4" fmla="*/ 48649 h 60170"/>
                <a:gd name="connsiteX5" fmla="*/ 48646 w 60167"/>
                <a:gd name="connsiteY5" fmla="*/ 1994 h 60170"/>
                <a:gd name="connsiteX6" fmla="*/ 60167 w 60167"/>
                <a:gd name="connsiteY6" fmla="*/ 6770 h 6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167" h="60170">
                  <a:moveTo>
                    <a:pt x="60167" y="6770"/>
                  </a:moveTo>
                  <a:lnTo>
                    <a:pt x="60167" y="53421"/>
                  </a:lnTo>
                  <a:cubicBezTo>
                    <a:pt x="60167" y="57149"/>
                    <a:pt x="57145" y="60171"/>
                    <a:pt x="53417" y="60171"/>
                  </a:cubicBezTo>
                  <a:lnTo>
                    <a:pt x="6766" y="60171"/>
                  </a:lnTo>
                  <a:cubicBezTo>
                    <a:pt x="750" y="60171"/>
                    <a:pt x="-2262" y="52902"/>
                    <a:pt x="1991" y="48649"/>
                  </a:cubicBezTo>
                  <a:lnTo>
                    <a:pt x="48646" y="1994"/>
                  </a:lnTo>
                  <a:cubicBezTo>
                    <a:pt x="52898" y="-2267"/>
                    <a:pt x="60167" y="754"/>
                    <a:pt x="60167" y="6770"/>
                  </a:cubicBezTo>
                  <a:close/>
                </a:path>
              </a:pathLst>
            </a:custGeom>
            <a:solidFill>
              <a:srgbClr val="E592B8"/>
            </a:solidFill>
            <a:ln w="409" cap="flat">
              <a:solidFill>
                <a:srgbClr val="938DC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pic>
        <p:nvPicPr>
          <p:cNvPr id="20" name="Image 19">
            <a:extLst>
              <a:ext uri="{FF2B5EF4-FFF2-40B4-BE49-F238E27FC236}">
                <a16:creationId xmlns:a16="http://schemas.microsoft.com/office/drawing/2014/main" id="{0D3002FB-E4E5-71CA-3BCE-AB0BB74391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187"/>
          <a:stretch/>
        </p:blipFill>
        <p:spPr>
          <a:xfrm>
            <a:off x="-8063764" y="1569030"/>
            <a:ext cx="7920000" cy="301311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4DB9C83-57E1-2E97-F687-94C823116F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35764" y="3075586"/>
            <a:ext cx="7920000" cy="3013111"/>
          </a:xfrm>
          <a:prstGeom prst="rect">
            <a:avLst/>
          </a:prstGeom>
          <a:ln>
            <a:solidFill>
              <a:srgbClr val="2E2E33"/>
            </a:solidFill>
          </a:ln>
        </p:spPr>
      </p:pic>
    </p:spTree>
    <p:extLst>
      <p:ext uri="{BB962C8B-B14F-4D97-AF65-F5344CB8AC3E}">
        <p14:creationId xmlns:p14="http://schemas.microsoft.com/office/powerpoint/2010/main" val="887410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969BA3BD-2167-9A2B-5266-A9A02953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>
                <a:solidFill>
                  <a:srgbClr val="676B81"/>
                </a:solidFill>
                <a:latin typeface="Ubuntu" panose="020B0504030602030204" pitchFamily="34" charset="0"/>
              </a:rPr>
              <a:t>Internal</a:t>
            </a:r>
            <a:r>
              <a:rPr lang="fr-FR" dirty="0">
                <a:solidFill>
                  <a:srgbClr val="676B81"/>
                </a:solidFill>
                <a:latin typeface="Ubuntu" panose="020B0504030602030204" pitchFamily="34" charset="0"/>
              </a:rPr>
              <a:t> </a:t>
            </a:r>
            <a:r>
              <a:rPr lang="fr-FR" b="0" i="0" dirty="0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ⓒ </a:t>
            </a:r>
            <a:r>
              <a:rPr lang="fr-FR" b="0" i="0" dirty="0" err="1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prosoft</a:t>
            </a:r>
            <a:r>
              <a:rPr lang="fr-FR" b="0" i="0" dirty="0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 2023 All </a:t>
            </a:r>
            <a:r>
              <a:rPr lang="fr-FR" b="0" i="0" dirty="0" err="1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rights</a:t>
            </a:r>
            <a:r>
              <a:rPr lang="fr-FR" b="0" i="0" dirty="0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fr-FR" b="0" i="0" dirty="0" err="1">
                <a:solidFill>
                  <a:srgbClr val="676B81"/>
                </a:solidFill>
                <a:effectLst/>
                <a:latin typeface="Ubuntu" panose="020B0504030602030204" pitchFamily="34" charset="0"/>
              </a:rPr>
              <a:t>reserved</a:t>
            </a:r>
            <a:endParaRPr lang="fr-FR" dirty="0">
              <a:solidFill>
                <a:srgbClr val="676B81"/>
              </a:solidFill>
              <a:latin typeface="Ubuntu" panose="020B0504030602030204" pitchFamily="34" charset="0"/>
            </a:endParaRP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D183E4A0-8887-95D3-DB1A-830EE8D7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7839-7614-4ACA-A40A-7D57DB2E73C2}" type="slidenum">
              <a:rPr lang="fr-FR" smtClean="0">
                <a:latin typeface="Ubuntu" panose="020B0504030602030204" pitchFamily="34" charset="0"/>
              </a:rPr>
              <a:t>7</a:t>
            </a:fld>
            <a:endParaRPr lang="fr-FR" dirty="0">
              <a:latin typeface="Ubuntu" panose="020B050403060203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4901E13-FF14-9B68-E3A1-6B90AED7BAC5}"/>
              </a:ext>
            </a:extLst>
          </p:cNvPr>
          <p:cNvSpPr txBox="1"/>
          <p:nvPr/>
        </p:nvSpPr>
        <p:spPr>
          <a:xfrm>
            <a:off x="696089" y="325823"/>
            <a:ext cx="293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50405"/>
                </a:solidFill>
                <a:latin typeface="Ubuntu" panose="020B0504030602030204" pitchFamily="34" charset="0"/>
              </a:rPr>
              <a:t>EasySave</a:t>
            </a:r>
            <a:r>
              <a:rPr lang="fr-FR" sz="2400" b="1" dirty="0">
                <a:solidFill>
                  <a:srgbClr val="050405"/>
                </a:solidFill>
                <a:latin typeface="Ubuntu" panose="020B0504030602030204" pitchFamily="34" charset="0"/>
              </a:rPr>
              <a:t> </a:t>
            </a:r>
            <a:r>
              <a:rPr lang="fr-FR" sz="1100" dirty="0">
                <a:solidFill>
                  <a:srgbClr val="050405"/>
                </a:solidFill>
                <a:latin typeface="Ubuntu" panose="020B0504030602030204" pitchFamily="34" charset="0"/>
              </a:rPr>
              <a:t>by </a:t>
            </a:r>
            <a:r>
              <a:rPr lang="fr-FR" sz="1100" dirty="0" err="1">
                <a:solidFill>
                  <a:srgbClr val="050405"/>
                </a:solidFill>
                <a:latin typeface="Ubuntu" panose="020B0504030602030204" pitchFamily="34" charset="0"/>
              </a:rPr>
              <a:t>prosoft</a:t>
            </a:r>
            <a:endParaRPr lang="fr-FR" sz="2400" dirty="0">
              <a:solidFill>
                <a:srgbClr val="050405"/>
              </a:solidFill>
              <a:latin typeface="Ubuntu" panose="020B0504030602030204" pitchFamily="34" charset="0"/>
            </a:endParaRPr>
          </a:p>
        </p:txBody>
      </p:sp>
      <p:pic>
        <p:nvPicPr>
          <p:cNvPr id="6" name="Image 5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94176E96-666B-8EE4-BB05-F84AC4FCD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96" y="369051"/>
            <a:ext cx="359993" cy="35999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1E9C495-BB24-C16A-57F3-0AAA3CB90A47}"/>
              </a:ext>
            </a:extLst>
          </p:cNvPr>
          <p:cNvSpPr txBox="1"/>
          <p:nvPr/>
        </p:nvSpPr>
        <p:spPr>
          <a:xfrm>
            <a:off x="696089" y="1019702"/>
            <a:ext cx="2328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50405"/>
                </a:solidFill>
                <a:latin typeface="Ubuntu" panose="020B0504030602030204" pitchFamily="34" charset="0"/>
              </a:rPr>
              <a:t>Possible </a:t>
            </a:r>
            <a:r>
              <a:rPr lang="fr-FR" b="1" dirty="0" err="1">
                <a:solidFill>
                  <a:srgbClr val="050405"/>
                </a:solidFill>
                <a:latin typeface="Ubuntu" panose="020B0504030602030204" pitchFamily="34" charset="0"/>
              </a:rPr>
              <a:t>evolutions</a:t>
            </a:r>
            <a:endParaRPr lang="fr-FR" dirty="0">
              <a:solidFill>
                <a:srgbClr val="050405"/>
              </a:solidFill>
            </a:endParaRP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C884B536-11AF-8F67-E579-067A64DAB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089" y="1029034"/>
            <a:ext cx="360000" cy="3600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804B2AA-EEC2-DFC4-3E20-EDD13E8ACA3C}"/>
              </a:ext>
            </a:extLst>
          </p:cNvPr>
          <p:cNvSpPr txBox="1"/>
          <p:nvPr/>
        </p:nvSpPr>
        <p:spPr>
          <a:xfrm>
            <a:off x="4369231" y="2851657"/>
            <a:ext cx="3574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50405"/>
                </a:solidFill>
                <a:latin typeface="Ubuntu" panose="020B0504030602030204" pitchFamily="34" charset="0"/>
              </a:rPr>
              <a:t>Remote</a:t>
            </a:r>
            <a:r>
              <a:rPr lang="fr-FR" dirty="0">
                <a:solidFill>
                  <a:srgbClr val="050405"/>
                </a:solidFill>
                <a:latin typeface="Ubuntu" panose="020B0504030602030204" pitchFamily="34" charset="0"/>
              </a:rPr>
              <a:t> job </a:t>
            </a:r>
            <a:r>
              <a:rPr lang="fr-FR" dirty="0" err="1">
                <a:solidFill>
                  <a:srgbClr val="050405"/>
                </a:solidFill>
                <a:latin typeface="Ubuntu" panose="020B0504030602030204" pitchFamily="34" charset="0"/>
              </a:rPr>
              <a:t>creation</a:t>
            </a:r>
            <a:endParaRPr lang="fr-FR" dirty="0">
              <a:solidFill>
                <a:srgbClr val="050405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181CD84-9EE5-2EB1-9F83-DA20B619BCCD}"/>
              </a:ext>
            </a:extLst>
          </p:cNvPr>
          <p:cNvSpPr txBox="1"/>
          <p:nvPr/>
        </p:nvSpPr>
        <p:spPr>
          <a:xfrm>
            <a:off x="4369231" y="3220989"/>
            <a:ext cx="3574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50405"/>
                </a:solidFill>
                <a:latin typeface="Ubuntu" panose="020B0504030602030204" pitchFamily="34" charset="0"/>
              </a:rPr>
              <a:t>Remaining</a:t>
            </a:r>
            <a:r>
              <a:rPr lang="fr-FR" dirty="0">
                <a:solidFill>
                  <a:srgbClr val="050405"/>
                </a:solidFill>
                <a:latin typeface="Ubuntu" panose="020B0504030602030204" pitchFamily="34" charset="0"/>
              </a:rPr>
              <a:t> time</a:t>
            </a:r>
            <a:endParaRPr lang="fr-FR" dirty="0">
              <a:solidFill>
                <a:srgbClr val="050405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E2799CF-EDAF-EEAE-2325-88BD046C5D62}"/>
              </a:ext>
            </a:extLst>
          </p:cNvPr>
          <p:cNvSpPr txBox="1"/>
          <p:nvPr/>
        </p:nvSpPr>
        <p:spPr>
          <a:xfrm>
            <a:off x="4369230" y="3590321"/>
            <a:ext cx="5326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50405"/>
                </a:solidFill>
                <a:latin typeface="Ubuntu" panose="020B0504030602030204" pitchFamily="34" charset="0"/>
              </a:rPr>
              <a:t>Information about </a:t>
            </a:r>
            <a:r>
              <a:rPr lang="fr-FR" dirty="0" err="1">
                <a:solidFill>
                  <a:srgbClr val="050405"/>
                </a:solidFill>
                <a:latin typeface="Ubuntu" panose="020B0504030602030204" pitchFamily="34" charset="0"/>
              </a:rPr>
              <a:t>cpu</a:t>
            </a:r>
            <a:r>
              <a:rPr lang="fr-FR" dirty="0">
                <a:solidFill>
                  <a:srgbClr val="050405"/>
                </a:solidFill>
                <a:latin typeface="Ubuntu" panose="020B0504030602030204" pitchFamily="34" charset="0"/>
              </a:rPr>
              <a:t> and </a:t>
            </a:r>
            <a:r>
              <a:rPr lang="fr-FR" dirty="0" err="1">
                <a:solidFill>
                  <a:srgbClr val="050405"/>
                </a:solidFill>
                <a:latin typeface="Ubuntu" panose="020B0504030602030204" pitchFamily="34" charset="0"/>
              </a:rPr>
              <a:t>disk</a:t>
            </a:r>
            <a:r>
              <a:rPr lang="fr-FR" dirty="0">
                <a:solidFill>
                  <a:srgbClr val="050405"/>
                </a:solidFill>
                <a:latin typeface="Ubuntu" panose="020B0504030602030204" pitchFamily="34" charset="0"/>
              </a:rPr>
              <a:t> usage</a:t>
            </a:r>
            <a:endParaRPr lang="fr-FR" dirty="0">
              <a:solidFill>
                <a:srgbClr val="050405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F8F4C4F-63E9-4EC0-A3BD-8C6B6AD75315}"/>
              </a:ext>
            </a:extLst>
          </p:cNvPr>
          <p:cNvSpPr txBox="1"/>
          <p:nvPr/>
        </p:nvSpPr>
        <p:spPr>
          <a:xfrm>
            <a:off x="4369231" y="3959653"/>
            <a:ext cx="411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50405"/>
                </a:solidFill>
                <a:latin typeface="Ubuntu" panose="020B0504030602030204" pitchFamily="34" charset="0"/>
              </a:rPr>
              <a:t>Better</a:t>
            </a:r>
            <a:r>
              <a:rPr lang="fr-FR" dirty="0">
                <a:solidFill>
                  <a:srgbClr val="050405"/>
                </a:solidFill>
                <a:latin typeface="Ubuntu" panose="020B0504030602030204" pitchFamily="34" charset="0"/>
              </a:rPr>
              <a:t> </a:t>
            </a:r>
            <a:r>
              <a:rPr lang="fr-FR" dirty="0" err="1">
                <a:solidFill>
                  <a:srgbClr val="050405"/>
                </a:solidFill>
                <a:latin typeface="Ubuntu" panose="020B0504030602030204" pitchFamily="34" charset="0"/>
              </a:rPr>
              <a:t>encryption</a:t>
            </a:r>
            <a:endParaRPr lang="fr-FR" dirty="0">
              <a:solidFill>
                <a:srgbClr val="050405"/>
              </a:solidFill>
            </a:endParaRP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04AC8F8D-CCCB-0BA3-A9A8-AB97348A4C4A}"/>
              </a:ext>
            </a:extLst>
          </p:cNvPr>
          <p:cNvSpPr/>
          <p:nvPr/>
        </p:nvSpPr>
        <p:spPr>
          <a:xfrm>
            <a:off x="4101812" y="2951602"/>
            <a:ext cx="211950" cy="111418"/>
          </a:xfrm>
          <a:custGeom>
            <a:avLst/>
            <a:gdLst>
              <a:gd name="connsiteX0" fmla="*/ 188529 w 269606"/>
              <a:gd name="connsiteY0" fmla="*/ 141727 h 141727"/>
              <a:gd name="connsiteX1" fmla="*/ 81091 w 269606"/>
              <a:gd name="connsiteY1" fmla="*/ 141727 h 141727"/>
              <a:gd name="connsiteX2" fmla="*/ 231455 w 269606"/>
              <a:gd name="connsiteY2" fmla="*/ 98801 h 141727"/>
              <a:gd name="connsiteX3" fmla="*/ 38152 w 269606"/>
              <a:gd name="connsiteY3" fmla="*/ 98801 h 141727"/>
              <a:gd name="connsiteX4" fmla="*/ 269606 w 269606"/>
              <a:gd name="connsiteY4" fmla="*/ 51390 h 141727"/>
              <a:gd name="connsiteX5" fmla="*/ 0 w 269606"/>
              <a:gd name="connsiteY5" fmla="*/ 51390 h 14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606" h="141727">
                <a:moveTo>
                  <a:pt x="188529" y="141727"/>
                </a:moveTo>
                <a:cubicBezTo>
                  <a:pt x="157893" y="114496"/>
                  <a:pt x="111727" y="114496"/>
                  <a:pt x="81091" y="141727"/>
                </a:cubicBezTo>
                <a:moveTo>
                  <a:pt x="231455" y="98801"/>
                </a:moveTo>
                <a:cubicBezTo>
                  <a:pt x="177058" y="47937"/>
                  <a:pt x="92548" y="47937"/>
                  <a:pt x="38152" y="98801"/>
                </a:cubicBezTo>
                <a:moveTo>
                  <a:pt x="269606" y="51390"/>
                </a:moveTo>
                <a:cubicBezTo>
                  <a:pt x="192798" y="-17130"/>
                  <a:pt x="76808" y="-17130"/>
                  <a:pt x="0" y="51390"/>
                </a:cubicBezTo>
              </a:path>
            </a:pathLst>
          </a:custGeom>
          <a:noFill/>
          <a:ln w="22027" cap="rnd">
            <a:solidFill>
              <a:srgbClr val="938DC8"/>
            </a:solidFill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5F01472E-7A0E-FEAE-84A7-705BC899D984}"/>
              </a:ext>
            </a:extLst>
          </p:cNvPr>
          <p:cNvSpPr/>
          <p:nvPr/>
        </p:nvSpPr>
        <p:spPr>
          <a:xfrm>
            <a:off x="4190099" y="3085910"/>
            <a:ext cx="35377" cy="35377"/>
          </a:xfrm>
          <a:custGeom>
            <a:avLst/>
            <a:gdLst>
              <a:gd name="connsiteX0" fmla="*/ 22500 w 45000"/>
              <a:gd name="connsiteY0" fmla="*/ 45000 h 45000"/>
              <a:gd name="connsiteX1" fmla="*/ 0 w 45000"/>
              <a:gd name="connsiteY1" fmla="*/ 22500 h 45000"/>
              <a:gd name="connsiteX2" fmla="*/ 22500 w 45000"/>
              <a:gd name="connsiteY2" fmla="*/ 0 h 45000"/>
              <a:gd name="connsiteX3" fmla="*/ 45000 w 45000"/>
              <a:gd name="connsiteY3" fmla="*/ 22500 h 45000"/>
              <a:gd name="connsiteX4" fmla="*/ 22500 w 45000"/>
              <a:gd name="connsiteY4" fmla="*/ 45000 h 4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00" h="45000">
                <a:moveTo>
                  <a:pt x="22500" y="45000"/>
                </a:moveTo>
                <a:cubicBezTo>
                  <a:pt x="10074" y="45000"/>
                  <a:pt x="0" y="34926"/>
                  <a:pt x="0" y="22500"/>
                </a:cubicBezTo>
                <a:cubicBezTo>
                  <a:pt x="0" y="10074"/>
                  <a:pt x="10074" y="0"/>
                  <a:pt x="22500" y="0"/>
                </a:cubicBezTo>
                <a:cubicBezTo>
                  <a:pt x="34926" y="0"/>
                  <a:pt x="45000" y="10074"/>
                  <a:pt x="45000" y="22500"/>
                </a:cubicBezTo>
                <a:cubicBezTo>
                  <a:pt x="45000" y="34926"/>
                  <a:pt x="34926" y="45000"/>
                  <a:pt x="22500" y="45000"/>
                </a:cubicBezTo>
                <a:close/>
              </a:path>
            </a:pathLst>
          </a:custGeom>
          <a:solidFill>
            <a:srgbClr val="938DC8"/>
          </a:solidFill>
          <a:ln w="688" cap="flat">
            <a:solidFill>
              <a:srgbClr val="938DC8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F244DFD9-F545-21D7-76BE-104188F6DF39}"/>
              </a:ext>
            </a:extLst>
          </p:cNvPr>
          <p:cNvSpPr/>
          <p:nvPr/>
        </p:nvSpPr>
        <p:spPr>
          <a:xfrm>
            <a:off x="4182033" y="4127809"/>
            <a:ext cx="33017" cy="33017"/>
          </a:xfrm>
          <a:custGeom>
            <a:avLst/>
            <a:gdLst>
              <a:gd name="connsiteX0" fmla="*/ 36563 w 36562"/>
              <a:gd name="connsiteY0" fmla="*/ 18281 h 36562"/>
              <a:gd name="connsiteX1" fmla="*/ 18281 w 36562"/>
              <a:gd name="connsiteY1" fmla="*/ 36563 h 36562"/>
              <a:gd name="connsiteX2" fmla="*/ 0 w 36562"/>
              <a:gd name="connsiteY2" fmla="*/ 18281 h 36562"/>
              <a:gd name="connsiteX3" fmla="*/ 18281 w 36562"/>
              <a:gd name="connsiteY3" fmla="*/ 0 h 36562"/>
              <a:gd name="connsiteX4" fmla="*/ 36563 w 36562"/>
              <a:gd name="connsiteY4" fmla="*/ 18281 h 3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62" h="36562">
                <a:moveTo>
                  <a:pt x="36563" y="18281"/>
                </a:moveTo>
                <a:cubicBezTo>
                  <a:pt x="36563" y="28378"/>
                  <a:pt x="28378" y="36563"/>
                  <a:pt x="18281" y="36563"/>
                </a:cubicBezTo>
                <a:cubicBezTo>
                  <a:pt x="8185" y="36563"/>
                  <a:pt x="0" y="28378"/>
                  <a:pt x="0" y="18281"/>
                </a:cubicBezTo>
                <a:cubicBezTo>
                  <a:pt x="0" y="8185"/>
                  <a:pt x="8185" y="0"/>
                  <a:pt x="18281" y="0"/>
                </a:cubicBezTo>
                <a:cubicBezTo>
                  <a:pt x="28378" y="0"/>
                  <a:pt x="36563" y="8185"/>
                  <a:pt x="36563" y="18281"/>
                </a:cubicBezTo>
                <a:close/>
              </a:path>
            </a:pathLst>
          </a:custGeom>
          <a:solidFill>
            <a:srgbClr val="938DC8"/>
          </a:solidFill>
          <a:ln w="688" cap="flat">
            <a:solidFill>
              <a:srgbClr val="938DC8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22BBC70B-F223-306C-6ED3-E933FB0A7BDE}"/>
              </a:ext>
            </a:extLst>
          </p:cNvPr>
          <p:cNvSpPr/>
          <p:nvPr/>
        </p:nvSpPr>
        <p:spPr>
          <a:xfrm>
            <a:off x="4239178" y="4127809"/>
            <a:ext cx="33017" cy="33017"/>
          </a:xfrm>
          <a:custGeom>
            <a:avLst/>
            <a:gdLst>
              <a:gd name="connsiteX0" fmla="*/ 36563 w 36562"/>
              <a:gd name="connsiteY0" fmla="*/ 18281 h 36562"/>
              <a:gd name="connsiteX1" fmla="*/ 18281 w 36562"/>
              <a:gd name="connsiteY1" fmla="*/ 36563 h 36562"/>
              <a:gd name="connsiteX2" fmla="*/ 0 w 36562"/>
              <a:gd name="connsiteY2" fmla="*/ 18281 h 36562"/>
              <a:gd name="connsiteX3" fmla="*/ 18281 w 36562"/>
              <a:gd name="connsiteY3" fmla="*/ 0 h 36562"/>
              <a:gd name="connsiteX4" fmla="*/ 36563 w 36562"/>
              <a:gd name="connsiteY4" fmla="*/ 18281 h 3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62" h="36562">
                <a:moveTo>
                  <a:pt x="36563" y="18281"/>
                </a:moveTo>
                <a:cubicBezTo>
                  <a:pt x="36563" y="28378"/>
                  <a:pt x="28378" y="36563"/>
                  <a:pt x="18281" y="36563"/>
                </a:cubicBezTo>
                <a:cubicBezTo>
                  <a:pt x="8185" y="36563"/>
                  <a:pt x="0" y="28378"/>
                  <a:pt x="0" y="18281"/>
                </a:cubicBezTo>
                <a:cubicBezTo>
                  <a:pt x="0" y="8185"/>
                  <a:pt x="8185" y="0"/>
                  <a:pt x="18281" y="0"/>
                </a:cubicBezTo>
                <a:cubicBezTo>
                  <a:pt x="28378" y="0"/>
                  <a:pt x="36563" y="8185"/>
                  <a:pt x="36563" y="18281"/>
                </a:cubicBezTo>
                <a:close/>
              </a:path>
            </a:pathLst>
          </a:custGeom>
          <a:solidFill>
            <a:srgbClr val="938DC8"/>
          </a:solidFill>
          <a:ln w="688" cap="flat">
            <a:solidFill>
              <a:srgbClr val="938DC8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9A288BBD-C044-FAFF-8E59-A0A27EE095EA}"/>
              </a:ext>
            </a:extLst>
          </p:cNvPr>
          <p:cNvSpPr/>
          <p:nvPr/>
        </p:nvSpPr>
        <p:spPr>
          <a:xfrm>
            <a:off x="4124888" y="4127809"/>
            <a:ext cx="33017" cy="33017"/>
          </a:xfrm>
          <a:custGeom>
            <a:avLst/>
            <a:gdLst>
              <a:gd name="connsiteX0" fmla="*/ 36563 w 36562"/>
              <a:gd name="connsiteY0" fmla="*/ 18281 h 36562"/>
              <a:gd name="connsiteX1" fmla="*/ 18281 w 36562"/>
              <a:gd name="connsiteY1" fmla="*/ 36563 h 36562"/>
              <a:gd name="connsiteX2" fmla="*/ 0 w 36562"/>
              <a:gd name="connsiteY2" fmla="*/ 18281 h 36562"/>
              <a:gd name="connsiteX3" fmla="*/ 18281 w 36562"/>
              <a:gd name="connsiteY3" fmla="*/ 0 h 36562"/>
              <a:gd name="connsiteX4" fmla="*/ 36563 w 36562"/>
              <a:gd name="connsiteY4" fmla="*/ 18281 h 3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62" h="36562">
                <a:moveTo>
                  <a:pt x="36563" y="18281"/>
                </a:moveTo>
                <a:cubicBezTo>
                  <a:pt x="36563" y="28378"/>
                  <a:pt x="28378" y="36563"/>
                  <a:pt x="18281" y="36563"/>
                </a:cubicBezTo>
                <a:cubicBezTo>
                  <a:pt x="8185" y="36563"/>
                  <a:pt x="0" y="28378"/>
                  <a:pt x="0" y="18281"/>
                </a:cubicBezTo>
                <a:cubicBezTo>
                  <a:pt x="0" y="8185"/>
                  <a:pt x="8185" y="0"/>
                  <a:pt x="18281" y="0"/>
                </a:cubicBezTo>
                <a:cubicBezTo>
                  <a:pt x="28378" y="0"/>
                  <a:pt x="36563" y="8185"/>
                  <a:pt x="36563" y="18281"/>
                </a:cubicBezTo>
                <a:close/>
              </a:path>
            </a:pathLst>
          </a:custGeom>
          <a:solidFill>
            <a:srgbClr val="938DC8"/>
          </a:solidFill>
          <a:ln w="688" cap="flat">
            <a:solidFill>
              <a:srgbClr val="938DC8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2D18F8D5-86A0-36AB-FAF0-9E756F738317}"/>
              </a:ext>
            </a:extLst>
          </p:cNvPr>
          <p:cNvSpPr/>
          <p:nvPr/>
        </p:nvSpPr>
        <p:spPr>
          <a:xfrm>
            <a:off x="4056315" y="4073205"/>
            <a:ext cx="284454" cy="142227"/>
          </a:xfrm>
          <a:custGeom>
            <a:avLst/>
            <a:gdLst>
              <a:gd name="connsiteX0" fmla="*/ 90000 w 315000"/>
              <a:gd name="connsiteY0" fmla="*/ 157500 h 157500"/>
              <a:gd name="connsiteX1" fmla="*/ 0 w 315000"/>
              <a:gd name="connsiteY1" fmla="*/ 78750 h 157500"/>
              <a:gd name="connsiteX2" fmla="*/ 90000 w 315000"/>
              <a:gd name="connsiteY2" fmla="*/ 0 h 157500"/>
              <a:gd name="connsiteX3" fmla="*/ 225000 w 315000"/>
              <a:gd name="connsiteY3" fmla="*/ 157500 h 157500"/>
              <a:gd name="connsiteX4" fmla="*/ 315000 w 315000"/>
              <a:gd name="connsiteY4" fmla="*/ 78750 h 157500"/>
              <a:gd name="connsiteX5" fmla="*/ 225000 w 315000"/>
              <a:gd name="connsiteY5" fmla="*/ 0 h 1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000" h="157500">
                <a:moveTo>
                  <a:pt x="90000" y="157500"/>
                </a:moveTo>
                <a:lnTo>
                  <a:pt x="0" y="78750"/>
                </a:lnTo>
                <a:lnTo>
                  <a:pt x="90000" y="0"/>
                </a:lnTo>
                <a:moveTo>
                  <a:pt x="225000" y="157500"/>
                </a:moveTo>
                <a:lnTo>
                  <a:pt x="315000" y="78750"/>
                </a:lnTo>
                <a:lnTo>
                  <a:pt x="225000" y="0"/>
                </a:lnTo>
              </a:path>
            </a:pathLst>
          </a:custGeom>
          <a:noFill/>
          <a:ln w="22027" cap="rnd">
            <a:solidFill>
              <a:srgbClr val="938DC8"/>
            </a:solidFill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444B84DD-1140-A995-010A-A1EF2D9A338D}"/>
              </a:ext>
            </a:extLst>
          </p:cNvPr>
          <p:cNvSpPr/>
          <p:nvPr/>
        </p:nvSpPr>
        <p:spPr>
          <a:xfrm>
            <a:off x="4090764" y="3734040"/>
            <a:ext cx="234047" cy="85108"/>
          </a:xfrm>
          <a:custGeom>
            <a:avLst/>
            <a:gdLst>
              <a:gd name="connsiteX0" fmla="*/ 185625 w 247500"/>
              <a:gd name="connsiteY0" fmla="*/ 61875 h 90000"/>
              <a:gd name="connsiteX1" fmla="*/ 247500 w 247500"/>
              <a:gd name="connsiteY1" fmla="*/ 0 h 90000"/>
              <a:gd name="connsiteX2" fmla="*/ 106875 w 247500"/>
              <a:gd name="connsiteY2" fmla="*/ 16875 h 90000"/>
              <a:gd name="connsiteX3" fmla="*/ 151875 w 247500"/>
              <a:gd name="connsiteY3" fmla="*/ 61875 h 90000"/>
              <a:gd name="connsiteX4" fmla="*/ 0 w 247500"/>
              <a:gd name="connsiteY4" fmla="*/ 90000 h 90000"/>
              <a:gd name="connsiteX5" fmla="*/ 73125 w 247500"/>
              <a:gd name="connsiteY5" fmla="*/ 16875 h 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500" h="90000">
                <a:moveTo>
                  <a:pt x="185625" y="61875"/>
                </a:moveTo>
                <a:lnTo>
                  <a:pt x="247500" y="0"/>
                </a:lnTo>
                <a:moveTo>
                  <a:pt x="106875" y="16875"/>
                </a:moveTo>
                <a:lnTo>
                  <a:pt x="151875" y="61875"/>
                </a:lnTo>
                <a:moveTo>
                  <a:pt x="0" y="90000"/>
                </a:moveTo>
                <a:lnTo>
                  <a:pt x="73125" y="16875"/>
                </a:lnTo>
              </a:path>
            </a:pathLst>
          </a:custGeom>
          <a:noFill/>
          <a:ln w="22027" cap="rnd">
            <a:solidFill>
              <a:srgbClr val="938DC8"/>
            </a:solidFill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9367AE26-CF79-1190-9184-3319207B0A4B}"/>
              </a:ext>
            </a:extLst>
          </p:cNvPr>
          <p:cNvSpPr/>
          <p:nvPr/>
        </p:nvSpPr>
        <p:spPr>
          <a:xfrm>
            <a:off x="4324811" y="3702124"/>
            <a:ext cx="31916" cy="31916"/>
          </a:xfrm>
          <a:custGeom>
            <a:avLst/>
            <a:gdLst>
              <a:gd name="connsiteX0" fmla="*/ 33750 w 33750"/>
              <a:gd name="connsiteY0" fmla="*/ 16875 h 33750"/>
              <a:gd name="connsiteX1" fmla="*/ 16875 w 33750"/>
              <a:gd name="connsiteY1" fmla="*/ 33750 h 33750"/>
              <a:gd name="connsiteX2" fmla="*/ 0 w 33750"/>
              <a:gd name="connsiteY2" fmla="*/ 16875 h 33750"/>
              <a:gd name="connsiteX3" fmla="*/ 16875 w 33750"/>
              <a:gd name="connsiteY3" fmla="*/ 0 h 33750"/>
              <a:gd name="connsiteX4" fmla="*/ 33750 w 33750"/>
              <a:gd name="connsiteY4" fmla="*/ 16875 h 3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50" h="33750">
                <a:moveTo>
                  <a:pt x="33750" y="16875"/>
                </a:moveTo>
                <a:cubicBezTo>
                  <a:pt x="33750" y="26195"/>
                  <a:pt x="26195" y="33750"/>
                  <a:pt x="16875" y="33750"/>
                </a:cubicBezTo>
                <a:cubicBezTo>
                  <a:pt x="7555" y="33750"/>
                  <a:pt x="0" y="26195"/>
                  <a:pt x="0" y="16875"/>
                </a:cubicBezTo>
                <a:cubicBezTo>
                  <a:pt x="0" y="7555"/>
                  <a:pt x="7555" y="0"/>
                  <a:pt x="16875" y="0"/>
                </a:cubicBezTo>
                <a:cubicBezTo>
                  <a:pt x="26195" y="0"/>
                  <a:pt x="33750" y="7555"/>
                  <a:pt x="33750" y="16875"/>
                </a:cubicBezTo>
                <a:close/>
              </a:path>
            </a:pathLst>
          </a:custGeom>
          <a:noFill/>
          <a:ln w="22027" cap="rnd">
            <a:solidFill>
              <a:srgbClr val="938DC8"/>
            </a:solidFill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A3480339-A564-57C3-7EAB-6259BBCE2BDC}"/>
              </a:ext>
            </a:extLst>
          </p:cNvPr>
          <p:cNvSpPr/>
          <p:nvPr/>
        </p:nvSpPr>
        <p:spPr>
          <a:xfrm>
            <a:off x="4234383" y="3792551"/>
            <a:ext cx="31916" cy="31916"/>
          </a:xfrm>
          <a:custGeom>
            <a:avLst/>
            <a:gdLst>
              <a:gd name="connsiteX0" fmla="*/ 33750 w 33750"/>
              <a:gd name="connsiteY0" fmla="*/ 16875 h 33750"/>
              <a:gd name="connsiteX1" fmla="*/ 16875 w 33750"/>
              <a:gd name="connsiteY1" fmla="*/ 33750 h 33750"/>
              <a:gd name="connsiteX2" fmla="*/ 0 w 33750"/>
              <a:gd name="connsiteY2" fmla="*/ 16875 h 33750"/>
              <a:gd name="connsiteX3" fmla="*/ 16875 w 33750"/>
              <a:gd name="connsiteY3" fmla="*/ 0 h 33750"/>
              <a:gd name="connsiteX4" fmla="*/ 33750 w 33750"/>
              <a:gd name="connsiteY4" fmla="*/ 16875 h 3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50" h="33750">
                <a:moveTo>
                  <a:pt x="33750" y="16875"/>
                </a:moveTo>
                <a:cubicBezTo>
                  <a:pt x="33750" y="26195"/>
                  <a:pt x="26195" y="33750"/>
                  <a:pt x="16875" y="33750"/>
                </a:cubicBezTo>
                <a:cubicBezTo>
                  <a:pt x="7555" y="33750"/>
                  <a:pt x="0" y="26195"/>
                  <a:pt x="0" y="16875"/>
                </a:cubicBezTo>
                <a:cubicBezTo>
                  <a:pt x="0" y="7555"/>
                  <a:pt x="7555" y="0"/>
                  <a:pt x="16875" y="0"/>
                </a:cubicBezTo>
                <a:cubicBezTo>
                  <a:pt x="26195" y="0"/>
                  <a:pt x="33750" y="7555"/>
                  <a:pt x="33750" y="16875"/>
                </a:cubicBezTo>
                <a:close/>
              </a:path>
            </a:pathLst>
          </a:custGeom>
          <a:noFill/>
          <a:ln w="22027" cap="rnd">
            <a:solidFill>
              <a:srgbClr val="938DC8"/>
            </a:solidFill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4CD33124-22CB-AD78-757D-D2862874BAB3}"/>
              </a:ext>
            </a:extLst>
          </p:cNvPr>
          <p:cNvSpPr/>
          <p:nvPr/>
        </p:nvSpPr>
        <p:spPr>
          <a:xfrm>
            <a:off x="4159914" y="3718082"/>
            <a:ext cx="31916" cy="31916"/>
          </a:xfrm>
          <a:custGeom>
            <a:avLst/>
            <a:gdLst>
              <a:gd name="connsiteX0" fmla="*/ 33750 w 33750"/>
              <a:gd name="connsiteY0" fmla="*/ 16875 h 33750"/>
              <a:gd name="connsiteX1" fmla="*/ 16875 w 33750"/>
              <a:gd name="connsiteY1" fmla="*/ 33750 h 33750"/>
              <a:gd name="connsiteX2" fmla="*/ 0 w 33750"/>
              <a:gd name="connsiteY2" fmla="*/ 16875 h 33750"/>
              <a:gd name="connsiteX3" fmla="*/ 16875 w 33750"/>
              <a:gd name="connsiteY3" fmla="*/ 0 h 33750"/>
              <a:gd name="connsiteX4" fmla="*/ 33750 w 33750"/>
              <a:gd name="connsiteY4" fmla="*/ 16875 h 3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50" h="33750">
                <a:moveTo>
                  <a:pt x="33750" y="16875"/>
                </a:moveTo>
                <a:cubicBezTo>
                  <a:pt x="33750" y="26195"/>
                  <a:pt x="26195" y="33750"/>
                  <a:pt x="16875" y="33750"/>
                </a:cubicBezTo>
                <a:cubicBezTo>
                  <a:pt x="7555" y="33750"/>
                  <a:pt x="0" y="26195"/>
                  <a:pt x="0" y="16875"/>
                </a:cubicBezTo>
                <a:cubicBezTo>
                  <a:pt x="0" y="7555"/>
                  <a:pt x="7555" y="0"/>
                  <a:pt x="16875" y="0"/>
                </a:cubicBezTo>
                <a:cubicBezTo>
                  <a:pt x="26195" y="0"/>
                  <a:pt x="33750" y="7555"/>
                  <a:pt x="33750" y="16875"/>
                </a:cubicBezTo>
                <a:close/>
              </a:path>
            </a:pathLst>
          </a:custGeom>
          <a:noFill/>
          <a:ln w="22027" cap="rnd">
            <a:solidFill>
              <a:srgbClr val="938DC8"/>
            </a:solidFill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AC906328-CD5C-CFA2-A6E5-2EFDB0223AF6}"/>
              </a:ext>
            </a:extLst>
          </p:cNvPr>
          <p:cNvSpPr/>
          <p:nvPr/>
        </p:nvSpPr>
        <p:spPr>
          <a:xfrm>
            <a:off x="4058848" y="3819148"/>
            <a:ext cx="31916" cy="31916"/>
          </a:xfrm>
          <a:custGeom>
            <a:avLst/>
            <a:gdLst>
              <a:gd name="connsiteX0" fmla="*/ 33750 w 33750"/>
              <a:gd name="connsiteY0" fmla="*/ 16875 h 33750"/>
              <a:gd name="connsiteX1" fmla="*/ 16875 w 33750"/>
              <a:gd name="connsiteY1" fmla="*/ 33750 h 33750"/>
              <a:gd name="connsiteX2" fmla="*/ 0 w 33750"/>
              <a:gd name="connsiteY2" fmla="*/ 16875 h 33750"/>
              <a:gd name="connsiteX3" fmla="*/ 16875 w 33750"/>
              <a:gd name="connsiteY3" fmla="*/ 0 h 33750"/>
              <a:gd name="connsiteX4" fmla="*/ 33750 w 33750"/>
              <a:gd name="connsiteY4" fmla="*/ 16875 h 3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50" h="33750">
                <a:moveTo>
                  <a:pt x="33750" y="16875"/>
                </a:moveTo>
                <a:cubicBezTo>
                  <a:pt x="33750" y="26195"/>
                  <a:pt x="26195" y="33750"/>
                  <a:pt x="16875" y="33750"/>
                </a:cubicBezTo>
                <a:cubicBezTo>
                  <a:pt x="7555" y="33750"/>
                  <a:pt x="0" y="26195"/>
                  <a:pt x="0" y="16875"/>
                </a:cubicBezTo>
                <a:cubicBezTo>
                  <a:pt x="0" y="7555"/>
                  <a:pt x="7555" y="0"/>
                  <a:pt x="16875" y="0"/>
                </a:cubicBezTo>
                <a:cubicBezTo>
                  <a:pt x="26195" y="0"/>
                  <a:pt x="33750" y="7555"/>
                  <a:pt x="33750" y="16875"/>
                </a:cubicBezTo>
                <a:close/>
              </a:path>
            </a:pathLst>
          </a:custGeom>
          <a:noFill/>
          <a:ln w="22027" cap="rnd">
            <a:solidFill>
              <a:srgbClr val="938DC8"/>
            </a:solidFill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3B1345FF-5CD8-0DD9-2199-DC41C4B1FAAF}"/>
              </a:ext>
            </a:extLst>
          </p:cNvPr>
          <p:cNvSpPr/>
          <p:nvPr/>
        </p:nvSpPr>
        <p:spPr>
          <a:xfrm>
            <a:off x="4106261" y="3306589"/>
            <a:ext cx="211950" cy="210233"/>
          </a:xfrm>
          <a:custGeom>
            <a:avLst/>
            <a:gdLst>
              <a:gd name="connsiteX0" fmla="*/ 34398 w 270008"/>
              <a:gd name="connsiteY0" fmla="*/ 45002 h 270001"/>
              <a:gd name="connsiteX1" fmla="*/ 8 w 270008"/>
              <a:gd name="connsiteY1" fmla="*/ 133595 h 270001"/>
              <a:gd name="connsiteX2" fmla="*/ 135008 w 270008"/>
              <a:gd name="connsiteY2" fmla="*/ 270002 h 270001"/>
              <a:gd name="connsiteX3" fmla="*/ 270008 w 270008"/>
              <a:gd name="connsiteY3" fmla="*/ 135002 h 270001"/>
              <a:gd name="connsiteX4" fmla="*/ 138172 w 270008"/>
              <a:gd name="connsiteY4" fmla="*/ 2 h 270001"/>
              <a:gd name="connsiteX5" fmla="*/ 135010 w 270008"/>
              <a:gd name="connsiteY5" fmla="*/ 2967 h 270001"/>
              <a:gd name="connsiteX6" fmla="*/ 135008 w 270008"/>
              <a:gd name="connsiteY6" fmla="*/ 3074 h 270001"/>
              <a:gd name="connsiteX7" fmla="*/ 135008 w 270008"/>
              <a:gd name="connsiteY7" fmla="*/ 61877 h 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008" h="270001">
                <a:moveTo>
                  <a:pt x="34398" y="45002"/>
                </a:moveTo>
                <a:cubicBezTo>
                  <a:pt x="12568" y="69383"/>
                  <a:pt x="345" y="100871"/>
                  <a:pt x="8" y="133595"/>
                </a:cubicBezTo>
                <a:cubicBezTo>
                  <a:pt x="-821" y="208373"/>
                  <a:pt x="60231" y="269861"/>
                  <a:pt x="135008" y="270002"/>
                </a:cubicBezTo>
                <a:cubicBezTo>
                  <a:pt x="209680" y="270142"/>
                  <a:pt x="270008" y="209652"/>
                  <a:pt x="270008" y="135002"/>
                </a:cubicBezTo>
                <a:cubicBezTo>
                  <a:pt x="270008" y="61497"/>
                  <a:pt x="211262" y="1682"/>
                  <a:pt x="138172" y="2"/>
                </a:cubicBezTo>
                <a:cubicBezTo>
                  <a:pt x="136480" y="-53"/>
                  <a:pt x="135065" y="1275"/>
                  <a:pt x="135010" y="2967"/>
                </a:cubicBezTo>
                <a:cubicBezTo>
                  <a:pt x="135009" y="3003"/>
                  <a:pt x="135008" y="3039"/>
                  <a:pt x="135008" y="3074"/>
                </a:cubicBezTo>
                <a:lnTo>
                  <a:pt x="135008" y="61877"/>
                </a:lnTo>
              </a:path>
            </a:pathLst>
          </a:custGeom>
          <a:noFill/>
          <a:ln w="22027" cap="rnd">
            <a:solidFill>
              <a:srgbClr val="938DC8"/>
            </a:solidFill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5CC0CE55-AF91-2B01-8A27-417B26C4099C}"/>
              </a:ext>
            </a:extLst>
          </p:cNvPr>
          <p:cNvSpPr/>
          <p:nvPr/>
        </p:nvSpPr>
        <p:spPr>
          <a:xfrm>
            <a:off x="4155343" y="3355232"/>
            <a:ext cx="76881" cy="76284"/>
          </a:xfrm>
          <a:custGeom>
            <a:avLst/>
            <a:gdLst>
              <a:gd name="connsiteX0" fmla="*/ 56576 w 97940"/>
              <a:gd name="connsiteY0" fmla="*/ 88441 h 97971"/>
              <a:gd name="connsiteX1" fmla="*/ 1030 w 97940"/>
              <a:gd name="connsiteY1" fmla="*/ 8988 h 97971"/>
              <a:gd name="connsiteX2" fmla="*/ 2445 w 97940"/>
              <a:gd name="connsiteY2" fmla="*/ 1029 h 97971"/>
              <a:gd name="connsiteX3" fmla="*/ 8989 w 97940"/>
              <a:gd name="connsiteY3" fmla="*/ 1029 h 97971"/>
              <a:gd name="connsiteX4" fmla="*/ 88442 w 97940"/>
              <a:gd name="connsiteY4" fmla="*/ 56576 h 97971"/>
              <a:gd name="connsiteX5" fmla="*/ 93630 w 97940"/>
              <a:gd name="connsiteY5" fmla="*/ 88474 h 97971"/>
              <a:gd name="connsiteX6" fmla="*/ 62251 w 97940"/>
              <a:gd name="connsiteY6" fmla="*/ 94024 h 97971"/>
              <a:gd name="connsiteX7" fmla="*/ 56576 w 97940"/>
              <a:gd name="connsiteY7" fmla="*/ 88441 h 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940" h="97971">
                <a:moveTo>
                  <a:pt x="56576" y="88441"/>
                </a:moveTo>
                <a:lnTo>
                  <a:pt x="1030" y="8988"/>
                </a:lnTo>
                <a:cubicBezTo>
                  <a:pt x="-777" y="6399"/>
                  <a:pt x="-144" y="2836"/>
                  <a:pt x="2445" y="1029"/>
                </a:cubicBezTo>
                <a:cubicBezTo>
                  <a:pt x="4410" y="-343"/>
                  <a:pt x="7023" y="-343"/>
                  <a:pt x="8989" y="1029"/>
                </a:cubicBezTo>
                <a:lnTo>
                  <a:pt x="88442" y="56576"/>
                </a:lnTo>
                <a:cubicBezTo>
                  <a:pt x="98683" y="63952"/>
                  <a:pt x="101005" y="78233"/>
                  <a:pt x="93630" y="88474"/>
                </a:cubicBezTo>
                <a:cubicBezTo>
                  <a:pt x="86398" y="98514"/>
                  <a:pt x="72488" y="100975"/>
                  <a:pt x="62251" y="94024"/>
                </a:cubicBezTo>
                <a:cubicBezTo>
                  <a:pt x="60053" y="92502"/>
                  <a:pt x="58135" y="90613"/>
                  <a:pt x="56576" y="88441"/>
                </a:cubicBezTo>
                <a:close/>
              </a:path>
            </a:pathLst>
          </a:custGeom>
          <a:solidFill>
            <a:srgbClr val="938DC8"/>
          </a:solidFill>
          <a:ln w="688" cap="flat">
            <a:solidFill>
              <a:srgbClr val="938DC8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098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8D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969BA3BD-2167-9A2B-5266-A9A02953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>
                <a:solidFill>
                  <a:srgbClr val="F7F7FB"/>
                </a:solidFill>
                <a:latin typeface="Ubuntu" panose="020B0504030602030204" pitchFamily="34" charset="0"/>
              </a:rPr>
              <a:t>Internal</a:t>
            </a:r>
            <a:r>
              <a:rPr lang="fr-FR" dirty="0">
                <a:solidFill>
                  <a:srgbClr val="F7F7FB"/>
                </a:solidFill>
                <a:latin typeface="Ubuntu" panose="020B0504030602030204" pitchFamily="34" charset="0"/>
              </a:rPr>
              <a:t> </a:t>
            </a:r>
            <a:r>
              <a:rPr lang="fr-FR" b="0" i="0" dirty="0">
                <a:solidFill>
                  <a:srgbClr val="F7F7FB"/>
                </a:solidFill>
                <a:effectLst/>
                <a:latin typeface="Ubuntu" panose="020B0504030602030204" pitchFamily="34" charset="0"/>
              </a:rPr>
              <a:t>ⓒ </a:t>
            </a:r>
            <a:r>
              <a:rPr lang="fr-FR" b="0" i="0" dirty="0" err="1">
                <a:solidFill>
                  <a:srgbClr val="F7F7FB"/>
                </a:solidFill>
                <a:effectLst/>
                <a:latin typeface="Ubuntu" panose="020B0504030602030204" pitchFamily="34" charset="0"/>
              </a:rPr>
              <a:t>prosoft</a:t>
            </a:r>
            <a:r>
              <a:rPr lang="fr-FR" b="0" i="0" dirty="0">
                <a:solidFill>
                  <a:srgbClr val="F7F7FB"/>
                </a:solidFill>
                <a:effectLst/>
                <a:latin typeface="Ubuntu" panose="020B0504030602030204" pitchFamily="34" charset="0"/>
              </a:rPr>
              <a:t> 2023 All </a:t>
            </a:r>
            <a:r>
              <a:rPr lang="fr-FR" b="0" i="0" dirty="0" err="1">
                <a:solidFill>
                  <a:srgbClr val="F7F7FB"/>
                </a:solidFill>
                <a:effectLst/>
                <a:latin typeface="Ubuntu" panose="020B0504030602030204" pitchFamily="34" charset="0"/>
              </a:rPr>
              <a:t>rights</a:t>
            </a:r>
            <a:r>
              <a:rPr lang="fr-FR" b="0" i="0" dirty="0">
                <a:solidFill>
                  <a:srgbClr val="F7F7FB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fr-FR" b="0" i="0" dirty="0" err="1">
                <a:solidFill>
                  <a:srgbClr val="F7F7FB"/>
                </a:solidFill>
                <a:effectLst/>
                <a:latin typeface="Ubuntu" panose="020B0504030602030204" pitchFamily="34" charset="0"/>
              </a:rPr>
              <a:t>reserved</a:t>
            </a:r>
            <a:endParaRPr lang="fr-FR" dirty="0">
              <a:solidFill>
                <a:srgbClr val="F7F7FB"/>
              </a:solidFill>
              <a:latin typeface="Ubuntu" panose="020B0504030602030204" pitchFamily="34" charset="0"/>
            </a:endParaRP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D183E4A0-8887-95D3-DB1A-830EE8D7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7839-7614-4ACA-A40A-7D57DB2E73C2}" type="slidenum">
              <a:rPr lang="fr-FR" smtClean="0">
                <a:solidFill>
                  <a:srgbClr val="F7F7FB"/>
                </a:solidFill>
                <a:latin typeface="Ubuntu" panose="020B0504030602030204" pitchFamily="34" charset="0"/>
              </a:rPr>
              <a:t>8</a:t>
            </a:fld>
            <a:endParaRPr lang="fr-FR" dirty="0">
              <a:solidFill>
                <a:srgbClr val="F7F7FB"/>
              </a:solidFill>
              <a:latin typeface="Ubuntu" panose="020B050403060203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4C9A004-A8EC-4021-C9E9-C15EA1CA69B7}"/>
              </a:ext>
            </a:extLst>
          </p:cNvPr>
          <p:cNvSpPr txBox="1"/>
          <p:nvPr/>
        </p:nvSpPr>
        <p:spPr>
          <a:xfrm>
            <a:off x="696096" y="1019708"/>
            <a:ext cx="1799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7F7FB"/>
                </a:solidFill>
                <a:latin typeface="Ubuntu" panose="020B0504030602030204" pitchFamily="34" charset="0"/>
              </a:rPr>
              <a:t>Pricing </a:t>
            </a:r>
            <a:r>
              <a:rPr lang="fr-FR" b="1" dirty="0" err="1">
                <a:solidFill>
                  <a:srgbClr val="F7F7FB"/>
                </a:solidFill>
                <a:latin typeface="Ubuntu" panose="020B0504030602030204" pitchFamily="34" charset="0"/>
              </a:rPr>
              <a:t>policy</a:t>
            </a:r>
            <a:endParaRPr lang="fr-FR" dirty="0">
              <a:solidFill>
                <a:srgbClr val="F7F7FB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4901E13-FF14-9B68-E3A1-6B90AED7BAC5}"/>
              </a:ext>
            </a:extLst>
          </p:cNvPr>
          <p:cNvSpPr txBox="1"/>
          <p:nvPr/>
        </p:nvSpPr>
        <p:spPr>
          <a:xfrm>
            <a:off x="696096" y="325829"/>
            <a:ext cx="293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F7F7FB"/>
                </a:solidFill>
                <a:latin typeface="Ubuntu" panose="020B0504030602030204" pitchFamily="34" charset="0"/>
              </a:rPr>
              <a:t>EasySave</a:t>
            </a:r>
            <a:r>
              <a:rPr lang="fr-FR" sz="2400" b="1" dirty="0">
                <a:solidFill>
                  <a:srgbClr val="F7F7FB"/>
                </a:solidFill>
                <a:latin typeface="Ubuntu" panose="020B0504030602030204" pitchFamily="34" charset="0"/>
              </a:rPr>
              <a:t> </a:t>
            </a:r>
            <a:r>
              <a:rPr lang="fr-FR" sz="1100" dirty="0">
                <a:solidFill>
                  <a:srgbClr val="F7F7FB"/>
                </a:solidFill>
                <a:latin typeface="Ubuntu" panose="020B0504030602030204" pitchFamily="34" charset="0"/>
              </a:rPr>
              <a:t>by </a:t>
            </a:r>
            <a:r>
              <a:rPr lang="fr-FR" sz="1100" dirty="0" err="1">
                <a:solidFill>
                  <a:srgbClr val="F7F7FB"/>
                </a:solidFill>
                <a:latin typeface="Ubuntu" panose="020B0504030602030204" pitchFamily="34" charset="0"/>
              </a:rPr>
              <a:t>prosoft</a:t>
            </a:r>
            <a:endParaRPr lang="fr-FR" sz="2400" dirty="0">
              <a:solidFill>
                <a:srgbClr val="F7F7FB"/>
              </a:solidFill>
              <a:latin typeface="Ubuntu" panose="020B0504030602030204" pitchFamily="34" charset="0"/>
            </a:endParaRPr>
          </a:p>
        </p:txBody>
      </p:sp>
      <p:pic>
        <p:nvPicPr>
          <p:cNvPr id="6" name="Image 5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94176E96-666B-8EE4-BB05-F84AC4FCD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3" y="369057"/>
            <a:ext cx="359993" cy="359993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AD373323-A198-28E2-BCE2-A8955BFDD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096" y="1029040"/>
            <a:ext cx="360000" cy="360000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AE14D0E8-32C6-BDED-946B-E9CFD47A24AB}"/>
              </a:ext>
            </a:extLst>
          </p:cNvPr>
          <p:cNvGrpSpPr/>
          <p:nvPr/>
        </p:nvGrpSpPr>
        <p:grpSpPr>
          <a:xfrm>
            <a:off x="4266030" y="2755091"/>
            <a:ext cx="3659939" cy="1347818"/>
            <a:chOff x="4116033" y="2808952"/>
            <a:chExt cx="3659939" cy="1347818"/>
          </a:xfrm>
        </p:grpSpPr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569AEDCB-F67D-B2E0-46FF-9AB057C20B6A}"/>
                </a:ext>
              </a:extLst>
            </p:cNvPr>
            <p:cNvSpPr txBox="1"/>
            <p:nvPr/>
          </p:nvSpPr>
          <p:spPr>
            <a:xfrm>
              <a:off x="4116033" y="2808952"/>
              <a:ext cx="2939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err="1">
                  <a:solidFill>
                    <a:srgbClr val="F7F7FB"/>
                  </a:solidFill>
                  <a:latin typeface="Ubuntu" panose="020B0504030602030204" pitchFamily="34" charset="0"/>
                </a:rPr>
                <a:t>Starting</a:t>
              </a:r>
              <a:r>
                <a:rPr lang="fr-FR" sz="2000" b="1" dirty="0">
                  <a:solidFill>
                    <a:srgbClr val="F7F7FB"/>
                  </a:solidFill>
                  <a:latin typeface="Ubuntu" panose="020B0504030602030204" pitchFamily="34" charset="0"/>
                </a:rPr>
                <a:t> at</a:t>
              </a:r>
              <a:endParaRPr lang="fr-FR" sz="2000" dirty="0">
                <a:solidFill>
                  <a:srgbClr val="F7F7FB"/>
                </a:solidFill>
                <a:latin typeface="Ubuntu" panose="020B0504030602030204" pitchFamily="34" charset="0"/>
              </a:endParaRPr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BE09FC93-7333-2838-AD5C-649C577ACA99}"/>
                </a:ext>
              </a:extLst>
            </p:cNvPr>
            <p:cNvSpPr txBox="1"/>
            <p:nvPr/>
          </p:nvSpPr>
          <p:spPr>
            <a:xfrm>
              <a:off x="4116033" y="3141107"/>
              <a:ext cx="36599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rgbClr val="F7F7FB"/>
                  </a:solidFill>
                  <a:latin typeface="Ubuntu" panose="020B0504030602030204" pitchFamily="34" charset="0"/>
                </a:rPr>
                <a:t>200 € </a:t>
              </a:r>
              <a:r>
                <a:rPr lang="fr-FR" sz="6000" b="1" dirty="0" err="1">
                  <a:solidFill>
                    <a:srgbClr val="F7F7FB"/>
                  </a:solidFill>
                  <a:latin typeface="Ubuntu" panose="020B0504030602030204" pitchFamily="34" charset="0"/>
                </a:rPr>
                <a:t>Hc</a:t>
              </a:r>
              <a:endParaRPr lang="fr-FR" sz="6000" dirty="0">
                <a:solidFill>
                  <a:srgbClr val="F7F7FB"/>
                </a:solidFill>
                <a:latin typeface="Ubuntu" panose="020B05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4634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8D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969BA3BD-2167-9A2B-5266-A9A02953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>
                <a:solidFill>
                  <a:srgbClr val="F7F7FB"/>
                </a:solidFill>
                <a:latin typeface="Ubuntu" panose="020B0504030602030204" pitchFamily="34" charset="0"/>
              </a:rPr>
              <a:t>Internal</a:t>
            </a:r>
            <a:r>
              <a:rPr lang="fr-FR" dirty="0">
                <a:solidFill>
                  <a:srgbClr val="F7F7FB"/>
                </a:solidFill>
                <a:latin typeface="Ubuntu" panose="020B0504030602030204" pitchFamily="34" charset="0"/>
              </a:rPr>
              <a:t> </a:t>
            </a:r>
            <a:r>
              <a:rPr lang="fr-FR" b="0" i="0" dirty="0">
                <a:solidFill>
                  <a:srgbClr val="F7F7FB"/>
                </a:solidFill>
                <a:effectLst/>
                <a:latin typeface="Ubuntu" panose="020B0504030602030204" pitchFamily="34" charset="0"/>
              </a:rPr>
              <a:t>ⓒ </a:t>
            </a:r>
            <a:r>
              <a:rPr lang="fr-FR" b="0" i="0" dirty="0" err="1">
                <a:solidFill>
                  <a:srgbClr val="F7F7FB"/>
                </a:solidFill>
                <a:effectLst/>
                <a:latin typeface="Ubuntu" panose="020B0504030602030204" pitchFamily="34" charset="0"/>
              </a:rPr>
              <a:t>prosoft</a:t>
            </a:r>
            <a:r>
              <a:rPr lang="fr-FR" b="0" i="0" dirty="0">
                <a:solidFill>
                  <a:srgbClr val="F7F7FB"/>
                </a:solidFill>
                <a:effectLst/>
                <a:latin typeface="Ubuntu" panose="020B0504030602030204" pitchFamily="34" charset="0"/>
              </a:rPr>
              <a:t> 2023 All </a:t>
            </a:r>
            <a:r>
              <a:rPr lang="fr-FR" b="0" i="0" dirty="0" err="1">
                <a:solidFill>
                  <a:srgbClr val="F7F7FB"/>
                </a:solidFill>
                <a:effectLst/>
                <a:latin typeface="Ubuntu" panose="020B0504030602030204" pitchFamily="34" charset="0"/>
              </a:rPr>
              <a:t>rights</a:t>
            </a:r>
            <a:r>
              <a:rPr lang="fr-FR" b="0" i="0" dirty="0">
                <a:solidFill>
                  <a:srgbClr val="F7F7FB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fr-FR" b="0" i="0" dirty="0" err="1">
                <a:solidFill>
                  <a:srgbClr val="F7F7FB"/>
                </a:solidFill>
                <a:effectLst/>
                <a:latin typeface="Ubuntu" panose="020B0504030602030204" pitchFamily="34" charset="0"/>
              </a:rPr>
              <a:t>reserved</a:t>
            </a:r>
            <a:endParaRPr lang="fr-FR" dirty="0">
              <a:solidFill>
                <a:srgbClr val="F7F7FB"/>
              </a:solidFill>
              <a:latin typeface="Ubuntu" panose="020B0504030602030204" pitchFamily="34" charset="0"/>
            </a:endParaRP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D183E4A0-8887-95D3-DB1A-830EE8D7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7839-7614-4ACA-A40A-7D57DB2E73C2}" type="slidenum">
              <a:rPr lang="fr-FR" smtClean="0">
                <a:solidFill>
                  <a:srgbClr val="F7F7FB"/>
                </a:solidFill>
                <a:latin typeface="Ubuntu" panose="020B0504030602030204" pitchFamily="34" charset="0"/>
              </a:rPr>
              <a:t>9</a:t>
            </a:fld>
            <a:endParaRPr lang="fr-FR" dirty="0">
              <a:solidFill>
                <a:srgbClr val="F7F7FB"/>
              </a:solidFill>
              <a:latin typeface="Ubuntu" panose="020B050403060203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4C9A004-A8EC-4021-C9E9-C15EA1CA69B7}"/>
              </a:ext>
            </a:extLst>
          </p:cNvPr>
          <p:cNvSpPr txBox="1"/>
          <p:nvPr/>
        </p:nvSpPr>
        <p:spPr>
          <a:xfrm>
            <a:off x="696096" y="1019708"/>
            <a:ext cx="1799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7F7FB"/>
                </a:solidFill>
                <a:latin typeface="Ubuntu" panose="020B0504030602030204" pitchFamily="34" charset="0"/>
              </a:rPr>
              <a:t>Pricing </a:t>
            </a:r>
            <a:r>
              <a:rPr lang="fr-FR" b="1" dirty="0" err="1">
                <a:solidFill>
                  <a:srgbClr val="F7F7FB"/>
                </a:solidFill>
                <a:latin typeface="Ubuntu" panose="020B0504030602030204" pitchFamily="34" charset="0"/>
              </a:rPr>
              <a:t>policy</a:t>
            </a:r>
            <a:endParaRPr lang="fr-FR" dirty="0">
              <a:solidFill>
                <a:srgbClr val="F7F7FB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4901E13-FF14-9B68-E3A1-6B90AED7BAC5}"/>
              </a:ext>
            </a:extLst>
          </p:cNvPr>
          <p:cNvSpPr txBox="1"/>
          <p:nvPr/>
        </p:nvSpPr>
        <p:spPr>
          <a:xfrm>
            <a:off x="696096" y="325829"/>
            <a:ext cx="293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F7F7FB"/>
                </a:solidFill>
                <a:latin typeface="Ubuntu" panose="020B0504030602030204" pitchFamily="34" charset="0"/>
              </a:rPr>
              <a:t>EasySave</a:t>
            </a:r>
            <a:r>
              <a:rPr lang="fr-FR" sz="2400" b="1" dirty="0">
                <a:solidFill>
                  <a:srgbClr val="F7F7FB"/>
                </a:solidFill>
                <a:latin typeface="Ubuntu" panose="020B0504030602030204" pitchFamily="34" charset="0"/>
              </a:rPr>
              <a:t> </a:t>
            </a:r>
            <a:r>
              <a:rPr lang="fr-FR" sz="1100" dirty="0">
                <a:solidFill>
                  <a:srgbClr val="F7F7FB"/>
                </a:solidFill>
                <a:latin typeface="Ubuntu" panose="020B0504030602030204" pitchFamily="34" charset="0"/>
              </a:rPr>
              <a:t>by </a:t>
            </a:r>
            <a:r>
              <a:rPr lang="fr-FR" sz="1100" dirty="0" err="1">
                <a:solidFill>
                  <a:srgbClr val="F7F7FB"/>
                </a:solidFill>
                <a:latin typeface="Ubuntu" panose="020B0504030602030204" pitchFamily="34" charset="0"/>
              </a:rPr>
              <a:t>prosoft</a:t>
            </a:r>
            <a:endParaRPr lang="fr-FR" sz="2400" dirty="0">
              <a:solidFill>
                <a:srgbClr val="F7F7FB"/>
              </a:solidFill>
              <a:latin typeface="Ubuntu" panose="020B0504030602030204" pitchFamily="34" charset="0"/>
            </a:endParaRPr>
          </a:p>
        </p:txBody>
      </p:sp>
      <p:pic>
        <p:nvPicPr>
          <p:cNvPr id="6" name="Image 5" descr="Une image contenant capture d’écran, Rectangle, conception&#10;&#10;Description générée automatiquement">
            <a:extLst>
              <a:ext uri="{FF2B5EF4-FFF2-40B4-BE49-F238E27FC236}">
                <a16:creationId xmlns:a16="http://schemas.microsoft.com/office/drawing/2014/main" id="{94176E96-666B-8EE4-BB05-F84AC4FCD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3" y="369057"/>
            <a:ext cx="359993" cy="359993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AD373323-A198-28E2-BCE2-A8955BFDD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096" y="1029040"/>
            <a:ext cx="360000" cy="360000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AE14D0E8-32C6-BDED-946B-E9CFD47A24AB}"/>
              </a:ext>
            </a:extLst>
          </p:cNvPr>
          <p:cNvGrpSpPr/>
          <p:nvPr/>
        </p:nvGrpSpPr>
        <p:grpSpPr>
          <a:xfrm>
            <a:off x="2751055" y="2847424"/>
            <a:ext cx="6689890" cy="1163152"/>
            <a:chOff x="4116033" y="2808952"/>
            <a:chExt cx="3659939" cy="1163152"/>
          </a:xfrm>
        </p:grpSpPr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569AEDCB-F67D-B2E0-46FF-9AB057C20B6A}"/>
                </a:ext>
              </a:extLst>
            </p:cNvPr>
            <p:cNvSpPr txBox="1"/>
            <p:nvPr/>
          </p:nvSpPr>
          <p:spPr>
            <a:xfrm>
              <a:off x="4116033" y="2808952"/>
              <a:ext cx="2939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F7F7FB"/>
                  </a:solidFill>
                  <a:latin typeface="Ubuntu" panose="020B0504030602030204" pitchFamily="34" charset="0"/>
                </a:rPr>
                <a:t>For </a:t>
              </a:r>
              <a:r>
                <a:rPr lang="fr-FR" sz="2000" b="1" dirty="0" err="1">
                  <a:solidFill>
                    <a:srgbClr val="F7F7FB"/>
                  </a:solidFill>
                  <a:latin typeface="Ubuntu" panose="020B0504030602030204" pitchFamily="34" charset="0"/>
                </a:rPr>
                <a:t>companies</a:t>
              </a:r>
              <a:endParaRPr lang="fr-FR" sz="2000" dirty="0">
                <a:solidFill>
                  <a:srgbClr val="F7F7FB"/>
                </a:solidFill>
                <a:latin typeface="Ubuntu" panose="020B0504030602030204" pitchFamily="34" charset="0"/>
              </a:endParaRPr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BE09FC93-7333-2838-AD5C-649C577ACA99}"/>
                </a:ext>
              </a:extLst>
            </p:cNvPr>
            <p:cNvSpPr txBox="1"/>
            <p:nvPr/>
          </p:nvSpPr>
          <p:spPr>
            <a:xfrm>
              <a:off x="4116033" y="3141107"/>
              <a:ext cx="36599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solidFill>
                    <a:srgbClr val="F7F7FB"/>
                  </a:solidFill>
                  <a:latin typeface="Ubuntu" panose="020B0504030602030204" pitchFamily="34" charset="0"/>
                </a:rPr>
                <a:t>service </a:t>
              </a:r>
              <a:r>
                <a:rPr lang="fr-FR" sz="2400" dirty="0" err="1">
                  <a:solidFill>
                    <a:srgbClr val="F7F7FB"/>
                  </a:solidFill>
                  <a:latin typeface="Ubuntu" panose="020B0504030602030204" pitchFamily="34" charset="0"/>
                </a:rPr>
                <a:t>contract</a:t>
              </a:r>
              <a:r>
                <a:rPr lang="fr-FR" sz="2400" dirty="0">
                  <a:solidFill>
                    <a:srgbClr val="F7F7FB"/>
                  </a:solidFill>
                  <a:latin typeface="Ubuntu" panose="020B0504030602030204" pitchFamily="34" charset="0"/>
                </a:rPr>
                <a:t> 5/7 8am-5pm</a:t>
              </a:r>
            </a:p>
            <a:p>
              <a:r>
                <a:rPr lang="fr-FR" sz="2400" dirty="0">
                  <a:solidFill>
                    <a:srgbClr val="F7F7FB"/>
                  </a:solidFill>
                  <a:latin typeface="Ubuntu" panose="020B0504030602030204" pitchFamily="34" charset="0"/>
                </a:rPr>
                <a:t>12% </a:t>
              </a:r>
              <a:r>
                <a:rPr lang="fr-FR" sz="2400" dirty="0" err="1">
                  <a:solidFill>
                    <a:srgbClr val="F7F7FB"/>
                  </a:solidFill>
                  <a:latin typeface="Ubuntu" panose="020B0504030602030204" pitchFamily="34" charset="0"/>
                </a:rPr>
                <a:t>price</a:t>
              </a:r>
              <a:r>
                <a:rPr lang="fr-FR" sz="2400" dirty="0">
                  <a:solidFill>
                    <a:srgbClr val="F7F7FB"/>
                  </a:solidFill>
                  <a:latin typeface="Arial" panose="020B0604020202020204" pitchFamily="34" charset="0"/>
                </a:rPr>
                <a:t> </a:t>
              </a:r>
              <a:r>
                <a:rPr lang="fr-FR" sz="2400" dirty="0" err="1">
                  <a:solidFill>
                    <a:srgbClr val="F7F7FB"/>
                  </a:solidFill>
                  <a:latin typeface="Arial" panose="020B0604020202020204" pitchFamily="34" charset="0"/>
                </a:rPr>
                <a:t>with</a:t>
              </a:r>
              <a:r>
                <a:rPr lang="fr-FR" sz="2400" dirty="0">
                  <a:solidFill>
                    <a:srgbClr val="F7F7FB"/>
                  </a:solidFill>
                  <a:latin typeface="Arial" panose="020B0604020202020204" pitchFamily="34" charset="0"/>
                </a:rPr>
                <a:t> </a:t>
              </a:r>
              <a:r>
                <a:rPr lang="fr-FR" sz="2400" b="0" i="0" dirty="0">
                  <a:solidFill>
                    <a:srgbClr val="F7F7FB"/>
                  </a:solidFill>
                  <a:effectLst/>
                  <a:latin typeface="Arial" panose="020B0604020202020204" pitchFamily="34" charset="0"/>
                </a:rPr>
                <a:t>SYNTEC</a:t>
              </a:r>
              <a:r>
                <a:rPr lang="fr-FR" sz="2400" dirty="0">
                  <a:solidFill>
                    <a:srgbClr val="F7F7FB"/>
                  </a:solidFill>
                  <a:latin typeface="Arial" panose="020B0604020202020204" pitchFamily="34" charset="0"/>
                </a:rPr>
                <a:t> index reconduction</a:t>
              </a:r>
              <a:endParaRPr lang="fr-FR" sz="2400" dirty="0">
                <a:solidFill>
                  <a:srgbClr val="F7F7FB"/>
                </a:solidFill>
                <a:latin typeface="Ubuntu" panose="020B05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972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341</Words>
  <Application>Microsoft Office PowerPoint</Application>
  <PresentationFormat>Grand écran</PresentationFormat>
  <Paragraphs>100</Paragraphs>
  <Slides>13</Slides>
  <Notes>7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Ubuntu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HOUILLE LUKAS</dc:creator>
  <cp:lastModifiedBy>WOLFF JULIEN</cp:lastModifiedBy>
  <cp:revision>2</cp:revision>
  <dcterms:created xsi:type="dcterms:W3CDTF">2023-12-19T13:22:52Z</dcterms:created>
  <dcterms:modified xsi:type="dcterms:W3CDTF">2023-12-22T13:10:47Z</dcterms:modified>
</cp:coreProperties>
</file>