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5"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D1860-647D-4E22-8EA3-82926AE35DAC}" v="275" dt="2022-10-25T14:22:35.650"/>
    <p1510:client id="{257186B4-C22A-D685-1CB3-C24F1EF4B401}" v="5" dt="2022-10-25T14:26:55.985"/>
    <p1510:client id="{5E7C2CE1-3CF2-E982-A385-92D613E73D53}" v="181" dt="2022-10-26T14:07:09.434"/>
    <p1510:client id="{87E6C681-5005-DEEE-0067-29C3B733BF60}" v="12" dt="2022-10-27T07:01:01.207"/>
    <p1510:client id="{D0FB64B9-9849-1AD7-54B5-B472FB56D829}" v="174" dt="2022-10-26T14:14:44.522"/>
    <p1510:client id="{DC5B7EF2-17CE-CAEB-54A3-BC6807DEBF34}" v="206" dt="2022-10-26T10:44:42.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DFC146-E318-49F4-96F1-B81D6D184E39}" type="doc">
      <dgm:prSet loTypeId="urn:microsoft.com/office/officeart/2016/7/layout/BasicTimeline" loCatId="timeline" qsTypeId="urn:microsoft.com/office/officeart/2005/8/quickstyle/simple5" qsCatId="simple" csTypeId="urn:microsoft.com/office/officeart/2005/8/colors/colorful3" csCatId="colorful" phldr="1"/>
      <dgm:spPr/>
      <dgm:t>
        <a:bodyPr/>
        <a:lstStyle/>
        <a:p>
          <a:endParaRPr lang="fr-FR"/>
        </a:p>
      </dgm:t>
    </dgm:pt>
    <dgm:pt modelId="{8F476E0C-DF12-4A23-A57A-69831C0F6177}">
      <dgm:prSet phldrT="[Texte]" phldr="0"/>
      <dgm:spPr/>
      <dgm:t>
        <a:bodyPr/>
        <a:lstStyle/>
        <a:p>
          <a:pPr>
            <a:defRPr b="1"/>
          </a:pPr>
          <a:r>
            <a:rPr lang="fr-FR">
              <a:latin typeface="Trebuchet MS" panose="020B0603020202020204"/>
            </a:rPr>
            <a:t>Base de données</a:t>
          </a:r>
          <a:endParaRPr lang="fr-FR"/>
        </a:p>
      </dgm:t>
    </dgm:pt>
    <dgm:pt modelId="{5153D4A8-D5DC-4283-9D81-7F54D8B6704E}" type="parTrans" cxnId="{0E162B64-0408-46D7-B144-53E4EDECBE1C}">
      <dgm:prSet/>
      <dgm:spPr/>
      <dgm:t>
        <a:bodyPr/>
        <a:lstStyle/>
        <a:p>
          <a:endParaRPr lang="fr-FR"/>
        </a:p>
      </dgm:t>
    </dgm:pt>
    <dgm:pt modelId="{A57691E4-3F86-4878-ABBC-928991E0DEB5}" type="sibTrans" cxnId="{0E162B64-0408-46D7-B144-53E4EDECBE1C}">
      <dgm:prSet/>
      <dgm:spPr/>
      <dgm:t>
        <a:bodyPr/>
        <a:lstStyle/>
        <a:p>
          <a:endParaRPr lang="fr-FR"/>
        </a:p>
      </dgm:t>
    </dgm:pt>
    <dgm:pt modelId="{C32BA6E9-AE02-462A-8D24-1B1F92A14214}">
      <dgm:prSet phldrT="[Texte]" phldr="0"/>
      <dgm:spPr/>
      <dgm:t>
        <a:bodyPr/>
        <a:lstStyle/>
        <a:p>
          <a:r>
            <a:rPr lang="fr-FR"/>
            <a:t>MySQL avec </a:t>
          </a:r>
          <a:r>
            <a:rPr lang="fr-FR">
              <a:latin typeface="Trebuchet MS" panose="020B0603020202020204"/>
            </a:rPr>
            <a:t>Client </a:t>
          </a:r>
          <a:r>
            <a:rPr lang="fr-FR" err="1">
              <a:latin typeface="Trebuchet MS" panose="020B0603020202020204"/>
            </a:rPr>
            <a:t>Mariadb</a:t>
          </a:r>
          <a:endParaRPr lang="fr-FR"/>
        </a:p>
      </dgm:t>
    </dgm:pt>
    <dgm:pt modelId="{8D1C5E15-D6A6-44FC-A339-240A735A1A75}" type="parTrans" cxnId="{FC1EE575-3D6F-496A-B885-4C00F8CD1382}">
      <dgm:prSet/>
      <dgm:spPr/>
      <dgm:t>
        <a:bodyPr/>
        <a:lstStyle/>
        <a:p>
          <a:endParaRPr lang="fr-FR"/>
        </a:p>
      </dgm:t>
    </dgm:pt>
    <dgm:pt modelId="{CF2B87C3-D20D-48B7-86A9-E46648657EA5}" type="sibTrans" cxnId="{FC1EE575-3D6F-496A-B885-4C00F8CD1382}">
      <dgm:prSet/>
      <dgm:spPr/>
      <dgm:t>
        <a:bodyPr/>
        <a:lstStyle/>
        <a:p>
          <a:endParaRPr lang="fr-FR"/>
        </a:p>
      </dgm:t>
    </dgm:pt>
    <dgm:pt modelId="{A16D0E03-6725-4442-8357-C5A067535572}">
      <dgm:prSet phldrT="[Texte]" phldr="0"/>
      <dgm:spPr/>
      <dgm:t>
        <a:bodyPr/>
        <a:lstStyle/>
        <a:p>
          <a:pPr>
            <a:defRPr b="1"/>
          </a:pPr>
          <a:r>
            <a:rPr lang="fr-FR">
              <a:latin typeface="Trebuchet MS" panose="020B0603020202020204"/>
            </a:rPr>
            <a:t>Script </a:t>
          </a:r>
          <a:endParaRPr lang="fr-FR"/>
        </a:p>
      </dgm:t>
    </dgm:pt>
    <dgm:pt modelId="{1D4E8D8D-3973-429C-A95A-52B5998E5A47}" type="parTrans" cxnId="{647CC0D8-DC3A-429D-B07C-25DDCAD20578}">
      <dgm:prSet/>
      <dgm:spPr/>
      <dgm:t>
        <a:bodyPr/>
        <a:lstStyle/>
        <a:p>
          <a:endParaRPr lang="fr-FR"/>
        </a:p>
      </dgm:t>
    </dgm:pt>
    <dgm:pt modelId="{8F54E9E5-EF0F-44CE-8929-2F31671E0204}" type="sibTrans" cxnId="{647CC0D8-DC3A-429D-B07C-25DDCAD20578}">
      <dgm:prSet/>
      <dgm:spPr/>
      <dgm:t>
        <a:bodyPr/>
        <a:lstStyle/>
        <a:p>
          <a:endParaRPr lang="fr-FR"/>
        </a:p>
      </dgm:t>
    </dgm:pt>
    <dgm:pt modelId="{DC538A1A-70D1-4F0E-9971-6CE836292845}">
      <dgm:prSet phldrT="[Texte]" phldr="0"/>
      <dgm:spPr/>
      <dgm:t>
        <a:bodyPr/>
        <a:lstStyle/>
        <a:p>
          <a:r>
            <a:rPr lang="fr-FR">
              <a:latin typeface="Trebuchet MS" panose="020B0603020202020204"/>
            </a:rPr>
            <a:t>Python</a:t>
          </a:r>
          <a:endParaRPr lang="fr-FR"/>
        </a:p>
      </dgm:t>
    </dgm:pt>
    <dgm:pt modelId="{B25476F9-BF24-41D8-8862-48F8C2DB235A}" type="parTrans" cxnId="{E7D45EC4-9C4F-4489-8570-E952149B298C}">
      <dgm:prSet/>
      <dgm:spPr/>
      <dgm:t>
        <a:bodyPr/>
        <a:lstStyle/>
        <a:p>
          <a:endParaRPr lang="fr-FR"/>
        </a:p>
      </dgm:t>
    </dgm:pt>
    <dgm:pt modelId="{11F8380E-6CC5-45CA-B94D-60D072953B4E}" type="sibTrans" cxnId="{E7D45EC4-9C4F-4489-8570-E952149B298C}">
      <dgm:prSet/>
      <dgm:spPr/>
      <dgm:t>
        <a:bodyPr/>
        <a:lstStyle/>
        <a:p>
          <a:endParaRPr lang="fr-FR"/>
        </a:p>
      </dgm:t>
    </dgm:pt>
    <dgm:pt modelId="{847EA143-DCE0-4B03-B5EB-65C6C54712DB}">
      <dgm:prSet phldrT="[Texte]" phldr="0"/>
      <dgm:spPr/>
      <dgm:t>
        <a:bodyPr/>
        <a:lstStyle/>
        <a:p>
          <a:pPr>
            <a:defRPr b="1"/>
          </a:pPr>
          <a:r>
            <a:rPr lang="fr-FR">
              <a:latin typeface="Trebuchet MS" panose="020B0603020202020204"/>
            </a:rPr>
            <a:t>Construction d'équipe au hasard</a:t>
          </a:r>
          <a:endParaRPr lang="fr-FR"/>
        </a:p>
      </dgm:t>
    </dgm:pt>
    <dgm:pt modelId="{39945A08-1F08-48C5-96C2-F9E167A79664}" type="parTrans" cxnId="{4F11B630-9AEB-4B6C-B756-B6683D4F788B}">
      <dgm:prSet/>
      <dgm:spPr/>
      <dgm:t>
        <a:bodyPr/>
        <a:lstStyle/>
        <a:p>
          <a:endParaRPr lang="fr-FR"/>
        </a:p>
      </dgm:t>
    </dgm:pt>
    <dgm:pt modelId="{F0EB15B6-CEC6-41E7-849B-4D481B554D27}" type="sibTrans" cxnId="{4F11B630-9AEB-4B6C-B756-B6683D4F788B}">
      <dgm:prSet/>
      <dgm:spPr/>
      <dgm:t>
        <a:bodyPr/>
        <a:lstStyle/>
        <a:p>
          <a:endParaRPr lang="fr-FR"/>
        </a:p>
      </dgm:t>
    </dgm:pt>
    <dgm:pt modelId="{1D2094B2-4525-4BFA-9CE9-90E6351D73C1}">
      <dgm:prSet phldrT="[Texte]" phldr="0"/>
      <dgm:spPr/>
      <dgm:t>
        <a:bodyPr/>
        <a:lstStyle/>
        <a:p>
          <a:r>
            <a:rPr lang="fr-FR">
              <a:latin typeface="Trebuchet MS" panose="020B0603020202020204"/>
            </a:rPr>
            <a:t>Alimentation de la base de données par le script Python</a:t>
          </a:r>
          <a:endParaRPr lang="fr-FR"/>
        </a:p>
      </dgm:t>
    </dgm:pt>
    <dgm:pt modelId="{3AD46A06-BC1D-4379-A9D4-3D37023EC08B}" type="parTrans" cxnId="{2F8D3B60-F72B-42D3-BE70-060D1191AF07}">
      <dgm:prSet/>
      <dgm:spPr/>
      <dgm:t>
        <a:bodyPr/>
        <a:lstStyle/>
        <a:p>
          <a:endParaRPr lang="fr-FR"/>
        </a:p>
      </dgm:t>
    </dgm:pt>
    <dgm:pt modelId="{1DC2BC1F-4DD0-42E1-9655-138F94766380}" type="sibTrans" cxnId="{2F8D3B60-F72B-42D3-BE70-060D1191AF07}">
      <dgm:prSet/>
      <dgm:spPr/>
      <dgm:t>
        <a:bodyPr/>
        <a:lstStyle/>
        <a:p>
          <a:endParaRPr lang="fr-FR"/>
        </a:p>
      </dgm:t>
    </dgm:pt>
    <dgm:pt modelId="{F56888ED-4789-4E33-AC55-0CBF57C56513}" type="pres">
      <dgm:prSet presAssocID="{C2DFC146-E318-49F4-96F1-B81D6D184E39}" presName="root" presStyleCnt="0">
        <dgm:presLayoutVars>
          <dgm:chMax/>
          <dgm:chPref/>
          <dgm:animLvl val="lvl"/>
        </dgm:presLayoutVars>
      </dgm:prSet>
      <dgm:spPr/>
    </dgm:pt>
    <dgm:pt modelId="{4D66D7A1-4DAF-47B3-AD7F-E39062705799}" type="pres">
      <dgm:prSet presAssocID="{C2DFC146-E318-49F4-96F1-B81D6D184E39}" presName="divider" presStyleLbl="fgAccFollowNode1" presStyleIdx="0" presStyleCnt="1"/>
      <dgm:spPr>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tailEnd type="triangle" w="lg" len="lg"/>
        </a:ln>
        <a:effectLst/>
      </dgm:spPr>
    </dgm:pt>
    <dgm:pt modelId="{45D0D43C-80EF-4FAE-8FEB-4171D8AC5DE1}" type="pres">
      <dgm:prSet presAssocID="{C2DFC146-E318-49F4-96F1-B81D6D184E39}" presName="nodes" presStyleCnt="0">
        <dgm:presLayoutVars>
          <dgm:chMax/>
          <dgm:chPref/>
          <dgm:animLvl val="lvl"/>
        </dgm:presLayoutVars>
      </dgm:prSet>
      <dgm:spPr/>
    </dgm:pt>
    <dgm:pt modelId="{9E77233F-6312-44BE-A015-0A3689A94D36}" type="pres">
      <dgm:prSet presAssocID="{8F476E0C-DF12-4A23-A57A-69831C0F6177}" presName="composite" presStyleCnt="0"/>
      <dgm:spPr/>
    </dgm:pt>
    <dgm:pt modelId="{8AD3BC03-BEEE-4191-BD12-C9F04B58B646}" type="pres">
      <dgm:prSet presAssocID="{8F476E0C-DF12-4A23-A57A-69831C0F6177}" presName="L1TextContainer" presStyleLbl="revTx" presStyleIdx="0" presStyleCnt="3">
        <dgm:presLayoutVars>
          <dgm:chMax val="1"/>
          <dgm:chPref val="1"/>
          <dgm:bulletEnabled val="1"/>
        </dgm:presLayoutVars>
      </dgm:prSet>
      <dgm:spPr/>
    </dgm:pt>
    <dgm:pt modelId="{49644C57-E19A-4B29-8313-3F1C85A4B493}" type="pres">
      <dgm:prSet presAssocID="{8F476E0C-DF12-4A23-A57A-69831C0F6177}" presName="L2TextContainerWrapper" presStyleCnt="0">
        <dgm:presLayoutVars>
          <dgm:chMax val="0"/>
          <dgm:chPref val="0"/>
          <dgm:bulletEnabled val="1"/>
        </dgm:presLayoutVars>
      </dgm:prSet>
      <dgm:spPr/>
    </dgm:pt>
    <dgm:pt modelId="{934565DF-36EE-404F-8FDA-1A6E32F8C6A4}" type="pres">
      <dgm:prSet presAssocID="{8F476E0C-DF12-4A23-A57A-69831C0F6177}" presName="L2TextContainer" presStyleLbl="bgAcc1" presStyleIdx="0" presStyleCnt="3"/>
      <dgm:spPr/>
    </dgm:pt>
    <dgm:pt modelId="{DB0DD99D-131B-4E55-A59D-CFAD812BCEAA}" type="pres">
      <dgm:prSet presAssocID="{8F476E0C-DF12-4A23-A57A-69831C0F6177}" presName="FlexibleEmptyPlaceHolder" presStyleCnt="0"/>
      <dgm:spPr/>
    </dgm:pt>
    <dgm:pt modelId="{9F1832C7-19C8-4386-A547-85526489464F}" type="pres">
      <dgm:prSet presAssocID="{8F476E0C-DF12-4A23-A57A-69831C0F6177}" presName="ConnectLine" presStyleLbl="sibTrans1D1" presStyleIdx="0" presStyleCnt="3"/>
      <dgm:spPr>
        <a:noFill/>
        <a:ln w="9525" cap="flat" cmpd="sng" algn="ctr">
          <a:solidFill>
            <a:schemeClr val="accent3">
              <a:hueOff val="0"/>
              <a:satOff val="0"/>
              <a:lumOff val="0"/>
              <a:alphaOff val="0"/>
            </a:schemeClr>
          </a:solidFill>
          <a:prstDash val="dash"/>
        </a:ln>
        <a:effectLst/>
      </dgm:spPr>
    </dgm:pt>
    <dgm:pt modelId="{C251A2EC-EAA3-41A3-971D-FE2BA86E28C2}" type="pres">
      <dgm:prSet presAssocID="{8F476E0C-DF12-4A23-A57A-69831C0F6177}" presName="ConnectorPoint" presStyleLbl="alignNode1" presStyleIdx="0" presStyleCnt="3"/>
      <dgm:spPr/>
    </dgm:pt>
    <dgm:pt modelId="{E0FCD126-5084-4D60-9B8A-FDBEF9352DAF}" type="pres">
      <dgm:prSet presAssocID="{8F476E0C-DF12-4A23-A57A-69831C0F6177}" presName="EmptyPlaceHolder" presStyleCnt="0"/>
      <dgm:spPr/>
    </dgm:pt>
    <dgm:pt modelId="{063B0A01-ACB8-4930-966F-D856A876982B}" type="pres">
      <dgm:prSet presAssocID="{A57691E4-3F86-4878-ABBC-928991E0DEB5}" presName="spaceBetweenRectangles" presStyleCnt="0"/>
      <dgm:spPr/>
    </dgm:pt>
    <dgm:pt modelId="{86253298-EA8B-41E2-A052-85BDE22CE3F4}" type="pres">
      <dgm:prSet presAssocID="{A16D0E03-6725-4442-8357-C5A067535572}" presName="composite" presStyleCnt="0"/>
      <dgm:spPr/>
    </dgm:pt>
    <dgm:pt modelId="{D48A43F8-9B8C-455E-AD7A-C2D7E5E87EE5}" type="pres">
      <dgm:prSet presAssocID="{A16D0E03-6725-4442-8357-C5A067535572}" presName="L1TextContainer" presStyleLbl="revTx" presStyleIdx="1" presStyleCnt="3">
        <dgm:presLayoutVars>
          <dgm:chMax val="1"/>
          <dgm:chPref val="1"/>
          <dgm:bulletEnabled val="1"/>
        </dgm:presLayoutVars>
      </dgm:prSet>
      <dgm:spPr/>
    </dgm:pt>
    <dgm:pt modelId="{95CD7A75-363D-4096-9561-47140817F312}" type="pres">
      <dgm:prSet presAssocID="{A16D0E03-6725-4442-8357-C5A067535572}" presName="L2TextContainerWrapper" presStyleCnt="0">
        <dgm:presLayoutVars>
          <dgm:chMax val="0"/>
          <dgm:chPref val="0"/>
          <dgm:bulletEnabled val="1"/>
        </dgm:presLayoutVars>
      </dgm:prSet>
      <dgm:spPr/>
    </dgm:pt>
    <dgm:pt modelId="{AF8B4AAD-FD3C-4482-818C-A7D38CAFF3AE}" type="pres">
      <dgm:prSet presAssocID="{A16D0E03-6725-4442-8357-C5A067535572}" presName="L2TextContainer" presStyleLbl="bgAcc1" presStyleIdx="1" presStyleCnt="3"/>
      <dgm:spPr/>
    </dgm:pt>
    <dgm:pt modelId="{E54F5DB4-714E-4167-B534-8AED9CD37FBD}" type="pres">
      <dgm:prSet presAssocID="{A16D0E03-6725-4442-8357-C5A067535572}" presName="FlexibleEmptyPlaceHolder" presStyleCnt="0"/>
      <dgm:spPr/>
    </dgm:pt>
    <dgm:pt modelId="{6BE2AA9A-E40B-4F96-A41D-363E7EB61B65}" type="pres">
      <dgm:prSet presAssocID="{A16D0E03-6725-4442-8357-C5A067535572}" presName="ConnectLine" presStyleLbl="sibTrans1D1" presStyleIdx="1" presStyleCnt="3"/>
      <dgm:spPr>
        <a:noFill/>
        <a:ln w="9525" cap="flat" cmpd="sng" algn="ctr">
          <a:solidFill>
            <a:schemeClr val="accent3">
              <a:hueOff val="557695"/>
              <a:satOff val="6174"/>
              <a:lumOff val="-2843"/>
              <a:alphaOff val="0"/>
            </a:schemeClr>
          </a:solidFill>
          <a:prstDash val="dash"/>
        </a:ln>
        <a:effectLst/>
      </dgm:spPr>
    </dgm:pt>
    <dgm:pt modelId="{1D971346-8161-46DB-A876-7283DDACDB09}" type="pres">
      <dgm:prSet presAssocID="{A16D0E03-6725-4442-8357-C5A067535572}" presName="ConnectorPoint" presStyleLbl="alignNode1" presStyleIdx="1" presStyleCnt="3"/>
      <dgm:spPr/>
    </dgm:pt>
    <dgm:pt modelId="{623EF0E1-67EA-4029-A90D-3035D9EF2478}" type="pres">
      <dgm:prSet presAssocID="{A16D0E03-6725-4442-8357-C5A067535572}" presName="EmptyPlaceHolder" presStyleCnt="0"/>
      <dgm:spPr/>
    </dgm:pt>
    <dgm:pt modelId="{CF42F7D7-27AC-4B75-9B9F-5AE7FE409B99}" type="pres">
      <dgm:prSet presAssocID="{8F54E9E5-EF0F-44CE-8929-2F31671E0204}" presName="spaceBetweenRectangles" presStyleCnt="0"/>
      <dgm:spPr/>
    </dgm:pt>
    <dgm:pt modelId="{1D7250E2-A401-4298-A361-936083E2D566}" type="pres">
      <dgm:prSet presAssocID="{847EA143-DCE0-4B03-B5EB-65C6C54712DB}" presName="composite" presStyleCnt="0"/>
      <dgm:spPr/>
    </dgm:pt>
    <dgm:pt modelId="{EFE89C83-07F7-4954-BBF0-AF6425EC0E34}" type="pres">
      <dgm:prSet presAssocID="{847EA143-DCE0-4B03-B5EB-65C6C54712DB}" presName="L1TextContainer" presStyleLbl="revTx" presStyleIdx="2" presStyleCnt="3">
        <dgm:presLayoutVars>
          <dgm:chMax val="1"/>
          <dgm:chPref val="1"/>
          <dgm:bulletEnabled val="1"/>
        </dgm:presLayoutVars>
      </dgm:prSet>
      <dgm:spPr/>
    </dgm:pt>
    <dgm:pt modelId="{0D765BE5-B359-4FF8-97E9-2225262B2430}" type="pres">
      <dgm:prSet presAssocID="{847EA143-DCE0-4B03-B5EB-65C6C54712DB}" presName="L2TextContainerWrapper" presStyleCnt="0">
        <dgm:presLayoutVars>
          <dgm:chMax val="0"/>
          <dgm:chPref val="0"/>
          <dgm:bulletEnabled val="1"/>
        </dgm:presLayoutVars>
      </dgm:prSet>
      <dgm:spPr/>
    </dgm:pt>
    <dgm:pt modelId="{278E2339-44C8-4A2C-8813-7B83DFE9C55E}" type="pres">
      <dgm:prSet presAssocID="{847EA143-DCE0-4B03-B5EB-65C6C54712DB}" presName="L2TextContainer" presStyleLbl="bgAcc1" presStyleIdx="2" presStyleCnt="3"/>
      <dgm:spPr/>
    </dgm:pt>
    <dgm:pt modelId="{88370F1B-5685-41FD-873F-1CEBE292F2CB}" type="pres">
      <dgm:prSet presAssocID="{847EA143-DCE0-4B03-B5EB-65C6C54712DB}" presName="FlexibleEmptyPlaceHolder" presStyleCnt="0"/>
      <dgm:spPr/>
    </dgm:pt>
    <dgm:pt modelId="{A3D8CBFD-F581-4F15-8B5E-6BF506878362}" type="pres">
      <dgm:prSet presAssocID="{847EA143-DCE0-4B03-B5EB-65C6C54712DB}" presName="ConnectLine" presStyleLbl="sibTrans1D1" presStyleIdx="2" presStyleCnt="3"/>
      <dgm:spPr>
        <a:noFill/>
        <a:ln w="9525" cap="flat" cmpd="sng" algn="ctr">
          <a:solidFill>
            <a:schemeClr val="accent3">
              <a:hueOff val="1115390"/>
              <a:satOff val="12347"/>
              <a:lumOff val="-5686"/>
              <a:alphaOff val="0"/>
            </a:schemeClr>
          </a:solidFill>
          <a:prstDash val="dash"/>
        </a:ln>
        <a:effectLst/>
      </dgm:spPr>
    </dgm:pt>
    <dgm:pt modelId="{D15EB835-9B54-4406-8ED3-ECD355D24DE7}" type="pres">
      <dgm:prSet presAssocID="{847EA143-DCE0-4B03-B5EB-65C6C54712DB}" presName="ConnectorPoint" presStyleLbl="alignNode1" presStyleIdx="2" presStyleCnt="3"/>
      <dgm:spPr/>
    </dgm:pt>
    <dgm:pt modelId="{13280705-0A3E-4285-9CA5-7F9AC51865C3}" type="pres">
      <dgm:prSet presAssocID="{847EA143-DCE0-4B03-B5EB-65C6C54712DB}" presName="EmptyPlaceHolder" presStyleCnt="0"/>
      <dgm:spPr/>
    </dgm:pt>
  </dgm:ptLst>
  <dgm:cxnLst>
    <dgm:cxn modelId="{D1FD0E09-556B-4B12-918D-10B201F49E40}" type="presOf" srcId="{8F476E0C-DF12-4A23-A57A-69831C0F6177}" destId="{8AD3BC03-BEEE-4191-BD12-C9F04B58B646}" srcOrd="0" destOrd="0" presId="urn:microsoft.com/office/officeart/2016/7/layout/BasicTimeline"/>
    <dgm:cxn modelId="{2CCCB716-021C-44B8-84A4-3171834472D0}" type="presOf" srcId="{DC538A1A-70D1-4F0E-9971-6CE836292845}" destId="{AF8B4AAD-FD3C-4482-818C-A7D38CAFF3AE}" srcOrd="0" destOrd="0" presId="urn:microsoft.com/office/officeart/2016/7/layout/BasicTimeline"/>
    <dgm:cxn modelId="{55AA8924-F916-46A5-858E-29703999CF09}" type="presOf" srcId="{A16D0E03-6725-4442-8357-C5A067535572}" destId="{D48A43F8-9B8C-455E-AD7A-C2D7E5E87EE5}" srcOrd="0" destOrd="0" presId="urn:microsoft.com/office/officeart/2016/7/layout/BasicTimeline"/>
    <dgm:cxn modelId="{4F11B630-9AEB-4B6C-B756-B6683D4F788B}" srcId="{C2DFC146-E318-49F4-96F1-B81D6D184E39}" destId="{847EA143-DCE0-4B03-B5EB-65C6C54712DB}" srcOrd="2" destOrd="0" parTransId="{39945A08-1F08-48C5-96C2-F9E167A79664}" sibTransId="{F0EB15B6-CEC6-41E7-849B-4D481B554D27}"/>
    <dgm:cxn modelId="{1E54A65C-54BB-40E9-B3CD-6A0ECBDBA580}" type="presOf" srcId="{C32BA6E9-AE02-462A-8D24-1B1F92A14214}" destId="{934565DF-36EE-404F-8FDA-1A6E32F8C6A4}" srcOrd="0" destOrd="0" presId="urn:microsoft.com/office/officeart/2016/7/layout/BasicTimeline"/>
    <dgm:cxn modelId="{2F8D3B60-F72B-42D3-BE70-060D1191AF07}" srcId="{847EA143-DCE0-4B03-B5EB-65C6C54712DB}" destId="{1D2094B2-4525-4BFA-9CE9-90E6351D73C1}" srcOrd="0" destOrd="0" parTransId="{3AD46A06-BC1D-4379-A9D4-3D37023EC08B}" sibTransId="{1DC2BC1F-4DD0-42E1-9655-138F94766380}"/>
    <dgm:cxn modelId="{0E162B64-0408-46D7-B144-53E4EDECBE1C}" srcId="{C2DFC146-E318-49F4-96F1-B81D6D184E39}" destId="{8F476E0C-DF12-4A23-A57A-69831C0F6177}" srcOrd="0" destOrd="0" parTransId="{5153D4A8-D5DC-4283-9D81-7F54D8B6704E}" sibTransId="{A57691E4-3F86-4878-ABBC-928991E0DEB5}"/>
    <dgm:cxn modelId="{FC1EE575-3D6F-496A-B885-4C00F8CD1382}" srcId="{8F476E0C-DF12-4A23-A57A-69831C0F6177}" destId="{C32BA6E9-AE02-462A-8D24-1B1F92A14214}" srcOrd="0" destOrd="0" parTransId="{8D1C5E15-D6A6-44FC-A339-240A735A1A75}" sibTransId="{CF2B87C3-D20D-48B7-86A9-E46648657EA5}"/>
    <dgm:cxn modelId="{A07C1E8F-15D0-4729-86E2-68846CF25E33}" type="presOf" srcId="{1D2094B2-4525-4BFA-9CE9-90E6351D73C1}" destId="{278E2339-44C8-4A2C-8813-7B83DFE9C55E}" srcOrd="0" destOrd="0" presId="urn:microsoft.com/office/officeart/2016/7/layout/BasicTimeline"/>
    <dgm:cxn modelId="{592863C0-36EB-496A-9C34-83C3660768A1}" type="presOf" srcId="{847EA143-DCE0-4B03-B5EB-65C6C54712DB}" destId="{EFE89C83-07F7-4954-BBF0-AF6425EC0E34}" srcOrd="0" destOrd="0" presId="urn:microsoft.com/office/officeart/2016/7/layout/BasicTimeline"/>
    <dgm:cxn modelId="{E7D45EC4-9C4F-4489-8570-E952149B298C}" srcId="{A16D0E03-6725-4442-8357-C5A067535572}" destId="{DC538A1A-70D1-4F0E-9971-6CE836292845}" srcOrd="0" destOrd="0" parTransId="{B25476F9-BF24-41D8-8862-48F8C2DB235A}" sibTransId="{11F8380E-6CC5-45CA-B94D-60D072953B4E}"/>
    <dgm:cxn modelId="{647CC0D8-DC3A-429D-B07C-25DDCAD20578}" srcId="{C2DFC146-E318-49F4-96F1-B81D6D184E39}" destId="{A16D0E03-6725-4442-8357-C5A067535572}" srcOrd="1" destOrd="0" parTransId="{1D4E8D8D-3973-429C-A95A-52B5998E5A47}" sibTransId="{8F54E9E5-EF0F-44CE-8929-2F31671E0204}"/>
    <dgm:cxn modelId="{6A0C16E7-9BDB-4A9B-966E-0352B5BD5E97}" type="presOf" srcId="{C2DFC146-E318-49F4-96F1-B81D6D184E39}" destId="{F56888ED-4789-4E33-AC55-0CBF57C56513}" srcOrd="0" destOrd="0" presId="urn:microsoft.com/office/officeart/2016/7/layout/BasicTimeline"/>
    <dgm:cxn modelId="{11C7135A-E20E-47EB-8A0E-FB28B0D33848}" type="presParOf" srcId="{F56888ED-4789-4E33-AC55-0CBF57C56513}" destId="{4D66D7A1-4DAF-47B3-AD7F-E39062705799}" srcOrd="0" destOrd="0" presId="urn:microsoft.com/office/officeart/2016/7/layout/BasicTimeline"/>
    <dgm:cxn modelId="{6A9BFBB9-CC94-4248-8062-EB6D8AFAB898}" type="presParOf" srcId="{F56888ED-4789-4E33-AC55-0CBF57C56513}" destId="{45D0D43C-80EF-4FAE-8FEB-4171D8AC5DE1}" srcOrd="1" destOrd="0" presId="urn:microsoft.com/office/officeart/2016/7/layout/BasicTimeline"/>
    <dgm:cxn modelId="{B6D83C6E-1E9F-4EA3-9964-F8BDB3F6345F}" type="presParOf" srcId="{45D0D43C-80EF-4FAE-8FEB-4171D8AC5DE1}" destId="{9E77233F-6312-44BE-A015-0A3689A94D36}" srcOrd="0" destOrd="0" presId="urn:microsoft.com/office/officeart/2016/7/layout/BasicTimeline"/>
    <dgm:cxn modelId="{A97FCEE5-D6A1-478B-ABFB-80A577A5EDA3}" type="presParOf" srcId="{9E77233F-6312-44BE-A015-0A3689A94D36}" destId="{8AD3BC03-BEEE-4191-BD12-C9F04B58B646}" srcOrd="0" destOrd="0" presId="urn:microsoft.com/office/officeart/2016/7/layout/BasicTimeline"/>
    <dgm:cxn modelId="{CF734092-753B-47CF-91C9-18DCEE5D8F39}" type="presParOf" srcId="{9E77233F-6312-44BE-A015-0A3689A94D36}" destId="{49644C57-E19A-4B29-8313-3F1C85A4B493}" srcOrd="1" destOrd="0" presId="urn:microsoft.com/office/officeart/2016/7/layout/BasicTimeline"/>
    <dgm:cxn modelId="{5416F4F9-619A-471D-A58B-793911E0778C}" type="presParOf" srcId="{49644C57-E19A-4B29-8313-3F1C85A4B493}" destId="{934565DF-36EE-404F-8FDA-1A6E32F8C6A4}" srcOrd="0" destOrd="0" presId="urn:microsoft.com/office/officeart/2016/7/layout/BasicTimeline"/>
    <dgm:cxn modelId="{518F4EC3-E127-42AC-8BB2-90F29D60E0B4}" type="presParOf" srcId="{49644C57-E19A-4B29-8313-3F1C85A4B493}" destId="{DB0DD99D-131B-4E55-A59D-CFAD812BCEAA}" srcOrd="1" destOrd="0" presId="urn:microsoft.com/office/officeart/2016/7/layout/BasicTimeline"/>
    <dgm:cxn modelId="{6777EB2A-F27B-49FB-9CFC-9893BAE355D5}" type="presParOf" srcId="{9E77233F-6312-44BE-A015-0A3689A94D36}" destId="{9F1832C7-19C8-4386-A547-85526489464F}" srcOrd="2" destOrd="0" presId="urn:microsoft.com/office/officeart/2016/7/layout/BasicTimeline"/>
    <dgm:cxn modelId="{493DCC2B-226A-496A-8B63-DAF7BBA649FB}" type="presParOf" srcId="{9E77233F-6312-44BE-A015-0A3689A94D36}" destId="{C251A2EC-EAA3-41A3-971D-FE2BA86E28C2}" srcOrd="3" destOrd="0" presId="urn:microsoft.com/office/officeart/2016/7/layout/BasicTimeline"/>
    <dgm:cxn modelId="{1536C670-5DB3-4402-8EE2-BDE84990E077}" type="presParOf" srcId="{9E77233F-6312-44BE-A015-0A3689A94D36}" destId="{E0FCD126-5084-4D60-9B8A-FDBEF9352DAF}" srcOrd="4" destOrd="0" presId="urn:microsoft.com/office/officeart/2016/7/layout/BasicTimeline"/>
    <dgm:cxn modelId="{CEE663CE-22C2-49A5-A9B1-D7CA3734F1A8}" type="presParOf" srcId="{45D0D43C-80EF-4FAE-8FEB-4171D8AC5DE1}" destId="{063B0A01-ACB8-4930-966F-D856A876982B}" srcOrd="1" destOrd="0" presId="urn:microsoft.com/office/officeart/2016/7/layout/BasicTimeline"/>
    <dgm:cxn modelId="{46728F63-4557-48C1-8EA2-2B67690128EB}" type="presParOf" srcId="{45D0D43C-80EF-4FAE-8FEB-4171D8AC5DE1}" destId="{86253298-EA8B-41E2-A052-85BDE22CE3F4}" srcOrd="2" destOrd="0" presId="urn:microsoft.com/office/officeart/2016/7/layout/BasicTimeline"/>
    <dgm:cxn modelId="{F9115364-CF42-4CE0-A402-1A6DDA4779B8}" type="presParOf" srcId="{86253298-EA8B-41E2-A052-85BDE22CE3F4}" destId="{D48A43F8-9B8C-455E-AD7A-C2D7E5E87EE5}" srcOrd="0" destOrd="0" presId="urn:microsoft.com/office/officeart/2016/7/layout/BasicTimeline"/>
    <dgm:cxn modelId="{3720026C-920F-4088-9749-CAB96972A412}" type="presParOf" srcId="{86253298-EA8B-41E2-A052-85BDE22CE3F4}" destId="{95CD7A75-363D-4096-9561-47140817F312}" srcOrd="1" destOrd="0" presId="urn:microsoft.com/office/officeart/2016/7/layout/BasicTimeline"/>
    <dgm:cxn modelId="{AB9A4B97-7E68-4FE7-85BE-FB976B3BC8E0}" type="presParOf" srcId="{95CD7A75-363D-4096-9561-47140817F312}" destId="{AF8B4AAD-FD3C-4482-818C-A7D38CAFF3AE}" srcOrd="0" destOrd="0" presId="urn:microsoft.com/office/officeart/2016/7/layout/BasicTimeline"/>
    <dgm:cxn modelId="{B5B55D00-5F85-4911-86FB-2728A5874224}" type="presParOf" srcId="{95CD7A75-363D-4096-9561-47140817F312}" destId="{E54F5DB4-714E-4167-B534-8AED9CD37FBD}" srcOrd="1" destOrd="0" presId="urn:microsoft.com/office/officeart/2016/7/layout/BasicTimeline"/>
    <dgm:cxn modelId="{8579D997-0F26-4BA6-91D5-CCBDCB88F24C}" type="presParOf" srcId="{86253298-EA8B-41E2-A052-85BDE22CE3F4}" destId="{6BE2AA9A-E40B-4F96-A41D-363E7EB61B65}" srcOrd="2" destOrd="0" presId="urn:microsoft.com/office/officeart/2016/7/layout/BasicTimeline"/>
    <dgm:cxn modelId="{BBA6456A-099C-4262-AF14-F58B560DA47F}" type="presParOf" srcId="{86253298-EA8B-41E2-A052-85BDE22CE3F4}" destId="{1D971346-8161-46DB-A876-7283DDACDB09}" srcOrd="3" destOrd="0" presId="urn:microsoft.com/office/officeart/2016/7/layout/BasicTimeline"/>
    <dgm:cxn modelId="{BEE30EE9-0770-44DC-8504-25172B0210BB}" type="presParOf" srcId="{86253298-EA8B-41E2-A052-85BDE22CE3F4}" destId="{623EF0E1-67EA-4029-A90D-3035D9EF2478}" srcOrd="4" destOrd="0" presId="urn:microsoft.com/office/officeart/2016/7/layout/BasicTimeline"/>
    <dgm:cxn modelId="{B94D7855-B1D8-4CDE-824F-C59CF3F87A1D}" type="presParOf" srcId="{45D0D43C-80EF-4FAE-8FEB-4171D8AC5DE1}" destId="{CF42F7D7-27AC-4B75-9B9F-5AE7FE409B99}" srcOrd="3" destOrd="0" presId="urn:microsoft.com/office/officeart/2016/7/layout/BasicTimeline"/>
    <dgm:cxn modelId="{E3EF5526-8F10-4D55-B680-077536428E60}" type="presParOf" srcId="{45D0D43C-80EF-4FAE-8FEB-4171D8AC5DE1}" destId="{1D7250E2-A401-4298-A361-936083E2D566}" srcOrd="4" destOrd="0" presId="urn:microsoft.com/office/officeart/2016/7/layout/BasicTimeline"/>
    <dgm:cxn modelId="{868FDB89-470F-4180-8D82-4A1181A55867}" type="presParOf" srcId="{1D7250E2-A401-4298-A361-936083E2D566}" destId="{EFE89C83-07F7-4954-BBF0-AF6425EC0E34}" srcOrd="0" destOrd="0" presId="urn:microsoft.com/office/officeart/2016/7/layout/BasicTimeline"/>
    <dgm:cxn modelId="{3924C06C-5376-4783-A5DC-D3C3C378E52C}" type="presParOf" srcId="{1D7250E2-A401-4298-A361-936083E2D566}" destId="{0D765BE5-B359-4FF8-97E9-2225262B2430}" srcOrd="1" destOrd="0" presId="urn:microsoft.com/office/officeart/2016/7/layout/BasicTimeline"/>
    <dgm:cxn modelId="{1F7FE9E6-76F1-4574-972A-E1E9D73733F4}" type="presParOf" srcId="{0D765BE5-B359-4FF8-97E9-2225262B2430}" destId="{278E2339-44C8-4A2C-8813-7B83DFE9C55E}" srcOrd="0" destOrd="0" presId="urn:microsoft.com/office/officeart/2016/7/layout/BasicTimeline"/>
    <dgm:cxn modelId="{73B4E48B-94DE-446F-993C-5A1215D59B61}" type="presParOf" srcId="{0D765BE5-B359-4FF8-97E9-2225262B2430}" destId="{88370F1B-5685-41FD-873F-1CEBE292F2CB}" srcOrd="1" destOrd="0" presId="urn:microsoft.com/office/officeart/2016/7/layout/BasicTimeline"/>
    <dgm:cxn modelId="{5D2EB601-126F-43F8-823F-95B527989220}" type="presParOf" srcId="{1D7250E2-A401-4298-A361-936083E2D566}" destId="{A3D8CBFD-F581-4F15-8B5E-6BF506878362}" srcOrd="2" destOrd="0" presId="urn:microsoft.com/office/officeart/2016/7/layout/BasicTimeline"/>
    <dgm:cxn modelId="{0C7A95C2-3F8F-4473-9179-CDA6F55E4F39}" type="presParOf" srcId="{1D7250E2-A401-4298-A361-936083E2D566}" destId="{D15EB835-9B54-4406-8ED3-ECD355D24DE7}" srcOrd="3" destOrd="0" presId="urn:microsoft.com/office/officeart/2016/7/layout/BasicTimeline"/>
    <dgm:cxn modelId="{4215C8B9-2B4A-4F0E-B733-B289896C9BA4}" type="presParOf" srcId="{1D7250E2-A401-4298-A361-936083E2D566}" destId="{13280705-0A3E-4285-9CA5-7F9AC51865C3}"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A623AF-738D-42DC-9172-E12BCAA3F1A1}" type="doc">
      <dgm:prSet loTypeId="urn:microsoft.com/office/officeart/2005/8/layout/process4" loCatId="process" qsTypeId="urn:microsoft.com/office/officeart/2005/8/quickstyle/simple1" qsCatId="simple" csTypeId="urn:microsoft.com/office/officeart/2005/8/colors/colorful3" csCatId="colorful" phldr="1"/>
      <dgm:spPr/>
      <dgm:t>
        <a:bodyPr/>
        <a:lstStyle/>
        <a:p>
          <a:endParaRPr lang="fr-FR"/>
        </a:p>
      </dgm:t>
    </dgm:pt>
    <dgm:pt modelId="{FA87B3C4-A65E-40C5-ABDA-5AE011276FE2}">
      <dgm:prSet phldrT="[Texte]" phldr="0"/>
      <dgm:spPr/>
      <dgm:t>
        <a:bodyPr/>
        <a:lstStyle/>
        <a:p>
          <a:pPr rtl="0"/>
          <a:r>
            <a:rPr lang="fr-FR">
              <a:latin typeface="Arial" panose="020B0604020202020204"/>
            </a:rPr>
            <a:t>Ce qu'on a appris</a:t>
          </a:r>
          <a:endParaRPr lang="fr-FR"/>
        </a:p>
      </dgm:t>
    </dgm:pt>
    <dgm:pt modelId="{2BDAF2E4-A9EF-4683-B893-666106417D36}" type="parTrans" cxnId="{4EE1591D-7E51-4385-9C82-2944BA747B4A}">
      <dgm:prSet/>
      <dgm:spPr/>
      <dgm:t>
        <a:bodyPr/>
        <a:lstStyle/>
        <a:p>
          <a:endParaRPr lang="fr-FR"/>
        </a:p>
      </dgm:t>
    </dgm:pt>
    <dgm:pt modelId="{2D2E4C01-92F0-4853-81E3-E0251004FD48}" type="sibTrans" cxnId="{4EE1591D-7E51-4385-9C82-2944BA747B4A}">
      <dgm:prSet/>
      <dgm:spPr/>
      <dgm:t>
        <a:bodyPr/>
        <a:lstStyle/>
        <a:p>
          <a:endParaRPr lang="fr-FR"/>
        </a:p>
      </dgm:t>
    </dgm:pt>
    <dgm:pt modelId="{3A89106F-FA21-4D60-A449-31B243DB7BA3}">
      <dgm:prSet phldrT="[Texte]" phldr="0"/>
      <dgm:spPr/>
      <dgm:t>
        <a:bodyPr/>
        <a:lstStyle/>
        <a:p>
          <a:pPr rtl="0"/>
          <a:r>
            <a:rPr lang="fr-FR">
              <a:latin typeface="Arial" panose="020B0604020202020204"/>
            </a:rPr>
            <a:t>Création de base de données</a:t>
          </a:r>
          <a:endParaRPr lang="fr-FR"/>
        </a:p>
      </dgm:t>
    </dgm:pt>
    <dgm:pt modelId="{CC02A64B-570E-4131-99B6-D22BB1F4EAF7}" type="parTrans" cxnId="{8CFC4877-FB95-486D-AC02-A8070578E54E}">
      <dgm:prSet/>
      <dgm:spPr/>
      <dgm:t>
        <a:bodyPr/>
        <a:lstStyle/>
        <a:p>
          <a:endParaRPr lang="fr-FR"/>
        </a:p>
      </dgm:t>
    </dgm:pt>
    <dgm:pt modelId="{12BA3C1B-E3A4-4A19-A221-37FF488116BE}" type="sibTrans" cxnId="{8CFC4877-FB95-486D-AC02-A8070578E54E}">
      <dgm:prSet/>
      <dgm:spPr/>
      <dgm:t>
        <a:bodyPr/>
        <a:lstStyle/>
        <a:p>
          <a:endParaRPr lang="fr-FR"/>
        </a:p>
      </dgm:t>
    </dgm:pt>
    <dgm:pt modelId="{0CE26272-8734-4C5F-B2FD-D6C5AF8F2DF4}">
      <dgm:prSet phldrT="[Texte]" phldr="0"/>
      <dgm:spPr/>
      <dgm:t>
        <a:bodyPr/>
        <a:lstStyle/>
        <a:p>
          <a:pPr rtl="0"/>
          <a:r>
            <a:rPr lang="fr-FR">
              <a:latin typeface="Arial" panose="020B0604020202020204"/>
            </a:rPr>
            <a:t>MySQL avec Python</a:t>
          </a:r>
          <a:endParaRPr lang="fr-FR"/>
        </a:p>
      </dgm:t>
    </dgm:pt>
    <dgm:pt modelId="{AA2466B1-242C-4C70-832E-183519C858F6}" type="parTrans" cxnId="{ED057AE2-5D2B-444E-923C-B30521A3E324}">
      <dgm:prSet/>
      <dgm:spPr/>
      <dgm:t>
        <a:bodyPr/>
        <a:lstStyle/>
        <a:p>
          <a:endParaRPr lang="fr-FR"/>
        </a:p>
      </dgm:t>
    </dgm:pt>
    <dgm:pt modelId="{E4C22366-873B-40A9-8FF2-B3E1B0C65EB5}" type="sibTrans" cxnId="{ED057AE2-5D2B-444E-923C-B30521A3E324}">
      <dgm:prSet/>
      <dgm:spPr/>
      <dgm:t>
        <a:bodyPr/>
        <a:lstStyle/>
        <a:p>
          <a:endParaRPr lang="fr-FR"/>
        </a:p>
      </dgm:t>
    </dgm:pt>
    <dgm:pt modelId="{4F157049-33F5-4565-90C6-1B36A9A8B9B4}">
      <dgm:prSet phldrT="[Texte]" phldr="0"/>
      <dgm:spPr/>
      <dgm:t>
        <a:bodyPr/>
        <a:lstStyle/>
        <a:p>
          <a:pPr rtl="0"/>
          <a:r>
            <a:rPr lang="fr-FR">
              <a:latin typeface="Arial" panose="020B0604020202020204"/>
            </a:rPr>
            <a:t>Comment ?</a:t>
          </a:r>
          <a:endParaRPr lang="fr-FR"/>
        </a:p>
      </dgm:t>
    </dgm:pt>
    <dgm:pt modelId="{006FD8D2-753D-4772-A142-20B4CE9C4649}" type="parTrans" cxnId="{97DE2096-F3C5-4CE5-A79D-DFC8ABBD720A}">
      <dgm:prSet/>
      <dgm:spPr/>
      <dgm:t>
        <a:bodyPr/>
        <a:lstStyle/>
        <a:p>
          <a:endParaRPr lang="fr-FR"/>
        </a:p>
      </dgm:t>
    </dgm:pt>
    <dgm:pt modelId="{20064BA8-FF38-42AA-B78C-0AAAF96D82E2}" type="sibTrans" cxnId="{97DE2096-F3C5-4CE5-A79D-DFC8ABBD720A}">
      <dgm:prSet/>
      <dgm:spPr/>
      <dgm:t>
        <a:bodyPr/>
        <a:lstStyle/>
        <a:p>
          <a:endParaRPr lang="fr-FR"/>
        </a:p>
      </dgm:t>
    </dgm:pt>
    <dgm:pt modelId="{5C87A439-27C6-41E5-B5F2-BE8E3F038D48}">
      <dgm:prSet phldrT="[Texte]" phldr="0"/>
      <dgm:spPr/>
      <dgm:t>
        <a:bodyPr/>
        <a:lstStyle/>
        <a:p>
          <a:pPr rtl="0"/>
          <a:r>
            <a:rPr lang="fr-FR">
              <a:latin typeface="Arial" panose="020B0604020202020204"/>
            </a:rPr>
            <a:t>Documentations du brief</a:t>
          </a:r>
          <a:endParaRPr lang="fr-FR"/>
        </a:p>
      </dgm:t>
    </dgm:pt>
    <dgm:pt modelId="{19F18AED-3AAF-487D-9614-8514A47C72F8}" type="parTrans" cxnId="{2A237D01-0935-4F6E-BC88-AA5031E36DBA}">
      <dgm:prSet/>
      <dgm:spPr/>
      <dgm:t>
        <a:bodyPr/>
        <a:lstStyle/>
        <a:p>
          <a:endParaRPr lang="fr-FR"/>
        </a:p>
      </dgm:t>
    </dgm:pt>
    <dgm:pt modelId="{7DAB3308-EB9D-46A0-A6C7-5B982233470F}" type="sibTrans" cxnId="{2A237D01-0935-4F6E-BC88-AA5031E36DBA}">
      <dgm:prSet/>
      <dgm:spPr/>
      <dgm:t>
        <a:bodyPr/>
        <a:lstStyle/>
        <a:p>
          <a:endParaRPr lang="fr-FR"/>
        </a:p>
      </dgm:t>
    </dgm:pt>
    <dgm:pt modelId="{25A591AB-1855-45C0-9807-65823F272F6B}">
      <dgm:prSet phldrT="[Texte]" phldr="0"/>
      <dgm:spPr/>
      <dgm:t>
        <a:bodyPr/>
        <a:lstStyle/>
        <a:p>
          <a:r>
            <a:rPr lang="fr-FR">
              <a:latin typeface="Arial" panose="020B0604020202020204"/>
            </a:rPr>
            <a:t>Google</a:t>
          </a:r>
          <a:endParaRPr lang="fr-FR"/>
        </a:p>
      </dgm:t>
    </dgm:pt>
    <dgm:pt modelId="{4FD4AD01-0491-46D7-9261-83B0EF84EEBB}" type="parTrans" cxnId="{4BA071F0-BC97-403F-A777-9A2665D3926A}">
      <dgm:prSet/>
      <dgm:spPr/>
      <dgm:t>
        <a:bodyPr/>
        <a:lstStyle/>
        <a:p>
          <a:endParaRPr lang="fr-FR"/>
        </a:p>
      </dgm:t>
    </dgm:pt>
    <dgm:pt modelId="{16278383-E90E-4321-B4F8-40C99CB1D9BE}" type="sibTrans" cxnId="{4BA071F0-BC97-403F-A777-9A2665D3926A}">
      <dgm:prSet/>
      <dgm:spPr/>
      <dgm:t>
        <a:bodyPr/>
        <a:lstStyle/>
        <a:p>
          <a:endParaRPr lang="fr-FR"/>
        </a:p>
      </dgm:t>
    </dgm:pt>
    <dgm:pt modelId="{C8D5C231-60A3-4BDD-A351-C4335BB6A803}">
      <dgm:prSet phldr="0"/>
      <dgm:spPr/>
      <dgm:t>
        <a:bodyPr/>
        <a:lstStyle/>
        <a:p>
          <a:pPr rtl="0"/>
          <a:r>
            <a:rPr lang="fr-FR">
              <a:latin typeface="Arial" panose="020B0604020202020204"/>
            </a:rPr>
            <a:t>Organigramme de programmation</a:t>
          </a:r>
        </a:p>
      </dgm:t>
    </dgm:pt>
    <dgm:pt modelId="{38837564-10C1-43AB-8A69-A49DEAA6EEE5}" type="parTrans" cxnId="{B719D4EA-D9BA-4AEC-9F9E-8D69A0A76955}">
      <dgm:prSet/>
      <dgm:spPr/>
    </dgm:pt>
    <dgm:pt modelId="{AC89B2F4-6E65-4EAA-8C7B-A2F11C1AA97D}" type="sibTrans" cxnId="{B719D4EA-D9BA-4AEC-9F9E-8D69A0A76955}">
      <dgm:prSet/>
      <dgm:spPr/>
    </dgm:pt>
    <dgm:pt modelId="{4491CCB8-00A2-43AA-ABA6-C2AC10E4EC5C}" type="pres">
      <dgm:prSet presAssocID="{82A623AF-738D-42DC-9172-E12BCAA3F1A1}" presName="Name0" presStyleCnt="0">
        <dgm:presLayoutVars>
          <dgm:dir/>
          <dgm:animLvl val="lvl"/>
          <dgm:resizeHandles val="exact"/>
        </dgm:presLayoutVars>
      </dgm:prSet>
      <dgm:spPr/>
    </dgm:pt>
    <dgm:pt modelId="{CEA72523-911D-4A73-B2E8-956AC591681F}" type="pres">
      <dgm:prSet presAssocID="{4F157049-33F5-4565-90C6-1B36A9A8B9B4}" presName="boxAndChildren" presStyleCnt="0"/>
      <dgm:spPr/>
    </dgm:pt>
    <dgm:pt modelId="{EE5DEC29-1EF5-475C-8F68-8C986AFDA292}" type="pres">
      <dgm:prSet presAssocID="{4F157049-33F5-4565-90C6-1B36A9A8B9B4}" presName="parentTextBox" presStyleLbl="node1" presStyleIdx="0" presStyleCnt="2"/>
      <dgm:spPr/>
    </dgm:pt>
    <dgm:pt modelId="{550DC1A6-30BE-4E61-B7AC-896DD9916BDF}" type="pres">
      <dgm:prSet presAssocID="{4F157049-33F5-4565-90C6-1B36A9A8B9B4}" presName="entireBox" presStyleLbl="node1" presStyleIdx="0" presStyleCnt="2"/>
      <dgm:spPr/>
    </dgm:pt>
    <dgm:pt modelId="{042EC8E1-B96E-4712-8F44-9814DD4F3FCF}" type="pres">
      <dgm:prSet presAssocID="{4F157049-33F5-4565-90C6-1B36A9A8B9B4}" presName="descendantBox" presStyleCnt="0"/>
      <dgm:spPr/>
    </dgm:pt>
    <dgm:pt modelId="{EB39F611-8224-413D-B4DC-72E62841CB30}" type="pres">
      <dgm:prSet presAssocID="{5C87A439-27C6-41E5-B5F2-BE8E3F038D48}" presName="childTextBox" presStyleLbl="fgAccFollowNode1" presStyleIdx="0" presStyleCnt="5">
        <dgm:presLayoutVars>
          <dgm:bulletEnabled val="1"/>
        </dgm:presLayoutVars>
      </dgm:prSet>
      <dgm:spPr/>
    </dgm:pt>
    <dgm:pt modelId="{C56E6DFE-52A8-4BFF-9E4D-23FE721F9DE7}" type="pres">
      <dgm:prSet presAssocID="{25A591AB-1855-45C0-9807-65823F272F6B}" presName="childTextBox" presStyleLbl="fgAccFollowNode1" presStyleIdx="1" presStyleCnt="5">
        <dgm:presLayoutVars>
          <dgm:bulletEnabled val="1"/>
        </dgm:presLayoutVars>
      </dgm:prSet>
      <dgm:spPr/>
    </dgm:pt>
    <dgm:pt modelId="{F59686CD-DF7A-45F1-B9E7-75A21A706EBE}" type="pres">
      <dgm:prSet presAssocID="{2D2E4C01-92F0-4853-81E3-E0251004FD48}" presName="sp" presStyleCnt="0"/>
      <dgm:spPr/>
    </dgm:pt>
    <dgm:pt modelId="{A4742737-35C1-4DB5-A64D-8245B5E649EA}" type="pres">
      <dgm:prSet presAssocID="{FA87B3C4-A65E-40C5-ABDA-5AE011276FE2}" presName="arrowAndChildren" presStyleCnt="0"/>
      <dgm:spPr/>
    </dgm:pt>
    <dgm:pt modelId="{1D2411BB-5C05-4A82-8BC8-7F5B3EC3496A}" type="pres">
      <dgm:prSet presAssocID="{FA87B3C4-A65E-40C5-ABDA-5AE011276FE2}" presName="parentTextArrow" presStyleLbl="node1" presStyleIdx="0" presStyleCnt="2"/>
      <dgm:spPr/>
    </dgm:pt>
    <dgm:pt modelId="{7052C3FC-5653-4BC1-9342-9A622B3A80DB}" type="pres">
      <dgm:prSet presAssocID="{FA87B3C4-A65E-40C5-ABDA-5AE011276FE2}" presName="arrow" presStyleLbl="node1" presStyleIdx="1" presStyleCnt="2"/>
      <dgm:spPr/>
    </dgm:pt>
    <dgm:pt modelId="{AC3C47D0-C995-425C-83E1-6C0B72333E56}" type="pres">
      <dgm:prSet presAssocID="{FA87B3C4-A65E-40C5-ABDA-5AE011276FE2}" presName="descendantArrow" presStyleCnt="0"/>
      <dgm:spPr/>
    </dgm:pt>
    <dgm:pt modelId="{2728AF6D-3907-4231-8BBB-FDA6F345654B}" type="pres">
      <dgm:prSet presAssocID="{3A89106F-FA21-4D60-A449-31B243DB7BA3}" presName="childTextArrow" presStyleLbl="fgAccFollowNode1" presStyleIdx="2" presStyleCnt="5">
        <dgm:presLayoutVars>
          <dgm:bulletEnabled val="1"/>
        </dgm:presLayoutVars>
      </dgm:prSet>
      <dgm:spPr/>
    </dgm:pt>
    <dgm:pt modelId="{DCD9884E-03B3-4DC5-B680-0D445A8849D5}" type="pres">
      <dgm:prSet presAssocID="{0CE26272-8734-4C5F-B2FD-D6C5AF8F2DF4}" presName="childTextArrow" presStyleLbl="fgAccFollowNode1" presStyleIdx="3" presStyleCnt="5">
        <dgm:presLayoutVars>
          <dgm:bulletEnabled val="1"/>
        </dgm:presLayoutVars>
      </dgm:prSet>
      <dgm:spPr/>
    </dgm:pt>
    <dgm:pt modelId="{A1F4CF10-DA5B-4CB7-8B2F-75470D5C91D8}" type="pres">
      <dgm:prSet presAssocID="{C8D5C231-60A3-4BDD-A351-C4335BB6A803}" presName="childTextArrow" presStyleLbl="fgAccFollowNode1" presStyleIdx="4" presStyleCnt="5">
        <dgm:presLayoutVars>
          <dgm:bulletEnabled val="1"/>
        </dgm:presLayoutVars>
      </dgm:prSet>
      <dgm:spPr/>
    </dgm:pt>
  </dgm:ptLst>
  <dgm:cxnLst>
    <dgm:cxn modelId="{2A237D01-0935-4F6E-BC88-AA5031E36DBA}" srcId="{4F157049-33F5-4565-90C6-1B36A9A8B9B4}" destId="{5C87A439-27C6-41E5-B5F2-BE8E3F038D48}" srcOrd="0" destOrd="0" parTransId="{19F18AED-3AAF-487D-9614-8514A47C72F8}" sibTransId="{7DAB3308-EB9D-46A0-A6C7-5B982233470F}"/>
    <dgm:cxn modelId="{4EE1591D-7E51-4385-9C82-2944BA747B4A}" srcId="{82A623AF-738D-42DC-9172-E12BCAA3F1A1}" destId="{FA87B3C4-A65E-40C5-ABDA-5AE011276FE2}" srcOrd="0" destOrd="0" parTransId="{2BDAF2E4-A9EF-4683-B893-666106417D36}" sibTransId="{2D2E4C01-92F0-4853-81E3-E0251004FD48}"/>
    <dgm:cxn modelId="{8E1C8232-0B03-4A87-A211-0A1B9B4BDDC8}" type="presOf" srcId="{25A591AB-1855-45C0-9807-65823F272F6B}" destId="{C56E6DFE-52A8-4BFF-9E4D-23FE721F9DE7}" srcOrd="0" destOrd="0" presId="urn:microsoft.com/office/officeart/2005/8/layout/process4"/>
    <dgm:cxn modelId="{F6F4A535-F49F-4E4F-B273-5E33E20569B0}" type="presOf" srcId="{4F157049-33F5-4565-90C6-1B36A9A8B9B4}" destId="{550DC1A6-30BE-4E61-B7AC-896DD9916BDF}" srcOrd="1" destOrd="0" presId="urn:microsoft.com/office/officeart/2005/8/layout/process4"/>
    <dgm:cxn modelId="{73AB843C-F046-4DBC-BDD6-3E66A4BEA60E}" type="presOf" srcId="{4F157049-33F5-4565-90C6-1B36A9A8B9B4}" destId="{EE5DEC29-1EF5-475C-8F68-8C986AFDA292}" srcOrd="0" destOrd="0" presId="urn:microsoft.com/office/officeart/2005/8/layout/process4"/>
    <dgm:cxn modelId="{8CFC4877-FB95-486D-AC02-A8070578E54E}" srcId="{FA87B3C4-A65E-40C5-ABDA-5AE011276FE2}" destId="{3A89106F-FA21-4D60-A449-31B243DB7BA3}" srcOrd="0" destOrd="0" parTransId="{CC02A64B-570E-4131-99B6-D22BB1F4EAF7}" sibTransId="{12BA3C1B-E3A4-4A19-A221-37FF488116BE}"/>
    <dgm:cxn modelId="{4730EF8C-F5C9-4E8D-A793-1D3A015BD688}" type="presOf" srcId="{C8D5C231-60A3-4BDD-A351-C4335BB6A803}" destId="{A1F4CF10-DA5B-4CB7-8B2F-75470D5C91D8}" srcOrd="0" destOrd="0" presId="urn:microsoft.com/office/officeart/2005/8/layout/process4"/>
    <dgm:cxn modelId="{97DE2096-F3C5-4CE5-A79D-DFC8ABBD720A}" srcId="{82A623AF-738D-42DC-9172-E12BCAA3F1A1}" destId="{4F157049-33F5-4565-90C6-1B36A9A8B9B4}" srcOrd="1" destOrd="0" parTransId="{006FD8D2-753D-4772-A142-20B4CE9C4649}" sibTransId="{20064BA8-FF38-42AA-B78C-0AAAF96D82E2}"/>
    <dgm:cxn modelId="{8BF761A4-F0FC-49B0-B2C3-77A40B8F45B2}" type="presOf" srcId="{0CE26272-8734-4C5F-B2FD-D6C5AF8F2DF4}" destId="{DCD9884E-03B3-4DC5-B680-0D445A8849D5}" srcOrd="0" destOrd="0" presId="urn:microsoft.com/office/officeart/2005/8/layout/process4"/>
    <dgm:cxn modelId="{46CB35A7-79CA-4A3C-88D9-104AB1FA28CB}" type="presOf" srcId="{82A623AF-738D-42DC-9172-E12BCAA3F1A1}" destId="{4491CCB8-00A2-43AA-ABA6-C2AC10E4EC5C}" srcOrd="0" destOrd="0" presId="urn:microsoft.com/office/officeart/2005/8/layout/process4"/>
    <dgm:cxn modelId="{146291D5-E9E7-48D0-9387-62D2A2E178C8}" type="presOf" srcId="{FA87B3C4-A65E-40C5-ABDA-5AE011276FE2}" destId="{1D2411BB-5C05-4A82-8BC8-7F5B3EC3496A}" srcOrd="0" destOrd="0" presId="urn:microsoft.com/office/officeart/2005/8/layout/process4"/>
    <dgm:cxn modelId="{E655E9D9-45C5-4E36-8947-2379C8272D28}" type="presOf" srcId="{FA87B3C4-A65E-40C5-ABDA-5AE011276FE2}" destId="{7052C3FC-5653-4BC1-9342-9A622B3A80DB}" srcOrd="1" destOrd="0" presId="urn:microsoft.com/office/officeart/2005/8/layout/process4"/>
    <dgm:cxn modelId="{7496C3DE-BA86-4DAC-9B31-00AB14281BFB}" type="presOf" srcId="{3A89106F-FA21-4D60-A449-31B243DB7BA3}" destId="{2728AF6D-3907-4231-8BBB-FDA6F345654B}" srcOrd="0" destOrd="0" presId="urn:microsoft.com/office/officeart/2005/8/layout/process4"/>
    <dgm:cxn modelId="{ED057AE2-5D2B-444E-923C-B30521A3E324}" srcId="{FA87B3C4-A65E-40C5-ABDA-5AE011276FE2}" destId="{0CE26272-8734-4C5F-B2FD-D6C5AF8F2DF4}" srcOrd="1" destOrd="0" parTransId="{AA2466B1-242C-4C70-832E-183519C858F6}" sibTransId="{E4C22366-873B-40A9-8FF2-B3E1B0C65EB5}"/>
    <dgm:cxn modelId="{18A559E5-23CB-439E-BE50-FD06F9F22F88}" type="presOf" srcId="{5C87A439-27C6-41E5-B5F2-BE8E3F038D48}" destId="{EB39F611-8224-413D-B4DC-72E62841CB30}" srcOrd="0" destOrd="0" presId="urn:microsoft.com/office/officeart/2005/8/layout/process4"/>
    <dgm:cxn modelId="{B719D4EA-D9BA-4AEC-9F9E-8D69A0A76955}" srcId="{FA87B3C4-A65E-40C5-ABDA-5AE011276FE2}" destId="{C8D5C231-60A3-4BDD-A351-C4335BB6A803}" srcOrd="2" destOrd="0" parTransId="{38837564-10C1-43AB-8A69-A49DEAA6EEE5}" sibTransId="{AC89B2F4-6E65-4EAA-8C7B-A2F11C1AA97D}"/>
    <dgm:cxn modelId="{4BA071F0-BC97-403F-A777-9A2665D3926A}" srcId="{4F157049-33F5-4565-90C6-1B36A9A8B9B4}" destId="{25A591AB-1855-45C0-9807-65823F272F6B}" srcOrd="1" destOrd="0" parTransId="{4FD4AD01-0491-46D7-9261-83B0EF84EEBB}" sibTransId="{16278383-E90E-4321-B4F8-40C99CB1D9BE}"/>
    <dgm:cxn modelId="{8C1D3257-3545-418C-B672-672FE64C231D}" type="presParOf" srcId="{4491CCB8-00A2-43AA-ABA6-C2AC10E4EC5C}" destId="{CEA72523-911D-4A73-B2E8-956AC591681F}" srcOrd="0" destOrd="0" presId="urn:microsoft.com/office/officeart/2005/8/layout/process4"/>
    <dgm:cxn modelId="{8B9CA720-9B08-404C-B39A-20E71E17028F}" type="presParOf" srcId="{CEA72523-911D-4A73-B2E8-956AC591681F}" destId="{EE5DEC29-1EF5-475C-8F68-8C986AFDA292}" srcOrd="0" destOrd="0" presId="urn:microsoft.com/office/officeart/2005/8/layout/process4"/>
    <dgm:cxn modelId="{7E65AD6E-8A24-4178-AE90-679E4AE1B66B}" type="presParOf" srcId="{CEA72523-911D-4A73-B2E8-956AC591681F}" destId="{550DC1A6-30BE-4E61-B7AC-896DD9916BDF}" srcOrd="1" destOrd="0" presId="urn:microsoft.com/office/officeart/2005/8/layout/process4"/>
    <dgm:cxn modelId="{7324CD62-EF07-49DD-B605-700F2C2BA2B1}" type="presParOf" srcId="{CEA72523-911D-4A73-B2E8-956AC591681F}" destId="{042EC8E1-B96E-4712-8F44-9814DD4F3FCF}" srcOrd="2" destOrd="0" presId="urn:microsoft.com/office/officeart/2005/8/layout/process4"/>
    <dgm:cxn modelId="{A8392281-68F2-48D5-8089-31F8FA2607D3}" type="presParOf" srcId="{042EC8E1-B96E-4712-8F44-9814DD4F3FCF}" destId="{EB39F611-8224-413D-B4DC-72E62841CB30}" srcOrd="0" destOrd="0" presId="urn:microsoft.com/office/officeart/2005/8/layout/process4"/>
    <dgm:cxn modelId="{F08854F4-7740-4F24-A2F6-F0571611363D}" type="presParOf" srcId="{042EC8E1-B96E-4712-8F44-9814DD4F3FCF}" destId="{C56E6DFE-52A8-4BFF-9E4D-23FE721F9DE7}" srcOrd="1" destOrd="0" presId="urn:microsoft.com/office/officeart/2005/8/layout/process4"/>
    <dgm:cxn modelId="{DBFC114A-99A1-4A5F-B6E9-EB9FB3C0EB77}" type="presParOf" srcId="{4491CCB8-00A2-43AA-ABA6-C2AC10E4EC5C}" destId="{F59686CD-DF7A-45F1-B9E7-75A21A706EBE}" srcOrd="1" destOrd="0" presId="urn:microsoft.com/office/officeart/2005/8/layout/process4"/>
    <dgm:cxn modelId="{EFFDA7D5-E9FD-407B-B4DA-134C5F8FBE55}" type="presParOf" srcId="{4491CCB8-00A2-43AA-ABA6-C2AC10E4EC5C}" destId="{A4742737-35C1-4DB5-A64D-8245B5E649EA}" srcOrd="2" destOrd="0" presId="urn:microsoft.com/office/officeart/2005/8/layout/process4"/>
    <dgm:cxn modelId="{EFAA9F18-50DF-4E60-9950-283762E70188}" type="presParOf" srcId="{A4742737-35C1-4DB5-A64D-8245B5E649EA}" destId="{1D2411BB-5C05-4A82-8BC8-7F5B3EC3496A}" srcOrd="0" destOrd="0" presId="urn:microsoft.com/office/officeart/2005/8/layout/process4"/>
    <dgm:cxn modelId="{C3F6CE9A-F8BE-46CB-9CD7-F52090913869}" type="presParOf" srcId="{A4742737-35C1-4DB5-A64D-8245B5E649EA}" destId="{7052C3FC-5653-4BC1-9342-9A622B3A80DB}" srcOrd="1" destOrd="0" presId="urn:microsoft.com/office/officeart/2005/8/layout/process4"/>
    <dgm:cxn modelId="{08C3F7B3-4E77-420F-995E-9756DE00F6A0}" type="presParOf" srcId="{A4742737-35C1-4DB5-A64D-8245B5E649EA}" destId="{AC3C47D0-C995-425C-83E1-6C0B72333E56}" srcOrd="2" destOrd="0" presId="urn:microsoft.com/office/officeart/2005/8/layout/process4"/>
    <dgm:cxn modelId="{A0C4E063-213E-4AA0-B0B9-0E4049D7865C}" type="presParOf" srcId="{AC3C47D0-C995-425C-83E1-6C0B72333E56}" destId="{2728AF6D-3907-4231-8BBB-FDA6F345654B}" srcOrd="0" destOrd="0" presId="urn:microsoft.com/office/officeart/2005/8/layout/process4"/>
    <dgm:cxn modelId="{3104A99C-5EA2-4325-8B13-BCF6291F75F6}" type="presParOf" srcId="{AC3C47D0-C995-425C-83E1-6C0B72333E56}" destId="{DCD9884E-03B3-4DC5-B680-0D445A8849D5}" srcOrd="1" destOrd="0" presId="urn:microsoft.com/office/officeart/2005/8/layout/process4"/>
    <dgm:cxn modelId="{5128579E-C8A9-484C-BD89-A5CAA710410B}" type="presParOf" srcId="{AC3C47D0-C995-425C-83E1-6C0B72333E56}" destId="{A1F4CF10-DA5B-4CB7-8B2F-75470D5C91D8}"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6D7A1-4DAF-47B3-AD7F-E39062705799}">
      <dsp:nvSpPr>
        <dsp:cNvPr id="0" name=""/>
        <dsp:cNvSpPr/>
      </dsp:nvSpPr>
      <dsp:spPr>
        <a:xfrm>
          <a:off x="0" y="2230966"/>
          <a:ext cx="6914443" cy="0"/>
        </a:xfrm>
        <a:prstGeom prst="line">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tailEnd type="triangle" w="lg" len="lg"/>
        </a:ln>
        <a:effectLst/>
      </dsp:spPr>
      <dsp:style>
        <a:lnRef idx="1">
          <a:scrgbClr r="0" g="0" b="0"/>
        </a:lnRef>
        <a:fillRef idx="1">
          <a:scrgbClr r="0" g="0" b="0"/>
        </a:fillRef>
        <a:effectRef idx="2">
          <a:scrgbClr r="0" g="0" b="0"/>
        </a:effectRef>
        <a:fontRef idx="minor"/>
      </dsp:style>
    </dsp:sp>
    <dsp:sp modelId="{8AD3BC03-BEEE-4191-BD12-C9F04B58B646}">
      <dsp:nvSpPr>
        <dsp:cNvPr id="0" name=""/>
        <dsp:cNvSpPr/>
      </dsp:nvSpPr>
      <dsp:spPr>
        <a:xfrm>
          <a:off x="192578" y="2396057"/>
          <a:ext cx="2816555" cy="50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fr-FR" sz="1800" kern="1200">
              <a:latin typeface="Trebuchet MS" panose="020B0603020202020204"/>
            </a:rPr>
            <a:t>Base de données</a:t>
          </a:r>
          <a:endParaRPr lang="fr-FR" sz="1800" kern="1200"/>
        </a:p>
      </dsp:txBody>
      <dsp:txXfrm>
        <a:off x="192578" y="2396057"/>
        <a:ext cx="2816555" cy="504198"/>
      </dsp:txXfrm>
    </dsp:sp>
    <dsp:sp modelId="{934565DF-36EE-404F-8FDA-1A6E32F8C6A4}">
      <dsp:nvSpPr>
        <dsp:cNvPr id="0" name=""/>
        <dsp:cNvSpPr/>
      </dsp:nvSpPr>
      <dsp:spPr>
        <a:xfrm>
          <a:off x="540" y="622439"/>
          <a:ext cx="3200630" cy="760759"/>
        </a:xfrm>
        <a:prstGeom prst="round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fr-FR" sz="1500" kern="1200"/>
            <a:t>MySQL avec </a:t>
          </a:r>
          <a:r>
            <a:rPr lang="fr-FR" sz="1500" kern="1200">
              <a:latin typeface="Trebuchet MS" panose="020B0603020202020204"/>
            </a:rPr>
            <a:t>Client </a:t>
          </a:r>
          <a:r>
            <a:rPr lang="fr-FR" sz="1500" kern="1200" err="1">
              <a:latin typeface="Trebuchet MS" panose="020B0603020202020204"/>
            </a:rPr>
            <a:t>Mariadb</a:t>
          </a:r>
          <a:endParaRPr lang="fr-FR" sz="1500" kern="1200"/>
        </a:p>
      </dsp:txBody>
      <dsp:txXfrm>
        <a:off x="37677" y="659576"/>
        <a:ext cx="3126356" cy="686485"/>
      </dsp:txXfrm>
    </dsp:sp>
    <dsp:sp modelId="{9F1832C7-19C8-4386-A547-85526489464F}">
      <dsp:nvSpPr>
        <dsp:cNvPr id="0" name=""/>
        <dsp:cNvSpPr/>
      </dsp:nvSpPr>
      <dsp:spPr>
        <a:xfrm>
          <a:off x="1600855" y="1383198"/>
          <a:ext cx="0" cy="847767"/>
        </a:xfrm>
        <a:prstGeom prst="line">
          <a:avLst/>
        </a:prstGeom>
        <a:noFill/>
        <a:ln w="9525"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48A43F8-9B8C-455E-AD7A-C2D7E5E87EE5}">
      <dsp:nvSpPr>
        <dsp:cNvPr id="0" name=""/>
        <dsp:cNvSpPr/>
      </dsp:nvSpPr>
      <dsp:spPr>
        <a:xfrm>
          <a:off x="2048943" y="1561676"/>
          <a:ext cx="2816555" cy="50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fr-FR" sz="1800" kern="1200">
              <a:latin typeface="Trebuchet MS" panose="020B0603020202020204"/>
            </a:rPr>
            <a:t>Script </a:t>
          </a:r>
          <a:endParaRPr lang="fr-FR" sz="1800" kern="1200"/>
        </a:p>
      </dsp:txBody>
      <dsp:txXfrm>
        <a:off x="2048943" y="1561676"/>
        <a:ext cx="2816555" cy="504198"/>
      </dsp:txXfrm>
    </dsp:sp>
    <dsp:sp modelId="{C251A2EC-EAA3-41A3-971D-FE2BA86E28C2}">
      <dsp:nvSpPr>
        <dsp:cNvPr id="0" name=""/>
        <dsp:cNvSpPr/>
      </dsp:nvSpPr>
      <dsp:spPr>
        <a:xfrm>
          <a:off x="1567391" y="2197501"/>
          <a:ext cx="66928" cy="66928"/>
        </a:xfrm>
        <a:prstGeom prst="ellips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AF8B4AAD-FD3C-4482-818C-A7D38CAFF3AE}">
      <dsp:nvSpPr>
        <dsp:cNvPr id="0" name=""/>
        <dsp:cNvSpPr/>
      </dsp:nvSpPr>
      <dsp:spPr>
        <a:xfrm>
          <a:off x="1856906" y="3078733"/>
          <a:ext cx="3200630" cy="760759"/>
        </a:xfrm>
        <a:prstGeom prst="roundRect">
          <a:avLst/>
        </a:prstGeom>
        <a:solidFill>
          <a:schemeClr val="lt1">
            <a:alpha val="90000"/>
            <a:hueOff val="0"/>
            <a:satOff val="0"/>
            <a:lumOff val="0"/>
            <a:alphaOff val="0"/>
          </a:schemeClr>
        </a:solidFill>
        <a:ln w="9525" cap="flat" cmpd="sng" algn="ctr">
          <a:solidFill>
            <a:schemeClr val="accent3">
              <a:hueOff val="557695"/>
              <a:satOff val="6174"/>
              <a:lumOff val="-2843"/>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fr-FR" sz="1500" kern="1200">
              <a:latin typeface="Trebuchet MS" panose="020B0603020202020204"/>
            </a:rPr>
            <a:t>Python</a:t>
          </a:r>
          <a:endParaRPr lang="fr-FR" sz="1500" kern="1200"/>
        </a:p>
      </dsp:txBody>
      <dsp:txXfrm>
        <a:off x="1894043" y="3115870"/>
        <a:ext cx="3126356" cy="686485"/>
      </dsp:txXfrm>
    </dsp:sp>
    <dsp:sp modelId="{6BE2AA9A-E40B-4F96-A41D-363E7EB61B65}">
      <dsp:nvSpPr>
        <dsp:cNvPr id="0" name=""/>
        <dsp:cNvSpPr/>
      </dsp:nvSpPr>
      <dsp:spPr>
        <a:xfrm>
          <a:off x="3457221" y="2230965"/>
          <a:ext cx="0" cy="847767"/>
        </a:xfrm>
        <a:prstGeom prst="line">
          <a:avLst/>
        </a:prstGeom>
        <a:noFill/>
        <a:ln w="9525" cap="flat" cmpd="sng" algn="ctr">
          <a:solidFill>
            <a:schemeClr val="accent3">
              <a:hueOff val="557695"/>
              <a:satOff val="6174"/>
              <a:lumOff val="-2843"/>
              <a:alphaOff val="0"/>
            </a:schemeClr>
          </a:solidFill>
          <a:prstDash val="dash"/>
        </a:ln>
        <a:effectLst/>
      </dsp:spPr>
      <dsp:style>
        <a:lnRef idx="1">
          <a:scrgbClr r="0" g="0" b="0"/>
        </a:lnRef>
        <a:fillRef idx="0">
          <a:scrgbClr r="0" g="0" b="0"/>
        </a:fillRef>
        <a:effectRef idx="0">
          <a:scrgbClr r="0" g="0" b="0"/>
        </a:effectRef>
        <a:fontRef idx="minor"/>
      </dsp:style>
    </dsp:sp>
    <dsp:sp modelId="{EFE89C83-07F7-4954-BBF0-AF6425EC0E34}">
      <dsp:nvSpPr>
        <dsp:cNvPr id="0" name=""/>
        <dsp:cNvSpPr/>
      </dsp:nvSpPr>
      <dsp:spPr>
        <a:xfrm>
          <a:off x="3905309" y="2396057"/>
          <a:ext cx="2816555" cy="50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fr-FR" sz="1800" kern="1200">
              <a:latin typeface="Trebuchet MS" panose="020B0603020202020204"/>
            </a:rPr>
            <a:t>Construction d'équipe au hasard</a:t>
          </a:r>
          <a:endParaRPr lang="fr-FR" sz="1800" kern="1200"/>
        </a:p>
      </dsp:txBody>
      <dsp:txXfrm>
        <a:off x="3905309" y="2396057"/>
        <a:ext cx="2816555" cy="504198"/>
      </dsp:txXfrm>
    </dsp:sp>
    <dsp:sp modelId="{1D971346-8161-46DB-A876-7283DDACDB09}">
      <dsp:nvSpPr>
        <dsp:cNvPr id="0" name=""/>
        <dsp:cNvSpPr/>
      </dsp:nvSpPr>
      <dsp:spPr>
        <a:xfrm>
          <a:off x="3423757" y="2197501"/>
          <a:ext cx="66928" cy="66928"/>
        </a:xfrm>
        <a:prstGeom prst="ellipse">
          <a:avLst/>
        </a:prstGeom>
        <a:gradFill rotWithShape="0">
          <a:gsLst>
            <a:gs pos="0">
              <a:schemeClr val="accent3">
                <a:hueOff val="557695"/>
                <a:satOff val="6174"/>
                <a:lumOff val="-2843"/>
                <a:alphaOff val="0"/>
                <a:tint val="98000"/>
                <a:satMod val="110000"/>
                <a:lumMod val="104000"/>
              </a:schemeClr>
            </a:gs>
            <a:gs pos="69000">
              <a:schemeClr val="accent3">
                <a:hueOff val="557695"/>
                <a:satOff val="6174"/>
                <a:lumOff val="-2843"/>
                <a:alphaOff val="0"/>
                <a:shade val="84000"/>
                <a:satMod val="130000"/>
                <a:lumMod val="92000"/>
              </a:schemeClr>
            </a:gs>
            <a:gs pos="100000">
              <a:schemeClr val="accent3">
                <a:hueOff val="557695"/>
                <a:satOff val="6174"/>
                <a:lumOff val="-2843"/>
                <a:alphaOff val="0"/>
                <a:shade val="76000"/>
                <a:satMod val="130000"/>
                <a:lumMod val="88000"/>
              </a:schemeClr>
            </a:gs>
          </a:gsLst>
          <a:lin ang="5400000" scaled="0"/>
        </a:gradFill>
        <a:ln w="9525" cap="flat" cmpd="sng" algn="ctr">
          <a:solidFill>
            <a:schemeClr val="accent3">
              <a:hueOff val="557695"/>
              <a:satOff val="6174"/>
              <a:lumOff val="-2843"/>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278E2339-44C8-4A2C-8813-7B83DFE9C55E}">
      <dsp:nvSpPr>
        <dsp:cNvPr id="0" name=""/>
        <dsp:cNvSpPr/>
      </dsp:nvSpPr>
      <dsp:spPr>
        <a:xfrm>
          <a:off x="3713271" y="622439"/>
          <a:ext cx="3200630" cy="760759"/>
        </a:xfrm>
        <a:prstGeom prst="roundRect">
          <a:avLst/>
        </a:prstGeom>
        <a:solidFill>
          <a:schemeClr val="lt1">
            <a:alpha val="90000"/>
            <a:hueOff val="0"/>
            <a:satOff val="0"/>
            <a:lumOff val="0"/>
            <a:alphaOff val="0"/>
          </a:schemeClr>
        </a:solidFill>
        <a:ln w="9525" cap="flat" cmpd="sng" algn="ctr">
          <a:solidFill>
            <a:schemeClr val="accent3">
              <a:hueOff val="1115390"/>
              <a:satOff val="12347"/>
              <a:lumOff val="-568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fr-FR" sz="1500" kern="1200">
              <a:latin typeface="Trebuchet MS" panose="020B0603020202020204"/>
            </a:rPr>
            <a:t>Alimentation de la base de données par le script Python</a:t>
          </a:r>
          <a:endParaRPr lang="fr-FR" sz="1500" kern="1200"/>
        </a:p>
      </dsp:txBody>
      <dsp:txXfrm>
        <a:off x="3750408" y="659576"/>
        <a:ext cx="3126356" cy="686485"/>
      </dsp:txXfrm>
    </dsp:sp>
    <dsp:sp modelId="{A3D8CBFD-F581-4F15-8B5E-6BF506878362}">
      <dsp:nvSpPr>
        <dsp:cNvPr id="0" name=""/>
        <dsp:cNvSpPr/>
      </dsp:nvSpPr>
      <dsp:spPr>
        <a:xfrm>
          <a:off x="5313587" y="1383198"/>
          <a:ext cx="0" cy="847767"/>
        </a:xfrm>
        <a:prstGeom prst="line">
          <a:avLst/>
        </a:prstGeom>
        <a:noFill/>
        <a:ln w="9525" cap="flat" cmpd="sng" algn="ctr">
          <a:solidFill>
            <a:schemeClr val="accent3">
              <a:hueOff val="1115390"/>
              <a:satOff val="12347"/>
              <a:lumOff val="-5686"/>
              <a:alphaOff val="0"/>
            </a:schemeClr>
          </a:solidFill>
          <a:prstDash val="dash"/>
        </a:ln>
        <a:effectLst/>
      </dsp:spPr>
      <dsp:style>
        <a:lnRef idx="1">
          <a:scrgbClr r="0" g="0" b="0"/>
        </a:lnRef>
        <a:fillRef idx="0">
          <a:scrgbClr r="0" g="0" b="0"/>
        </a:fillRef>
        <a:effectRef idx="0">
          <a:scrgbClr r="0" g="0" b="0"/>
        </a:effectRef>
        <a:fontRef idx="minor"/>
      </dsp:style>
    </dsp:sp>
    <dsp:sp modelId="{D15EB835-9B54-4406-8ED3-ECD355D24DE7}">
      <dsp:nvSpPr>
        <dsp:cNvPr id="0" name=""/>
        <dsp:cNvSpPr/>
      </dsp:nvSpPr>
      <dsp:spPr>
        <a:xfrm>
          <a:off x="5280122" y="2197501"/>
          <a:ext cx="66928" cy="66928"/>
        </a:xfrm>
        <a:prstGeom prst="ellipse">
          <a:avLst/>
        </a:prstGeom>
        <a:gradFill rotWithShape="0">
          <a:gsLst>
            <a:gs pos="0">
              <a:schemeClr val="accent3">
                <a:hueOff val="1115390"/>
                <a:satOff val="12347"/>
                <a:lumOff val="-5686"/>
                <a:alphaOff val="0"/>
                <a:tint val="98000"/>
                <a:satMod val="110000"/>
                <a:lumMod val="104000"/>
              </a:schemeClr>
            </a:gs>
            <a:gs pos="69000">
              <a:schemeClr val="accent3">
                <a:hueOff val="1115390"/>
                <a:satOff val="12347"/>
                <a:lumOff val="-5686"/>
                <a:alphaOff val="0"/>
                <a:shade val="84000"/>
                <a:satMod val="130000"/>
                <a:lumMod val="92000"/>
              </a:schemeClr>
            </a:gs>
            <a:gs pos="100000">
              <a:schemeClr val="accent3">
                <a:hueOff val="1115390"/>
                <a:satOff val="12347"/>
                <a:lumOff val="-5686"/>
                <a:alphaOff val="0"/>
                <a:shade val="76000"/>
                <a:satMod val="130000"/>
                <a:lumMod val="88000"/>
              </a:schemeClr>
            </a:gs>
          </a:gsLst>
          <a:lin ang="5400000" scaled="0"/>
        </a:gradFill>
        <a:ln w="9525" cap="flat" cmpd="sng" algn="ctr">
          <a:solidFill>
            <a:schemeClr val="accent3">
              <a:hueOff val="1115390"/>
              <a:satOff val="12347"/>
              <a:lumOff val="-5686"/>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DC1A6-30BE-4E61-B7AC-896DD9916BDF}">
      <dsp:nvSpPr>
        <dsp:cNvPr id="0" name=""/>
        <dsp:cNvSpPr/>
      </dsp:nvSpPr>
      <dsp:spPr>
        <a:xfrm>
          <a:off x="0" y="2242265"/>
          <a:ext cx="5089584" cy="147116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rtl="0">
            <a:lnSpc>
              <a:spcPct val="90000"/>
            </a:lnSpc>
            <a:spcBef>
              <a:spcPct val="0"/>
            </a:spcBef>
            <a:spcAft>
              <a:spcPct val="35000"/>
            </a:spcAft>
            <a:buNone/>
          </a:pPr>
          <a:r>
            <a:rPr lang="fr-FR" sz="2900" kern="1200">
              <a:latin typeface="Arial" panose="020B0604020202020204"/>
            </a:rPr>
            <a:t>Comment ?</a:t>
          </a:r>
          <a:endParaRPr lang="fr-FR" sz="2900" kern="1200"/>
        </a:p>
      </dsp:txBody>
      <dsp:txXfrm>
        <a:off x="0" y="2242265"/>
        <a:ext cx="5089584" cy="794431"/>
      </dsp:txXfrm>
    </dsp:sp>
    <dsp:sp modelId="{EB39F611-8224-413D-B4DC-72E62841CB30}">
      <dsp:nvSpPr>
        <dsp:cNvPr id="0" name=""/>
        <dsp:cNvSpPr/>
      </dsp:nvSpPr>
      <dsp:spPr>
        <a:xfrm>
          <a:off x="0" y="3007273"/>
          <a:ext cx="2544792" cy="676737"/>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Documentations du brief</a:t>
          </a:r>
          <a:endParaRPr lang="fr-FR" sz="1600" kern="1200"/>
        </a:p>
      </dsp:txBody>
      <dsp:txXfrm>
        <a:off x="0" y="3007273"/>
        <a:ext cx="2544792" cy="676737"/>
      </dsp:txXfrm>
    </dsp:sp>
    <dsp:sp modelId="{C56E6DFE-52A8-4BFF-9E4D-23FE721F9DE7}">
      <dsp:nvSpPr>
        <dsp:cNvPr id="0" name=""/>
        <dsp:cNvSpPr/>
      </dsp:nvSpPr>
      <dsp:spPr>
        <a:xfrm>
          <a:off x="2544792" y="3007273"/>
          <a:ext cx="2544792" cy="676737"/>
        </a:xfrm>
        <a:prstGeom prst="rect">
          <a:avLst/>
        </a:prstGeom>
        <a:solidFill>
          <a:schemeClr val="accent3">
            <a:tint val="40000"/>
            <a:alpha val="90000"/>
            <a:hueOff val="366296"/>
            <a:satOff val="2539"/>
            <a:lumOff val="-167"/>
            <a:alphaOff val="0"/>
          </a:schemeClr>
        </a:solidFill>
        <a:ln w="15875" cap="flat" cmpd="sng" algn="ctr">
          <a:solidFill>
            <a:schemeClr val="accent3">
              <a:tint val="40000"/>
              <a:alpha val="90000"/>
              <a:hueOff val="366296"/>
              <a:satOff val="2539"/>
              <a:lumOff val="-1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fr-FR" sz="1600" kern="1200">
              <a:latin typeface="Arial" panose="020B0604020202020204"/>
            </a:rPr>
            <a:t>Google</a:t>
          </a:r>
          <a:endParaRPr lang="fr-FR" sz="1600" kern="1200"/>
        </a:p>
      </dsp:txBody>
      <dsp:txXfrm>
        <a:off x="2544792" y="3007273"/>
        <a:ext cx="2544792" cy="676737"/>
      </dsp:txXfrm>
    </dsp:sp>
    <dsp:sp modelId="{7052C3FC-5653-4BC1-9342-9A622B3A80DB}">
      <dsp:nvSpPr>
        <dsp:cNvPr id="0" name=""/>
        <dsp:cNvSpPr/>
      </dsp:nvSpPr>
      <dsp:spPr>
        <a:xfrm rot="10800000">
          <a:off x="0" y="1675"/>
          <a:ext cx="5089584" cy="2262657"/>
        </a:xfrm>
        <a:prstGeom prst="upArrowCallout">
          <a:avLst/>
        </a:prstGeom>
        <a:solidFill>
          <a:schemeClr val="accent3">
            <a:hueOff val="1115390"/>
            <a:satOff val="12347"/>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rtl="0">
            <a:lnSpc>
              <a:spcPct val="90000"/>
            </a:lnSpc>
            <a:spcBef>
              <a:spcPct val="0"/>
            </a:spcBef>
            <a:spcAft>
              <a:spcPct val="35000"/>
            </a:spcAft>
            <a:buNone/>
          </a:pPr>
          <a:r>
            <a:rPr lang="fr-FR" sz="2900" kern="1200">
              <a:latin typeface="Arial" panose="020B0604020202020204"/>
            </a:rPr>
            <a:t>Ce qu'on a appris</a:t>
          </a:r>
          <a:endParaRPr lang="fr-FR" sz="2900" kern="1200"/>
        </a:p>
      </dsp:txBody>
      <dsp:txXfrm rot="-10800000">
        <a:off x="0" y="1675"/>
        <a:ext cx="5089584" cy="794192"/>
      </dsp:txXfrm>
    </dsp:sp>
    <dsp:sp modelId="{2728AF6D-3907-4231-8BBB-FDA6F345654B}">
      <dsp:nvSpPr>
        <dsp:cNvPr id="0" name=""/>
        <dsp:cNvSpPr/>
      </dsp:nvSpPr>
      <dsp:spPr>
        <a:xfrm>
          <a:off x="2485" y="795868"/>
          <a:ext cx="1694871" cy="676534"/>
        </a:xfrm>
        <a:prstGeom prst="rect">
          <a:avLst/>
        </a:prstGeom>
        <a:solidFill>
          <a:schemeClr val="accent3">
            <a:tint val="40000"/>
            <a:alpha val="90000"/>
            <a:hueOff val="732591"/>
            <a:satOff val="5078"/>
            <a:lumOff val="-334"/>
            <a:alphaOff val="0"/>
          </a:schemeClr>
        </a:solidFill>
        <a:ln w="15875" cap="flat" cmpd="sng" algn="ctr">
          <a:solidFill>
            <a:schemeClr val="accent3">
              <a:tint val="40000"/>
              <a:alpha val="90000"/>
              <a:hueOff val="732591"/>
              <a:satOff val="5078"/>
              <a:lumOff val="-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Création de base de données</a:t>
          </a:r>
          <a:endParaRPr lang="fr-FR" sz="1600" kern="1200"/>
        </a:p>
      </dsp:txBody>
      <dsp:txXfrm>
        <a:off x="2485" y="795868"/>
        <a:ext cx="1694871" cy="676534"/>
      </dsp:txXfrm>
    </dsp:sp>
    <dsp:sp modelId="{DCD9884E-03B3-4DC5-B680-0D445A8849D5}">
      <dsp:nvSpPr>
        <dsp:cNvPr id="0" name=""/>
        <dsp:cNvSpPr/>
      </dsp:nvSpPr>
      <dsp:spPr>
        <a:xfrm>
          <a:off x="1697356" y="795868"/>
          <a:ext cx="1694871" cy="676534"/>
        </a:xfrm>
        <a:prstGeom prst="rect">
          <a:avLst/>
        </a:prstGeom>
        <a:solidFill>
          <a:schemeClr val="accent3">
            <a:tint val="40000"/>
            <a:alpha val="90000"/>
            <a:hueOff val="1098887"/>
            <a:satOff val="7617"/>
            <a:lumOff val="-501"/>
            <a:alphaOff val="0"/>
          </a:schemeClr>
        </a:solidFill>
        <a:ln w="15875" cap="flat" cmpd="sng" algn="ctr">
          <a:solidFill>
            <a:schemeClr val="accent3">
              <a:tint val="40000"/>
              <a:alpha val="90000"/>
              <a:hueOff val="1098887"/>
              <a:satOff val="7617"/>
              <a:lumOff val="-5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MySQL avec Python</a:t>
          </a:r>
          <a:endParaRPr lang="fr-FR" sz="1600" kern="1200"/>
        </a:p>
      </dsp:txBody>
      <dsp:txXfrm>
        <a:off x="1697356" y="795868"/>
        <a:ext cx="1694871" cy="676534"/>
      </dsp:txXfrm>
    </dsp:sp>
    <dsp:sp modelId="{A1F4CF10-DA5B-4CB7-8B2F-75470D5C91D8}">
      <dsp:nvSpPr>
        <dsp:cNvPr id="0" name=""/>
        <dsp:cNvSpPr/>
      </dsp:nvSpPr>
      <dsp:spPr>
        <a:xfrm>
          <a:off x="3392228" y="795868"/>
          <a:ext cx="1694871" cy="676534"/>
        </a:xfrm>
        <a:prstGeom prst="rect">
          <a:avLst/>
        </a:prstGeom>
        <a:solidFill>
          <a:schemeClr val="accent3">
            <a:tint val="40000"/>
            <a:alpha val="90000"/>
            <a:hueOff val="1465182"/>
            <a:satOff val="10156"/>
            <a:lumOff val="-668"/>
            <a:alphaOff val="0"/>
          </a:schemeClr>
        </a:solidFill>
        <a:ln w="15875" cap="flat" cmpd="sng" algn="ctr">
          <a:solidFill>
            <a:schemeClr val="accent3">
              <a:tint val="40000"/>
              <a:alpha val="90000"/>
              <a:hueOff val="1465182"/>
              <a:satOff val="10156"/>
              <a:lumOff val="-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Organigramme de programmation</a:t>
          </a:r>
        </a:p>
      </dsp:txBody>
      <dsp:txXfrm>
        <a:off x="3392228" y="795868"/>
        <a:ext cx="1694871" cy="676534"/>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FD0D228-E26A-410D-80C5-CAB1CDF375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26D71AC-E12B-423C-8E7B-E998D245B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7DF69C-05EE-4018-9AA5-CAB470B631BE}" type="datetime1">
              <a:rPr lang="fr-FR" smtClean="0"/>
              <a:t>26/10/2022</a:t>
            </a:fld>
            <a:endParaRPr lang="fr-FR"/>
          </a:p>
        </p:txBody>
      </p:sp>
      <p:sp>
        <p:nvSpPr>
          <p:cNvPr id="4" name="Espace réservé du pied de page 3">
            <a:extLst>
              <a:ext uri="{FF2B5EF4-FFF2-40B4-BE49-F238E27FC236}">
                <a16:creationId xmlns:a16="http://schemas.microsoft.com/office/drawing/2014/main" id="{265FB9CE-51F6-4540-9445-6CE3324018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AEE0F11-E1DD-42A7-A8F7-BA8E67BD54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5D024B-811E-4D28-BF3D-B005FDCAB8A4}" type="slidenum">
              <a:rPr lang="fr-FR" smtClean="0"/>
              <a:t>‹#›</a:t>
            </a:fld>
            <a:endParaRPr lang="fr-FR"/>
          </a:p>
        </p:txBody>
      </p:sp>
    </p:spTree>
    <p:extLst>
      <p:ext uri="{BB962C8B-B14F-4D97-AF65-F5344CB8AC3E}">
        <p14:creationId xmlns:p14="http://schemas.microsoft.com/office/powerpoint/2010/main" val="4286090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A52C9-7660-4CCB-AF6D-078ED416F168}" type="datetime1">
              <a:rPr lang="fr-FR" smtClean="0"/>
              <a:pPr/>
              <a:t>26/10/2022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8F04D-BC2D-4617-9DF0-C3CC2BEEE339}" type="slidenum">
              <a:rPr lang="fr-FR" noProof="0" smtClean="0"/>
              <a:t>‹#›</a:t>
            </a:fld>
            <a:endParaRPr lang="fr-FR" noProof="0"/>
          </a:p>
        </p:txBody>
      </p:sp>
    </p:spTree>
    <p:extLst>
      <p:ext uri="{BB962C8B-B14F-4D97-AF65-F5344CB8AC3E}">
        <p14:creationId xmlns:p14="http://schemas.microsoft.com/office/powerpoint/2010/main" val="12908663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6DB8F04D-BC2D-4617-9DF0-C3CC2BEEE339}" type="slidenum">
              <a:rPr lang="fr-FR" smtClean="0"/>
              <a:t>1</a:t>
            </a:fld>
            <a:endParaRPr lang="fr-FR"/>
          </a:p>
        </p:txBody>
      </p:sp>
    </p:spTree>
    <p:extLst>
      <p:ext uri="{BB962C8B-B14F-4D97-AF65-F5344CB8AC3E}">
        <p14:creationId xmlns:p14="http://schemas.microsoft.com/office/powerpoint/2010/main" val="305008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10/26/2022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0577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10/26/2022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6862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10/26/2022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09784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10/26/2022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5482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9347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10/26/2022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5559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10/26/2022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64553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10/26/2022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6998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10/26/2022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53049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94214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6123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10/26/2022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96020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11808" y="3428998"/>
            <a:ext cx="5906254" cy="2369200"/>
          </a:xfrm>
        </p:spPr>
        <p:txBody>
          <a:bodyPr rtlCol="0">
            <a:normAutofit/>
          </a:bodyPr>
          <a:lstStyle/>
          <a:p>
            <a:pPr>
              <a:lnSpc>
                <a:spcPct val="80000"/>
              </a:lnSpc>
            </a:pPr>
            <a:r>
              <a:rPr lang="fr-FR" sz="7200"/>
              <a:t>Présentation YAB</a:t>
            </a:r>
          </a:p>
        </p:txBody>
      </p:sp>
      <p:sp>
        <p:nvSpPr>
          <p:cNvPr id="3" name="Sous-titre 2"/>
          <p:cNvSpPr>
            <a:spLocks noGrp="1"/>
          </p:cNvSpPr>
          <p:nvPr>
            <p:ph type="subTitle" idx="1"/>
          </p:nvPr>
        </p:nvSpPr>
        <p:spPr>
          <a:xfrm>
            <a:off x="2772274" y="615390"/>
            <a:ext cx="5357600" cy="1692175"/>
          </a:xfrm>
        </p:spPr>
        <p:txBody>
          <a:bodyPr vert="horz" lIns="91440" tIns="45720" rIns="91440" bIns="45720" rtlCol="0" anchor="t">
            <a:noAutofit/>
          </a:bodyPr>
          <a:lstStyle/>
          <a:p>
            <a:r>
              <a:rPr lang="fr-FR" sz="2000" err="1"/>
              <a:t>Aboutard</a:t>
            </a:r>
            <a:r>
              <a:rPr lang="fr-FR" sz="2000"/>
              <a:t> Julien </a:t>
            </a:r>
          </a:p>
          <a:p>
            <a:r>
              <a:rPr lang="fr-FR" sz="2000" err="1"/>
              <a:t>Bendib</a:t>
            </a:r>
            <a:r>
              <a:rPr lang="fr-FR" sz="2000"/>
              <a:t> </a:t>
            </a:r>
            <a:r>
              <a:rPr lang="fr-FR" sz="2000" err="1"/>
              <a:t>Hayel</a:t>
            </a:r>
          </a:p>
          <a:p>
            <a:r>
              <a:rPr lang="fr-FR" sz="2000"/>
              <a:t>DEV IA – 28/10/2022 </a:t>
            </a:r>
          </a:p>
        </p:txBody>
      </p:sp>
    </p:spTree>
    <p:extLst>
      <p:ext uri="{BB962C8B-B14F-4D97-AF65-F5344CB8AC3E}">
        <p14:creationId xmlns:p14="http://schemas.microsoft.com/office/powerpoint/2010/main" val="414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46EE-19B8-9A3C-A0DD-9C25377B0B19}"/>
              </a:ext>
            </a:extLst>
          </p:cNvPr>
          <p:cNvSpPr>
            <a:spLocks noGrp="1"/>
          </p:cNvSpPr>
          <p:nvPr>
            <p:ph type="title"/>
          </p:nvPr>
        </p:nvSpPr>
        <p:spPr>
          <a:xfrm>
            <a:off x="2209242" y="491754"/>
            <a:ext cx="7958331" cy="1077229"/>
          </a:xfrm>
        </p:spPr>
        <p:txBody>
          <a:bodyPr>
            <a:normAutofit/>
          </a:bodyPr>
          <a:lstStyle/>
          <a:p>
            <a:pPr algn="ctr"/>
            <a:r>
              <a:rPr lang="en-US" sz="3600" err="1"/>
              <a:t>Sommaire</a:t>
            </a:r>
          </a:p>
        </p:txBody>
      </p:sp>
      <p:sp>
        <p:nvSpPr>
          <p:cNvPr id="3" name="Content Placeholder 2">
            <a:extLst>
              <a:ext uri="{FF2B5EF4-FFF2-40B4-BE49-F238E27FC236}">
                <a16:creationId xmlns:a16="http://schemas.microsoft.com/office/drawing/2014/main" id="{3111DE53-B1EC-379B-866E-A32F5FBCE7DE}"/>
              </a:ext>
            </a:extLst>
          </p:cNvPr>
          <p:cNvSpPr>
            <a:spLocks noGrp="1"/>
          </p:cNvSpPr>
          <p:nvPr>
            <p:ph idx="1"/>
          </p:nvPr>
        </p:nvSpPr>
        <p:spPr>
          <a:xfrm>
            <a:off x="2327901" y="1764569"/>
            <a:ext cx="8112841" cy="4414771"/>
          </a:xfrm>
        </p:spPr>
        <p:txBody>
          <a:bodyPr vert="horz" lIns="91440" tIns="45720" rIns="91440" bIns="45720" rtlCol="0" anchor="t">
            <a:normAutofit/>
          </a:bodyPr>
          <a:lstStyle/>
          <a:p>
            <a:pPr marL="344170" indent="-344170"/>
            <a:r>
              <a:rPr lang="fr-HT" sz="2800">
                <a:ea typeface="+mn-lt"/>
                <a:cs typeface="+mn-lt"/>
              </a:rPr>
              <a:t>Résumé du projet </a:t>
            </a:r>
            <a:endParaRPr lang="en-US" sz="2800"/>
          </a:p>
          <a:p>
            <a:pPr marL="344170" indent="-344170"/>
            <a:r>
              <a:rPr lang="fr-HT" sz="2800">
                <a:ea typeface="+mn-lt"/>
                <a:cs typeface="+mn-lt"/>
              </a:rPr>
              <a:t>Organigramme </a:t>
            </a:r>
            <a:r>
              <a:rPr lang="fr-HT" sz="2800" err="1">
                <a:ea typeface="+mn-lt"/>
                <a:cs typeface="+mn-lt"/>
              </a:rPr>
              <a:t>Binomotron</a:t>
            </a:r>
          </a:p>
          <a:p>
            <a:pPr marL="344170" indent="-344170"/>
            <a:r>
              <a:rPr lang="fr-HT" sz="2800">
                <a:ea typeface="+mn-lt"/>
                <a:cs typeface="+mn-lt"/>
              </a:rPr>
              <a:t>Présentation du schéma de la base de données crées </a:t>
            </a:r>
          </a:p>
          <a:p>
            <a:pPr marL="344170" indent="-344170"/>
            <a:r>
              <a:rPr lang="fr-HT" sz="2800">
                <a:ea typeface="+mn-lt"/>
                <a:cs typeface="+mn-lt"/>
              </a:rPr>
              <a:t>Présentation du code </a:t>
            </a:r>
          </a:p>
          <a:p>
            <a:pPr marL="344170" indent="-344170"/>
            <a:r>
              <a:rPr lang="fr-HT" sz="2800">
                <a:ea typeface="+mn-lt"/>
                <a:cs typeface="+mn-lt"/>
              </a:rPr>
              <a:t>Conclusion </a:t>
            </a:r>
          </a:p>
          <a:p>
            <a:pPr marL="795020" lvl="1" indent="-337820"/>
            <a:endParaRPr lang="fr-HT" sz="2400">
              <a:cs typeface="Arial"/>
            </a:endParaRPr>
          </a:p>
        </p:txBody>
      </p:sp>
      <p:sp>
        <p:nvSpPr>
          <p:cNvPr id="4" name="Slide Number Placeholder 3">
            <a:extLst>
              <a:ext uri="{FF2B5EF4-FFF2-40B4-BE49-F238E27FC236}">
                <a16:creationId xmlns:a16="http://schemas.microsoft.com/office/drawing/2014/main" id="{445C6423-C39D-DD84-E4C9-E77FCC061F7A}"/>
              </a:ext>
            </a:extLst>
          </p:cNvPr>
          <p:cNvSpPr>
            <a:spLocks noGrp="1"/>
          </p:cNvSpPr>
          <p:nvPr>
            <p:ph type="sldNum" sz="quarter" idx="12"/>
          </p:nvPr>
        </p:nvSpPr>
        <p:spPr/>
        <p:txBody>
          <a:bodyPr/>
          <a:lstStyle/>
          <a:p>
            <a:fld id="{6D22F896-40B5-4ADD-8801-0D06FADFA095}" type="slidenum">
              <a:rPr lang="fr-FR" noProof="0" smtClean="0"/>
              <a:t>2</a:t>
            </a:fld>
            <a:endParaRPr lang="en-US"/>
          </a:p>
        </p:txBody>
      </p:sp>
    </p:spTree>
    <p:extLst>
      <p:ext uri="{BB962C8B-B14F-4D97-AF65-F5344CB8AC3E}">
        <p14:creationId xmlns:p14="http://schemas.microsoft.com/office/powerpoint/2010/main" val="109264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0587-40DC-9E4C-3CB1-6D32EC138918}"/>
              </a:ext>
            </a:extLst>
          </p:cNvPr>
          <p:cNvSpPr>
            <a:spLocks noGrp="1"/>
          </p:cNvSpPr>
          <p:nvPr>
            <p:ph type="title"/>
          </p:nvPr>
        </p:nvSpPr>
        <p:spPr>
          <a:xfrm>
            <a:off x="2539921" y="491754"/>
            <a:ext cx="7958331" cy="1077229"/>
          </a:xfrm>
        </p:spPr>
        <p:txBody>
          <a:bodyPr>
            <a:normAutofit/>
          </a:bodyPr>
          <a:lstStyle/>
          <a:p>
            <a:pPr algn="ctr"/>
            <a:r>
              <a:rPr lang="en-US" sz="3600"/>
              <a:t>Résumé du </a:t>
            </a:r>
            <a:r>
              <a:rPr lang="fr-FR" sz="3600"/>
              <a:t>projet </a:t>
            </a:r>
          </a:p>
        </p:txBody>
      </p:sp>
      <p:sp>
        <p:nvSpPr>
          <p:cNvPr id="4" name="Slide Number Placeholder 3">
            <a:extLst>
              <a:ext uri="{FF2B5EF4-FFF2-40B4-BE49-F238E27FC236}">
                <a16:creationId xmlns:a16="http://schemas.microsoft.com/office/drawing/2014/main" id="{4C12F151-B5A7-4E28-E92B-FC6C4D8339F4}"/>
              </a:ext>
            </a:extLst>
          </p:cNvPr>
          <p:cNvSpPr>
            <a:spLocks noGrp="1"/>
          </p:cNvSpPr>
          <p:nvPr>
            <p:ph type="sldNum" sz="quarter" idx="12"/>
          </p:nvPr>
        </p:nvSpPr>
        <p:spPr/>
        <p:txBody>
          <a:bodyPr/>
          <a:lstStyle/>
          <a:p>
            <a:fld id="{6D22F896-40B5-4ADD-8801-0D06FADFA095}" type="slidenum">
              <a:rPr lang="fr-FR" noProof="0" smtClean="0"/>
              <a:t>3</a:t>
            </a:fld>
            <a:endParaRPr lang="en-US"/>
          </a:p>
        </p:txBody>
      </p:sp>
      <p:graphicFrame>
        <p:nvGraphicFramePr>
          <p:cNvPr id="3" name="Diagramme 4">
            <a:extLst>
              <a:ext uri="{FF2B5EF4-FFF2-40B4-BE49-F238E27FC236}">
                <a16:creationId xmlns:a16="http://schemas.microsoft.com/office/drawing/2014/main" id="{50532E97-36AD-A14C-F99A-7E13F8C45DB9}"/>
              </a:ext>
            </a:extLst>
          </p:cNvPr>
          <p:cNvGraphicFramePr/>
          <p:nvPr>
            <p:extLst>
              <p:ext uri="{D42A27DB-BD31-4B8C-83A1-F6EECF244321}">
                <p14:modId xmlns:p14="http://schemas.microsoft.com/office/powerpoint/2010/main" val="4024847413"/>
              </p:ext>
            </p:extLst>
          </p:nvPr>
        </p:nvGraphicFramePr>
        <p:xfrm>
          <a:off x="1848557" y="2136423"/>
          <a:ext cx="6914443" cy="4461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30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B15154-683C-29FC-51AE-822E7DF89D39}"/>
              </a:ext>
            </a:extLst>
          </p:cNvPr>
          <p:cNvSpPr>
            <a:spLocks noGrp="1"/>
          </p:cNvSpPr>
          <p:nvPr>
            <p:ph type="sldNum" sz="quarter" idx="12"/>
          </p:nvPr>
        </p:nvSpPr>
        <p:spPr/>
        <p:txBody>
          <a:bodyPr>
            <a:normAutofit/>
          </a:bodyPr>
          <a:lstStyle/>
          <a:p>
            <a:pPr>
              <a:spcAft>
                <a:spcPts val="600"/>
              </a:spcAft>
            </a:pPr>
            <a:fld id="{6D22F896-40B5-4ADD-8801-0D06FADFA095}" type="slidenum">
              <a:rPr lang="fr-FR" noProof="0" smtClean="0"/>
              <a:pPr>
                <a:spcAft>
                  <a:spcPts val="600"/>
                </a:spcAft>
              </a:pPr>
              <a:t>4</a:t>
            </a:fld>
            <a:endParaRPr lang="en-US"/>
          </a:p>
        </p:txBody>
      </p:sp>
      <p:sp>
        <p:nvSpPr>
          <p:cNvPr id="6" name="ZoneTexte 5">
            <a:extLst>
              <a:ext uri="{FF2B5EF4-FFF2-40B4-BE49-F238E27FC236}">
                <a16:creationId xmlns:a16="http://schemas.microsoft.com/office/drawing/2014/main" id="{6E0767D7-AC28-73DA-7F1C-6B29345C7397}"/>
              </a:ext>
            </a:extLst>
          </p:cNvPr>
          <p:cNvSpPr txBox="1"/>
          <p:nvPr/>
        </p:nvSpPr>
        <p:spPr>
          <a:xfrm>
            <a:off x="1095974" y="2990790"/>
            <a:ext cx="34553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600"/>
              <a:t>Organigramme </a:t>
            </a:r>
            <a:r>
              <a:rPr lang="fr-FR" sz="3600" err="1"/>
              <a:t>Binomotron</a:t>
            </a:r>
            <a:endParaRPr lang="fr-FR" sz="3600">
              <a:cs typeface="Arial"/>
            </a:endParaRPr>
          </a:p>
        </p:txBody>
      </p:sp>
      <p:grpSp>
        <p:nvGrpSpPr>
          <p:cNvPr id="8" name="Group 7">
            <a:extLst>
              <a:ext uri="{FF2B5EF4-FFF2-40B4-BE49-F238E27FC236}">
                <a16:creationId xmlns:a16="http://schemas.microsoft.com/office/drawing/2014/main" id="{1F167CCA-B74A-1510-C5B1-8CC8CA9F63A8}"/>
              </a:ext>
            </a:extLst>
          </p:cNvPr>
          <p:cNvGrpSpPr/>
          <p:nvPr/>
        </p:nvGrpSpPr>
        <p:grpSpPr>
          <a:xfrm>
            <a:off x="4875203" y="258473"/>
            <a:ext cx="6472047" cy="6261099"/>
            <a:chOff x="3149920" y="488511"/>
            <a:chExt cx="6472047" cy="6261099"/>
          </a:xfrm>
        </p:grpSpPr>
        <p:sp>
          <p:nvSpPr>
            <p:cNvPr id="4" name="TextBox 3">
              <a:extLst>
                <a:ext uri="{FF2B5EF4-FFF2-40B4-BE49-F238E27FC236}">
                  <a16:creationId xmlns:a16="http://schemas.microsoft.com/office/drawing/2014/main" id="{C7130E10-7EDE-AD55-34BD-A779AE238F22}"/>
                </a:ext>
              </a:extLst>
            </p:cNvPr>
            <p:cNvSpPr txBox="1"/>
            <p:nvPr/>
          </p:nvSpPr>
          <p:spPr>
            <a:xfrm>
              <a:off x="3149920" y="488511"/>
              <a:ext cx="6472047" cy="625383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7" name="Picture 7">
              <a:extLst>
                <a:ext uri="{FF2B5EF4-FFF2-40B4-BE49-F238E27FC236}">
                  <a16:creationId xmlns:a16="http://schemas.microsoft.com/office/drawing/2014/main" id="{531CE23F-D5E2-3339-E195-5EEEDFF8E322}"/>
                </a:ext>
              </a:extLst>
            </p:cNvPr>
            <p:cNvPicPr>
              <a:picLocks noChangeAspect="1"/>
            </p:cNvPicPr>
            <p:nvPr/>
          </p:nvPicPr>
          <p:blipFill>
            <a:blip r:embed="rId2"/>
            <a:stretch>
              <a:fillRect/>
            </a:stretch>
          </p:blipFill>
          <p:spPr>
            <a:xfrm>
              <a:off x="3272287" y="611598"/>
              <a:ext cx="6236897" cy="6138012"/>
            </a:xfrm>
            <a:prstGeom prst="rect">
              <a:avLst/>
            </a:prstGeom>
          </p:spPr>
        </p:pic>
      </p:grpSp>
    </p:spTree>
    <p:extLst>
      <p:ext uri="{BB962C8B-B14F-4D97-AF65-F5344CB8AC3E}">
        <p14:creationId xmlns:p14="http://schemas.microsoft.com/office/powerpoint/2010/main" val="22201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5BF35E-AB97-4CFB-9DC2-43B638C180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 name="Picture 11">
            <a:extLst>
              <a:ext uri="{FF2B5EF4-FFF2-40B4-BE49-F238E27FC236}">
                <a16:creationId xmlns:a16="http://schemas.microsoft.com/office/drawing/2014/main" id="{0706F57B-7F62-49EF-9B23-B0BDF0C314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13">
            <a:extLst>
              <a:ext uri="{FF2B5EF4-FFF2-40B4-BE49-F238E27FC236}">
                <a16:creationId xmlns:a16="http://schemas.microsoft.com/office/drawing/2014/main" id="{D3B78202-005C-497D-8A4B-C001345A4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5">
            <a:extLst>
              <a:ext uri="{FF2B5EF4-FFF2-40B4-BE49-F238E27FC236}">
                <a16:creationId xmlns:a16="http://schemas.microsoft.com/office/drawing/2014/main" id="{5B871B25-98AE-4AEC-87DE-2FA17CF8C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7">
            <a:extLst>
              <a:ext uri="{FF2B5EF4-FFF2-40B4-BE49-F238E27FC236}">
                <a16:creationId xmlns:a16="http://schemas.microsoft.com/office/drawing/2014/main" id="{8A0F0AD9-C262-4256-B713-D5BF2AAC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9">
            <a:extLst>
              <a:ext uri="{FF2B5EF4-FFF2-40B4-BE49-F238E27FC236}">
                <a16:creationId xmlns:a16="http://schemas.microsoft.com/office/drawing/2014/main" id="{4578B44C-A14C-4022-B8F8-6018F9836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21">
            <a:extLst>
              <a:ext uri="{FF2B5EF4-FFF2-40B4-BE49-F238E27FC236}">
                <a16:creationId xmlns:a16="http://schemas.microsoft.com/office/drawing/2014/main" id="{FD81DFD4-3A2D-469D-8ACE-C1E55D8902E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21" name="Rectangle 23">
            <a:extLst>
              <a:ext uri="{FF2B5EF4-FFF2-40B4-BE49-F238E27FC236}">
                <a16:creationId xmlns:a16="http://schemas.microsoft.com/office/drawing/2014/main" id="{9047778B-18AD-45AB-B2F1-9684335F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5">
            <a:extLst>
              <a:ext uri="{FF2B5EF4-FFF2-40B4-BE49-F238E27FC236}">
                <a16:creationId xmlns:a16="http://schemas.microsoft.com/office/drawing/2014/main" id="{FFCA0EF7-BB9A-4D18-8E16-7BBA48DE30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7">
            <a:extLst>
              <a:ext uri="{FF2B5EF4-FFF2-40B4-BE49-F238E27FC236}">
                <a16:creationId xmlns:a16="http://schemas.microsoft.com/office/drawing/2014/main" id="{B2BDB1B4-7103-4515-8D81-2DA6205238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9">
            <a:extLst>
              <a:ext uri="{FF2B5EF4-FFF2-40B4-BE49-F238E27FC236}">
                <a16:creationId xmlns:a16="http://schemas.microsoft.com/office/drawing/2014/main" id="{BC77BC43-BA96-49B6-8D1A-A657187C6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1">
            <a:extLst>
              <a:ext uri="{FF2B5EF4-FFF2-40B4-BE49-F238E27FC236}">
                <a16:creationId xmlns:a16="http://schemas.microsoft.com/office/drawing/2014/main" id="{D0C29719-86AF-4165-8658-EC11FCECD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3">
            <a:extLst>
              <a:ext uri="{FF2B5EF4-FFF2-40B4-BE49-F238E27FC236}">
                <a16:creationId xmlns:a16="http://schemas.microsoft.com/office/drawing/2014/main" id="{CF824628-0247-41F7-964B-780563656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B699E1F-FAAC-F4AA-9B06-5809D52F9441}"/>
              </a:ext>
            </a:extLst>
          </p:cNvPr>
          <p:cNvSpPr>
            <a:spLocks noGrp="1"/>
          </p:cNvSpPr>
          <p:nvPr>
            <p:ph type="sldNum" sz="quarter" idx="12"/>
          </p:nvPr>
        </p:nvSpPr>
        <p:spPr>
          <a:xfrm>
            <a:off x="158407" y="164592"/>
            <a:ext cx="636727" cy="322851"/>
          </a:xfrm>
        </p:spPr>
        <p:txBody>
          <a:bodyPr vert="horz" lIns="91440" tIns="45720" rIns="45720" bIns="45720" rtlCol="0" anchor="ctr">
            <a:normAutofit/>
          </a:bodyPr>
          <a:lstStyle/>
          <a:p>
            <a:pPr>
              <a:lnSpc>
                <a:spcPct val="90000"/>
              </a:lnSpc>
              <a:spcAft>
                <a:spcPts val="600"/>
              </a:spcAft>
            </a:pPr>
            <a:fld id="{6D22F896-40B5-4ADD-8801-0D06FADFA095}" type="slidenum">
              <a:rPr lang="en-US" sz="1500" noProof="0" dirty="0"/>
              <a:pPr>
                <a:lnSpc>
                  <a:spcPct val="90000"/>
                </a:lnSpc>
                <a:spcAft>
                  <a:spcPts val="600"/>
                </a:spcAft>
              </a:pPr>
              <a:t>5</a:t>
            </a:fld>
            <a:endParaRPr lang="en-US" sz="1500"/>
          </a:p>
        </p:txBody>
      </p:sp>
      <p:pic>
        <p:nvPicPr>
          <p:cNvPr id="5" name="Image 5" descr="Une image contenant texte&#10;&#10;Description générée automatiquement">
            <a:extLst>
              <a:ext uri="{FF2B5EF4-FFF2-40B4-BE49-F238E27FC236}">
                <a16:creationId xmlns:a16="http://schemas.microsoft.com/office/drawing/2014/main" id="{121AB0A3-36B8-10E3-CE56-3C7C62BD0017}"/>
              </a:ext>
            </a:extLst>
          </p:cNvPr>
          <p:cNvPicPr>
            <a:picLocks noChangeAspect="1"/>
          </p:cNvPicPr>
          <p:nvPr/>
        </p:nvPicPr>
        <p:blipFill rotWithShape="1">
          <a:blip r:embed="rId5"/>
          <a:srcRect r="4120" b="3"/>
          <a:stretch/>
        </p:blipFill>
        <p:spPr>
          <a:xfrm>
            <a:off x="5444747" y="647191"/>
            <a:ext cx="5297322"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6" name="Rectangle 35">
            <a:extLst>
              <a:ext uri="{FF2B5EF4-FFF2-40B4-BE49-F238E27FC236}">
                <a16:creationId xmlns:a16="http://schemas.microsoft.com/office/drawing/2014/main" id="{431CE0DD-DBC5-4E70-8022-163362075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F17EBF-E87D-9932-5CF8-BA4E81F7B7EF}"/>
              </a:ext>
            </a:extLst>
          </p:cNvPr>
          <p:cNvSpPr txBox="1"/>
          <p:nvPr/>
        </p:nvSpPr>
        <p:spPr>
          <a:xfrm>
            <a:off x="800340" y="3189856"/>
            <a:ext cx="44889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3600">
                <a:ea typeface="+mn-lt"/>
                <a:cs typeface="+mn-lt"/>
              </a:rPr>
              <a:t>Base de </a:t>
            </a:r>
            <a:r>
              <a:rPr lang="en-US" sz="3600" err="1">
                <a:ea typeface="+mn-lt"/>
                <a:cs typeface="+mn-lt"/>
              </a:rPr>
              <a:t>données</a:t>
            </a:r>
            <a:r>
              <a:rPr lang="en-US" sz="3600">
                <a:ea typeface="+mn-lt"/>
                <a:cs typeface="+mn-lt"/>
              </a:rPr>
              <a:t> </a:t>
            </a:r>
          </a:p>
          <a:p>
            <a:pPr algn="l"/>
            <a:endParaRPr lang="en-US" sz="3600">
              <a:cs typeface="Arial"/>
            </a:endParaRPr>
          </a:p>
        </p:txBody>
      </p:sp>
    </p:spTree>
    <p:extLst>
      <p:ext uri="{BB962C8B-B14F-4D97-AF65-F5344CB8AC3E}">
        <p14:creationId xmlns:p14="http://schemas.microsoft.com/office/powerpoint/2010/main" val="14143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1A2E-E825-4059-9F88-FAD84361A7C9}"/>
              </a:ext>
            </a:extLst>
          </p:cNvPr>
          <p:cNvSpPr>
            <a:spLocks noGrp="1"/>
          </p:cNvSpPr>
          <p:nvPr>
            <p:ph type="title"/>
          </p:nvPr>
        </p:nvSpPr>
        <p:spPr>
          <a:xfrm>
            <a:off x="2597431" y="491754"/>
            <a:ext cx="7958331" cy="1077229"/>
          </a:xfrm>
        </p:spPr>
        <p:txBody>
          <a:bodyPr>
            <a:normAutofit/>
          </a:bodyPr>
          <a:lstStyle/>
          <a:p>
            <a:pPr algn="ctr"/>
            <a:r>
              <a:rPr lang="en-US" sz="3600"/>
              <a:t>Script python BD</a:t>
            </a:r>
          </a:p>
        </p:txBody>
      </p:sp>
      <p:sp>
        <p:nvSpPr>
          <p:cNvPr id="4" name="Slide Number Placeholder 3">
            <a:extLst>
              <a:ext uri="{FF2B5EF4-FFF2-40B4-BE49-F238E27FC236}">
                <a16:creationId xmlns:a16="http://schemas.microsoft.com/office/drawing/2014/main" id="{A1F29923-3C28-36F4-869B-3B4A50178226}"/>
              </a:ext>
            </a:extLst>
          </p:cNvPr>
          <p:cNvSpPr>
            <a:spLocks noGrp="1"/>
          </p:cNvSpPr>
          <p:nvPr>
            <p:ph type="sldNum" sz="quarter" idx="12"/>
          </p:nvPr>
        </p:nvSpPr>
        <p:spPr/>
        <p:txBody>
          <a:bodyPr/>
          <a:lstStyle/>
          <a:p>
            <a:fld id="{6D22F896-40B5-4ADD-8801-0D06FADFA095}" type="slidenum">
              <a:rPr lang="fr-FR" noProof="0" smtClean="0"/>
              <a:t>6</a:t>
            </a:fld>
            <a:endParaRPr lang="en-US"/>
          </a:p>
        </p:txBody>
      </p:sp>
      <p:pic>
        <p:nvPicPr>
          <p:cNvPr id="5" name="Picture 6">
            <a:extLst>
              <a:ext uri="{FF2B5EF4-FFF2-40B4-BE49-F238E27FC236}">
                <a16:creationId xmlns:a16="http://schemas.microsoft.com/office/drawing/2014/main" id="{F587BB95-251D-1903-968F-74F7F5D7D083}"/>
              </a:ext>
            </a:extLst>
          </p:cNvPr>
          <p:cNvPicPr>
            <a:picLocks noChangeAspect="1"/>
          </p:cNvPicPr>
          <p:nvPr/>
        </p:nvPicPr>
        <p:blipFill>
          <a:blip r:embed="rId2"/>
          <a:stretch>
            <a:fillRect/>
          </a:stretch>
        </p:blipFill>
        <p:spPr>
          <a:xfrm>
            <a:off x="1069975" y="1921404"/>
            <a:ext cx="5028494" cy="3593747"/>
          </a:xfrm>
          <a:prstGeom prst="rect">
            <a:avLst/>
          </a:prstGeom>
        </p:spPr>
      </p:pic>
      <p:pic>
        <p:nvPicPr>
          <p:cNvPr id="9" name="Picture 9">
            <a:extLst>
              <a:ext uri="{FF2B5EF4-FFF2-40B4-BE49-F238E27FC236}">
                <a16:creationId xmlns:a16="http://schemas.microsoft.com/office/drawing/2014/main" id="{0E610153-44EE-029B-0161-18D3CA1A6AD8}"/>
              </a:ext>
            </a:extLst>
          </p:cNvPr>
          <p:cNvPicPr>
            <a:picLocks noChangeAspect="1"/>
          </p:cNvPicPr>
          <p:nvPr/>
        </p:nvPicPr>
        <p:blipFill>
          <a:blip r:embed="rId3"/>
          <a:stretch>
            <a:fillRect/>
          </a:stretch>
        </p:blipFill>
        <p:spPr>
          <a:xfrm>
            <a:off x="6502400" y="1408660"/>
            <a:ext cx="4422422" cy="5240124"/>
          </a:xfrm>
          <a:prstGeom prst="rect">
            <a:avLst/>
          </a:prstGeom>
        </p:spPr>
      </p:pic>
    </p:spTree>
    <p:extLst>
      <p:ext uri="{BB962C8B-B14F-4D97-AF65-F5344CB8AC3E}">
        <p14:creationId xmlns:p14="http://schemas.microsoft.com/office/powerpoint/2010/main" val="363180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784D-C221-BFAF-4918-BF7976C27126}"/>
              </a:ext>
            </a:extLst>
          </p:cNvPr>
          <p:cNvSpPr>
            <a:spLocks noGrp="1"/>
          </p:cNvSpPr>
          <p:nvPr>
            <p:ph type="title"/>
          </p:nvPr>
        </p:nvSpPr>
        <p:spPr>
          <a:xfrm>
            <a:off x="2597431" y="491754"/>
            <a:ext cx="7958331" cy="1077229"/>
          </a:xfrm>
        </p:spPr>
        <p:txBody>
          <a:bodyPr>
            <a:normAutofit/>
          </a:bodyPr>
          <a:lstStyle/>
          <a:p>
            <a:pPr algn="ctr"/>
            <a:r>
              <a:rPr lang="en-US" sz="3600" err="1"/>
              <a:t>Binomotron</a:t>
            </a:r>
          </a:p>
        </p:txBody>
      </p:sp>
      <p:sp>
        <p:nvSpPr>
          <p:cNvPr id="4" name="Slide Number Placeholder 3">
            <a:extLst>
              <a:ext uri="{FF2B5EF4-FFF2-40B4-BE49-F238E27FC236}">
                <a16:creationId xmlns:a16="http://schemas.microsoft.com/office/drawing/2014/main" id="{7492A939-8206-F7CC-26CE-871C3FD5F9C3}"/>
              </a:ext>
            </a:extLst>
          </p:cNvPr>
          <p:cNvSpPr>
            <a:spLocks noGrp="1"/>
          </p:cNvSpPr>
          <p:nvPr>
            <p:ph type="sldNum" sz="quarter" idx="12"/>
          </p:nvPr>
        </p:nvSpPr>
        <p:spPr/>
        <p:txBody>
          <a:bodyPr/>
          <a:lstStyle/>
          <a:p>
            <a:fld id="{6D22F896-40B5-4ADD-8801-0D06FADFA095}" type="slidenum">
              <a:rPr lang="fr-FR" noProof="0" smtClean="0"/>
              <a:t>7</a:t>
            </a:fld>
            <a:endParaRPr lang="en-US"/>
          </a:p>
        </p:txBody>
      </p:sp>
      <p:pic>
        <p:nvPicPr>
          <p:cNvPr id="3" name="Picture 6">
            <a:extLst>
              <a:ext uri="{FF2B5EF4-FFF2-40B4-BE49-F238E27FC236}">
                <a16:creationId xmlns:a16="http://schemas.microsoft.com/office/drawing/2014/main" id="{CCE732A5-C0A7-6533-2FAF-5BA165667D28}"/>
              </a:ext>
            </a:extLst>
          </p:cNvPr>
          <p:cNvPicPr>
            <a:picLocks noChangeAspect="1"/>
          </p:cNvPicPr>
          <p:nvPr/>
        </p:nvPicPr>
        <p:blipFill>
          <a:blip r:embed="rId2"/>
          <a:stretch>
            <a:fillRect/>
          </a:stretch>
        </p:blipFill>
        <p:spPr>
          <a:xfrm>
            <a:off x="1069623" y="1606113"/>
            <a:ext cx="5311422" cy="4435996"/>
          </a:xfrm>
          <a:prstGeom prst="rect">
            <a:avLst/>
          </a:prstGeom>
        </p:spPr>
      </p:pic>
      <p:pic>
        <p:nvPicPr>
          <p:cNvPr id="8" name="Picture 8">
            <a:extLst>
              <a:ext uri="{FF2B5EF4-FFF2-40B4-BE49-F238E27FC236}">
                <a16:creationId xmlns:a16="http://schemas.microsoft.com/office/drawing/2014/main" id="{53584075-354B-BCF7-3002-60CABB7FF396}"/>
              </a:ext>
            </a:extLst>
          </p:cNvPr>
          <p:cNvPicPr>
            <a:picLocks noChangeAspect="1"/>
          </p:cNvPicPr>
          <p:nvPr/>
        </p:nvPicPr>
        <p:blipFill>
          <a:blip r:embed="rId3"/>
          <a:stretch>
            <a:fillRect/>
          </a:stretch>
        </p:blipFill>
        <p:spPr>
          <a:xfrm>
            <a:off x="6708475" y="1112380"/>
            <a:ext cx="4123426" cy="5481505"/>
          </a:xfrm>
          <a:prstGeom prst="rect">
            <a:avLst/>
          </a:prstGeom>
        </p:spPr>
      </p:pic>
    </p:spTree>
    <p:extLst>
      <p:ext uri="{BB962C8B-B14F-4D97-AF65-F5344CB8AC3E}">
        <p14:creationId xmlns:p14="http://schemas.microsoft.com/office/powerpoint/2010/main" val="150587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1B8C-798C-EB8B-46F9-9A353332AB2B}"/>
              </a:ext>
            </a:extLst>
          </p:cNvPr>
          <p:cNvSpPr>
            <a:spLocks noGrp="1"/>
          </p:cNvSpPr>
          <p:nvPr>
            <p:ph type="title"/>
          </p:nvPr>
        </p:nvSpPr>
        <p:spPr>
          <a:xfrm>
            <a:off x="2410525" y="491754"/>
            <a:ext cx="7958331" cy="1077229"/>
          </a:xfrm>
        </p:spPr>
        <p:txBody>
          <a:bodyPr/>
          <a:lstStyle/>
          <a:p>
            <a:pPr algn="ctr"/>
            <a:r>
              <a:rPr lang="en-US"/>
              <a:t>Conclusion</a:t>
            </a:r>
          </a:p>
        </p:txBody>
      </p:sp>
      <p:sp>
        <p:nvSpPr>
          <p:cNvPr id="5" name="Slide Number Placeholder 4">
            <a:extLst>
              <a:ext uri="{FF2B5EF4-FFF2-40B4-BE49-F238E27FC236}">
                <a16:creationId xmlns:a16="http://schemas.microsoft.com/office/drawing/2014/main" id="{204F7814-DFDE-B84D-5AC5-6D7E439538B0}"/>
              </a:ext>
            </a:extLst>
          </p:cNvPr>
          <p:cNvSpPr>
            <a:spLocks noGrp="1"/>
          </p:cNvSpPr>
          <p:nvPr>
            <p:ph type="sldNum" sz="quarter" idx="12"/>
          </p:nvPr>
        </p:nvSpPr>
        <p:spPr/>
        <p:txBody>
          <a:bodyPr/>
          <a:lstStyle/>
          <a:p>
            <a:fld id="{6D22F896-40B5-4ADD-8801-0D06FADFA095}" type="slidenum">
              <a:rPr lang="fr-FR" noProof="0" smtClean="0"/>
              <a:t>8</a:t>
            </a:fld>
            <a:endParaRPr lang="en-US"/>
          </a:p>
        </p:txBody>
      </p:sp>
      <p:graphicFrame>
        <p:nvGraphicFramePr>
          <p:cNvPr id="391" name="Diagramme 391">
            <a:extLst>
              <a:ext uri="{FF2B5EF4-FFF2-40B4-BE49-F238E27FC236}">
                <a16:creationId xmlns:a16="http://schemas.microsoft.com/office/drawing/2014/main" id="{1447FE6D-6146-87E2-99B4-FC7BC3F15957}"/>
              </a:ext>
            </a:extLst>
          </p:cNvPr>
          <p:cNvGraphicFramePr/>
          <p:nvPr>
            <p:extLst>
              <p:ext uri="{D42A27DB-BD31-4B8C-83A1-F6EECF244321}">
                <p14:modId xmlns:p14="http://schemas.microsoft.com/office/powerpoint/2010/main" val="1056523169"/>
              </p:ext>
            </p:extLst>
          </p:nvPr>
        </p:nvGraphicFramePr>
        <p:xfrm>
          <a:off x="3838755" y="2189671"/>
          <a:ext cx="5089585" cy="3715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9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A43EF-F40E-15A5-F79D-AE1DCA9206AE}"/>
              </a:ext>
            </a:extLst>
          </p:cNvPr>
          <p:cNvSpPr txBox="1"/>
          <p:nvPr/>
        </p:nvSpPr>
        <p:spPr>
          <a:xfrm>
            <a:off x="1664578" y="2902310"/>
            <a:ext cx="88561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t>Merci pour </a:t>
            </a:r>
            <a:r>
              <a:rPr lang="en-US" sz="4800" err="1"/>
              <a:t>votre</a:t>
            </a:r>
            <a:r>
              <a:rPr lang="en-US" sz="4800"/>
              <a:t> attention</a:t>
            </a:r>
          </a:p>
        </p:txBody>
      </p:sp>
      <p:sp>
        <p:nvSpPr>
          <p:cNvPr id="3" name="Slide Number Placeholder 2">
            <a:extLst>
              <a:ext uri="{FF2B5EF4-FFF2-40B4-BE49-F238E27FC236}">
                <a16:creationId xmlns:a16="http://schemas.microsoft.com/office/drawing/2014/main" id="{FA02E645-85CE-9D76-9175-A4148713B5BF}"/>
              </a:ext>
            </a:extLst>
          </p:cNvPr>
          <p:cNvSpPr>
            <a:spLocks noGrp="1"/>
          </p:cNvSpPr>
          <p:nvPr>
            <p:ph type="sldNum" sz="quarter" idx="12"/>
          </p:nvPr>
        </p:nvSpPr>
        <p:spPr/>
        <p:txBody>
          <a:bodyPr/>
          <a:lstStyle/>
          <a:p>
            <a:fld id="{6D22F896-40B5-4ADD-8801-0D06FADFA095}" type="slidenum">
              <a:rPr lang="fr-FR" noProof="0" smtClean="0"/>
              <a:t>9</a:t>
            </a:fld>
            <a:endParaRPr lang="en-US"/>
          </a:p>
        </p:txBody>
      </p:sp>
    </p:spTree>
    <p:extLst>
      <p:ext uri="{BB962C8B-B14F-4D97-AF65-F5344CB8AC3E}">
        <p14:creationId xmlns:p14="http://schemas.microsoft.com/office/powerpoint/2010/main" val="2787435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TM00001032</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Madison</vt:lpstr>
      <vt:lpstr>Présentation YAB</vt:lpstr>
      <vt:lpstr>Sommaire</vt:lpstr>
      <vt:lpstr>Résumé du projet </vt:lpstr>
      <vt:lpstr>PowerPoint Presentation</vt:lpstr>
      <vt:lpstr>PowerPoint Presentation</vt:lpstr>
      <vt:lpstr>Script python BD</vt:lpstr>
      <vt:lpstr>Binomotron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cp:revision>
  <dcterms:created xsi:type="dcterms:W3CDTF">2022-10-25T14:07:48Z</dcterms:created>
  <dcterms:modified xsi:type="dcterms:W3CDTF">2022-10-27T07:01:42Z</dcterms:modified>
</cp:coreProperties>
</file>