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17" r:id="rId4"/>
    <p:sldId id="335" r:id="rId5"/>
    <p:sldId id="318" r:id="rId6"/>
    <p:sldId id="319" r:id="rId7"/>
    <p:sldId id="320" r:id="rId8"/>
    <p:sldId id="322" r:id="rId9"/>
    <p:sldId id="323" r:id="rId10"/>
    <p:sldId id="324" r:id="rId11"/>
    <p:sldId id="321" r:id="rId12"/>
    <p:sldId id="325" r:id="rId13"/>
    <p:sldId id="326" r:id="rId14"/>
    <p:sldId id="269" r:id="rId15"/>
    <p:sldId id="327" r:id="rId16"/>
    <p:sldId id="328" r:id="rId17"/>
    <p:sldId id="329" r:id="rId18"/>
    <p:sldId id="330" r:id="rId19"/>
    <p:sldId id="332" r:id="rId20"/>
    <p:sldId id="333" r:id="rId21"/>
    <p:sldId id="331" r:id="rId22"/>
    <p:sldId id="33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E1AD1-2038-4BDB-86FC-95A54FAAA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8854CC-66FC-4363-BA05-3F3F082BA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E3588E-3E1E-4EE5-A5F3-E008223E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7151B-19D8-41B5-B97B-B1BDB194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39824-9F02-4E79-B62C-CC1FE843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95144-0014-46B7-ABF9-F004F3C1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D08CF5-120B-4690-AD95-DD34A837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CCA57-029E-4422-BF97-4EE37AF1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FD0A0-5BC6-4DA4-8DD0-281AF7E2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7FE49-A66D-40CD-857C-28202CD2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3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20E51A-C6A1-49A6-B0EB-7FF0429E9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AC86C0-95BE-4686-92C5-DE1EF2CE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AF5BEB-D103-4776-8F03-AC1DC4B3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0A9A41-42F9-4B2F-92CB-9CCB7186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16236-55BE-4EC2-979A-CE5B4913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29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9C748-A024-44CB-856D-25EAD7CE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5ACAC-781D-4267-AC7B-C485C29D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48DC0-949D-4FE4-9CC2-0E125A37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E290B-F0C4-4DD2-A6DE-A6D15374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90FB9-D835-491A-9513-F2A45ECB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2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05822-011A-4A7A-A092-294AF428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C414B6-EB3D-45A3-B5D9-6C7ED340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E062EF-257E-46BF-A1E8-F2E7AD4A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89A7D-2D4A-4AE3-A37E-AFD220CE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360CA-8C5D-4B4A-96A5-CE46FE12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95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64718-4087-4C91-8414-FC057996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79C01-1344-4D7B-9504-28B5905B3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A54F21-5D15-4D81-B3D7-C88B1329A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C8F33-F2E9-4DF2-BD7E-E2C5E7EF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6846A7-B788-4123-8125-4F059D63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FEA14-A777-4AFA-A0AB-A924B440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89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472F8-F51D-4C69-B923-5DC794D5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391B3-73B5-4D9B-BE38-C0749F7B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EB9DD2-4C77-435E-8892-F4287B2A4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A703CD-FD32-4578-BDFC-0CB55102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37793E-3ADB-4DC4-A62D-BD178B541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E0E93F-1C40-4419-BBC3-6161B1F0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2E4126-2D37-4105-8BCE-495C62E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0273D3-AE3F-4A00-98BE-3C23188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7776C-F572-4960-83AC-727A63C4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DBB767-862A-4B13-B106-59607458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598238-D60C-458F-9C05-9A7BF430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761AA-22AE-4747-A4A0-758A637A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6FE246-74C1-4CA3-9A3B-868B75B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2B9355-A8BA-4183-AF2F-F393D28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9CBED6-1FAD-4BD9-ABCF-553F3327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EA405-243F-4234-AA7A-8A2DCD40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F46CE-B4E5-40DE-9EF9-A5E93536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C61F62-83C3-4038-9AC2-9A6C1418C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BFF4C4-AC8E-4291-B9A2-78173C74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BA94A-7CC0-47B4-B69D-1FDCF0F2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2A7EE9-E587-4558-A653-2631518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8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E134A-6F78-4B0D-A132-EF006030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710CA2-9A62-49E3-B86C-F37CB5D7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3213C2-A4B7-4531-917A-95379A00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5AA53-69AA-4437-B4E3-377DE038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D9B2B-5BC2-4EE9-9CF1-1FDB9932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977ACD-39A5-42EB-9F9B-02044018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1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4B366E-E05F-4801-B0B5-1E94CB40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DC054-2422-40C7-BD9A-BD316EB3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3B8E8-4D07-4746-BA10-1F93BB000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4391A-5D5B-413A-8D2E-58A495D64E08}" type="datetimeFigureOut">
              <a:rPr lang="fr-FR" smtClean="0"/>
              <a:t>02/10/2019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9578E9-4F73-4B92-AC41-AF8A3CC3E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FE453-13FD-49D8-B5C6-F0ACCC22C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C907-01DE-4BD4-A7DF-7D0D644C2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6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211C4-EC15-49DF-B765-C764ECD5C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08748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Présentation du projet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«Un billet pour l’Alaska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500F1-89D2-4118-956A-FA3A1D1BB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511" y="1909202"/>
            <a:ext cx="9144000" cy="1655762"/>
          </a:xfrm>
        </p:spPr>
        <p:txBody>
          <a:bodyPr>
            <a:normAutofit/>
          </a:bodyPr>
          <a:lstStyle/>
          <a:p>
            <a:r>
              <a:rPr lang="fr-FR" sz="2000" dirty="0"/>
              <a:t>Présenté par : </a:t>
            </a:r>
            <a:r>
              <a:rPr lang="fr-FR" sz="2000" b="1" dirty="0"/>
              <a:t>Julien CHEMIN</a:t>
            </a:r>
          </a:p>
        </p:txBody>
      </p:sp>
      <p:pic>
        <p:nvPicPr>
          <p:cNvPr id="5" name="Image 4" descr="Une image contenant ciel, neige, extérieur, montagne&#10;&#10;Description générée automatiquement">
            <a:extLst>
              <a:ext uri="{FF2B5EF4-FFF2-40B4-BE49-F238E27FC236}">
                <a16:creationId xmlns:a16="http://schemas.microsoft.com/office/drawing/2014/main" id="{0F6F12DB-5EE1-4725-9973-68C614FA4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" y="2424112"/>
            <a:ext cx="12075269" cy="44338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387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>
                <a:solidFill>
                  <a:schemeClr val="bg1"/>
                </a:solidFill>
              </a:rPr>
              <a:t>Article Manager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46AA39-B477-4CD6-AB6F-51D7336F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8" y="1564302"/>
            <a:ext cx="10963922" cy="17889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E280D1-9BDF-441B-B447-8FE4F9B5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5" y="4234010"/>
            <a:ext cx="11320509" cy="18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>
                <a:solidFill>
                  <a:schemeClr val="bg1"/>
                </a:solidFill>
              </a:rPr>
              <a:t>Article / Comment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B8DAE1D-DB20-4227-90A5-7A9BBBD5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4" y="955181"/>
            <a:ext cx="3467932" cy="234924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F83AB8F-9677-4B35-82F9-4DB12216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49" y="1196658"/>
            <a:ext cx="4762500" cy="13430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51AFA0-B07B-4999-987C-EB84ED365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079" y="4244868"/>
            <a:ext cx="4495800" cy="22098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D8F7F48-1DB0-49E5-A46A-F70D6B0E2CE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345010" y="2539683"/>
            <a:ext cx="1183969" cy="1705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AD5D8F9-861E-4654-9EEB-A7877BE42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49" y="4498574"/>
            <a:ext cx="2400300" cy="1181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27B18C-6EB4-4E86-B880-ED5902807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326" y="4165199"/>
            <a:ext cx="3038475" cy="184785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F6E1B95-F525-4825-8252-325BA0BBDD52}"/>
              </a:ext>
            </a:extLst>
          </p:cNvPr>
          <p:cNvCxnSpPr>
            <a:cxnSpLocks/>
          </p:cNvCxnSpPr>
          <p:nvPr/>
        </p:nvCxnSpPr>
        <p:spPr>
          <a:xfrm>
            <a:off x="0" y="4022061"/>
            <a:ext cx="6952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912208F-6549-42DB-8301-CFBDBDCFFEFA}"/>
              </a:ext>
            </a:extLst>
          </p:cNvPr>
          <p:cNvCxnSpPr>
            <a:cxnSpLocks/>
          </p:cNvCxnSpPr>
          <p:nvPr/>
        </p:nvCxnSpPr>
        <p:spPr>
          <a:xfrm>
            <a:off x="6952696" y="4022061"/>
            <a:ext cx="0" cy="2835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05C2FB9-D14B-41F2-B731-7AD24CB71C6A}"/>
              </a:ext>
            </a:extLst>
          </p:cNvPr>
          <p:cNvCxnSpPr>
            <a:cxnSpLocks/>
          </p:cNvCxnSpPr>
          <p:nvPr/>
        </p:nvCxnSpPr>
        <p:spPr>
          <a:xfrm>
            <a:off x="1775534" y="3304425"/>
            <a:ext cx="0" cy="71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8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>
                <a:solidFill>
                  <a:schemeClr val="bg1"/>
                </a:solidFill>
              </a:rPr>
              <a:t>User Manager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4673F0-0BF2-40FE-A9BA-A79CF87F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" y="1072997"/>
            <a:ext cx="3914775" cy="21907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D5484B-F1F7-4866-9AC1-FDFD12B7F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523" y="1192890"/>
            <a:ext cx="3857625" cy="34956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4CA4A8-45DF-4181-9787-8EF6B14A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67" y="4176666"/>
            <a:ext cx="6315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err="1">
                <a:solidFill>
                  <a:schemeClr val="bg1"/>
                </a:solidFill>
              </a:rPr>
              <a:t>Render</a:t>
            </a:r>
            <a:r>
              <a:rPr lang="fr-FR" sz="6600" dirty="0">
                <a:solidFill>
                  <a:schemeClr val="bg1"/>
                </a:solidFill>
              </a:rPr>
              <a:t> </a:t>
            </a:r>
            <a:r>
              <a:rPr lang="fr-FR" sz="6600" dirty="0" err="1">
                <a:solidFill>
                  <a:schemeClr val="bg1"/>
                </a:solidFill>
              </a:rPr>
              <a:t>View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F0FFCB-9BD9-4D6C-AF5F-BA343F9B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3" y="1736809"/>
            <a:ext cx="10006974" cy="33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9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7C2D19-4A81-4502-8C13-DF36CB5A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DB499-80A4-4DE9-8994-DB554C90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6" y="202535"/>
            <a:ext cx="6686781" cy="623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Routeur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CDE6A2-A4CF-4435-898A-FA7EEC45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500"/>
            <a:ext cx="3889388" cy="6064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D3C36A-EAFD-4EAB-A615-09E8F73D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3" y="1669001"/>
            <a:ext cx="5055001" cy="22614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9F529E-2C82-45A2-A346-D46BCF09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42" y="3047398"/>
            <a:ext cx="6372225" cy="2438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3511C9-1E9E-42F5-9D6D-326408F6D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28" y="5709728"/>
            <a:ext cx="5526355" cy="5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Routeur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80A5E5-1E54-47D8-912A-BEBD1023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854"/>
            <a:ext cx="7506550" cy="59631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76402F-BBC7-471E-8E74-844B2390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897" y="2671762"/>
            <a:ext cx="40862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1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err="1">
                <a:solidFill>
                  <a:schemeClr val="bg1"/>
                </a:solidFill>
              </a:rPr>
              <a:t>Controlleur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4E04582-662C-4D20-A4D2-932BF555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49393"/>
            <a:ext cx="106394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1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err="1">
                <a:solidFill>
                  <a:schemeClr val="bg1"/>
                </a:solidFill>
              </a:rPr>
              <a:t>Controlleur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D22934-9555-4C1D-9393-F0732CF7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14525"/>
            <a:ext cx="12001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9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Article </a:t>
            </a:r>
            <a:r>
              <a:rPr lang="fr-FR" sz="6600" dirty="0" err="1">
                <a:solidFill>
                  <a:schemeClr val="bg1"/>
                </a:solidFill>
              </a:rPr>
              <a:t>View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E5017F-4AFF-4766-8E1F-57C2C39C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376362"/>
            <a:ext cx="9134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3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0"/>
            <a:ext cx="12192000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 err="1">
                <a:solidFill>
                  <a:schemeClr val="bg1"/>
                </a:solidFill>
              </a:rPr>
              <a:t>Database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26A4FC-E084-4415-BE9C-EC962737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87" y="1949943"/>
            <a:ext cx="9830626" cy="29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Article </a:t>
            </a:r>
            <a:r>
              <a:rPr lang="fr-FR" sz="6600" dirty="0" err="1">
                <a:solidFill>
                  <a:schemeClr val="bg1"/>
                </a:solidFill>
              </a:rPr>
              <a:t>View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C6C8ED-61BB-4F55-A6E2-0D319DA9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2" y="1001559"/>
            <a:ext cx="4690693" cy="5168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E91B7-4D1C-4F3D-ABF9-F0168C42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1" y="1818636"/>
            <a:ext cx="10507050" cy="46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solidFill>
                  <a:schemeClr val="bg1"/>
                </a:solidFill>
              </a:rPr>
              <a:t>Template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C08629-87FB-427B-AE82-88831983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0" y="1533225"/>
            <a:ext cx="11048399" cy="37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 err="1">
                <a:solidFill>
                  <a:schemeClr val="bg1"/>
                </a:solidFill>
              </a:rPr>
              <a:t>Tiny</a:t>
            </a:r>
            <a:r>
              <a:rPr lang="fr-FR" sz="6600" dirty="0">
                <a:solidFill>
                  <a:schemeClr val="bg1"/>
                </a:solidFill>
              </a:rPr>
              <a:t> MCE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8598FE-294D-4630-B52F-D079B634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252537"/>
            <a:ext cx="10153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0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 err="1">
                <a:solidFill>
                  <a:schemeClr val="bg1"/>
                </a:solidFill>
              </a:rPr>
              <a:t>Database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D833FF-A122-415D-B758-44C32D70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4499"/>
            <a:ext cx="10377727" cy="2902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82AF9F0-2E59-4DD8-921D-F86355A37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588" y="2769833"/>
            <a:ext cx="7214412" cy="4088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8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 err="1">
                <a:solidFill>
                  <a:schemeClr val="bg1"/>
                </a:solidFill>
              </a:rPr>
              <a:t>Database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CC5F22-1101-4C04-9DBB-16B9063C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4" y="1127060"/>
            <a:ext cx="10481171" cy="46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8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>
                <a:solidFill>
                  <a:schemeClr val="bg1"/>
                </a:solidFill>
              </a:rPr>
              <a:t>Abstract Manager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9E604E-3FA0-4BA2-972B-7E5E4AA9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958788"/>
            <a:ext cx="4705350" cy="6286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DEA0311-A3AE-4A62-B5CD-7D3D9458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81" y="951944"/>
            <a:ext cx="5719994" cy="33115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827D0F-99E8-4230-95E1-028B18AF3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317242"/>
            <a:ext cx="5191125" cy="3438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C90225-5709-4FAC-B65E-98526D5B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0" y="4374517"/>
            <a:ext cx="5181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>
                <a:solidFill>
                  <a:schemeClr val="bg1"/>
                </a:solidFill>
              </a:rPr>
              <a:t>Report Manager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7FDF77F-0FE1-4EFD-A751-A5F5E5A8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834500"/>
            <a:ext cx="5210175" cy="2286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25FFC7F-6AA5-4E7A-9A2D-92978456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83" y="1502085"/>
            <a:ext cx="4162425" cy="2857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DDD645A-DD79-4364-AEEE-2B6E467E3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283" y="1907315"/>
            <a:ext cx="9401175" cy="247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B97E98-3AF9-4C74-B55F-D99ADF7A9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283" y="2274445"/>
            <a:ext cx="5876925" cy="276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B2E12B-37AA-4355-A993-303071FEB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283" y="3256439"/>
            <a:ext cx="3781425" cy="257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C96040-25EB-4C6D-85F3-2A652A4E7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283" y="4347929"/>
            <a:ext cx="4305300" cy="257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232669-CFC2-4755-83B8-5C3E8141B2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1283" y="4715059"/>
            <a:ext cx="5800725" cy="276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0DAB12B-EA98-4039-A65D-2087DF34A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1283" y="5825599"/>
            <a:ext cx="5324475" cy="266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DF630E-8FB3-4AF3-BBED-F969C8A0F9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1283" y="6240354"/>
            <a:ext cx="55911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>
                <a:solidFill>
                  <a:schemeClr val="bg1"/>
                </a:solidFill>
              </a:rPr>
              <a:t>Comment Manager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EDCE59-34BE-479A-84F9-BA622122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462"/>
            <a:ext cx="12192000" cy="13966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2A11B4-9FB3-4251-A983-C046C3EF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7082"/>
            <a:ext cx="12192000" cy="34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>
                <a:solidFill>
                  <a:schemeClr val="bg1"/>
                </a:solidFill>
              </a:rPr>
              <a:t>Comment Manager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B4639A-E228-4C7D-9D87-2ECDF265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19" y="1008045"/>
            <a:ext cx="10511161" cy="3355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038A9A-A5C3-4BFF-A22B-BEC304B4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8" y="4578216"/>
            <a:ext cx="11185864" cy="21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5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6F569-89A4-4530-AC50-43E305F38358}"/>
              </a:ext>
            </a:extLst>
          </p:cNvPr>
          <p:cNvSpPr/>
          <p:nvPr/>
        </p:nvSpPr>
        <p:spPr>
          <a:xfrm>
            <a:off x="0" y="-1"/>
            <a:ext cx="12192000" cy="83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i="1" dirty="0">
                <a:solidFill>
                  <a:schemeClr val="bg1"/>
                </a:solidFill>
              </a:rPr>
              <a:t>Article Manager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97B4F16-2E1F-4DCC-9FBE-1920C085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2" y="1075957"/>
            <a:ext cx="11469615" cy="25575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12D29DD-F7BA-4316-8DF2-E1CD54233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2" y="3874989"/>
            <a:ext cx="11469615" cy="27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79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43</Words>
  <Application>Microsoft Office PowerPoint</Application>
  <PresentationFormat>Grand écran</PresentationFormat>
  <Paragraphs>23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du projet  «Un billet pour l’Alaska 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Structure MVC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 «Un billet pour l’Alaska »</dc:title>
  <dc:creator>Julien CHEMIN</dc:creator>
  <cp:lastModifiedBy>Julien CHEMIN</cp:lastModifiedBy>
  <cp:revision>38</cp:revision>
  <dcterms:created xsi:type="dcterms:W3CDTF">2019-09-25T13:16:55Z</dcterms:created>
  <dcterms:modified xsi:type="dcterms:W3CDTF">2019-10-02T14:27:55Z</dcterms:modified>
</cp:coreProperties>
</file>