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EC15-95A9-4BA2-9BC9-87E89AF03908}" type="datetimeFigureOut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0953-0B37-4EC3-B382-7D82AD2166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632"/>
            <a:ext cx="1944216" cy="100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a l’INDEX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133884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 utilisateur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95222" y="2348880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</a:t>
            </a:r>
            <a:r>
              <a:rPr lang="fr-FR" dirty="0" err="1" smtClean="0"/>
              <a:t>etablie</a:t>
            </a:r>
            <a:endParaRPr lang="fr-FR" dirty="0"/>
          </a:p>
        </p:txBody>
      </p:sp>
      <p:sp>
        <p:nvSpPr>
          <p:cNvPr id="10" name="Losange 9"/>
          <p:cNvSpPr/>
          <p:nvPr/>
        </p:nvSpPr>
        <p:spPr>
          <a:xfrm>
            <a:off x="3203848" y="3573016"/>
            <a:ext cx="1872208" cy="13681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docteur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796136" y="3771788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profil des </a:t>
            </a:r>
            <a:r>
              <a:rPr lang="fr-FR" dirty="0" smtClean="0"/>
              <a:t>patients et so</a:t>
            </a:r>
            <a:r>
              <a:rPr lang="fr-FR" dirty="0" smtClean="0"/>
              <a:t>n profil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39552" y="3771788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seulement son profil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9552" y="5445224"/>
            <a:ext cx="188908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possible des infos personnel &amp; de sécurité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796136" y="5285450"/>
            <a:ext cx="1889086" cy="157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possible du profil des infos personnel &amp; de </a:t>
            </a:r>
            <a:r>
              <a:rPr lang="fr-FR" dirty="0" smtClean="0"/>
              <a:t>santé &amp; sécu de son profil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796136" y="2348880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Via scan du </a:t>
            </a:r>
            <a:r>
              <a:rPr lang="fr-FR" dirty="0" err="1" smtClean="0"/>
              <a:t>QRCode</a:t>
            </a:r>
            <a:r>
              <a:rPr lang="fr-FR" dirty="0" smtClean="0"/>
              <a:t>/code bar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4" idx="2"/>
            <a:endCxn id="5" idx="0"/>
          </p:cNvCxnSpPr>
          <p:nvPr/>
        </p:nvCxnSpPr>
        <p:spPr>
          <a:xfrm flipH="1">
            <a:off x="944543" y="1120098"/>
            <a:ext cx="27565" cy="36468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1"/>
            <a:endCxn id="12" idx="3"/>
          </p:cNvCxnSpPr>
          <p:nvPr/>
        </p:nvCxnSpPr>
        <p:spPr>
          <a:xfrm flipH="1">
            <a:off x="2428638" y="4257092"/>
            <a:ext cx="775210" cy="220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7" idx="2"/>
            <a:endCxn id="10" idx="0"/>
          </p:cNvCxnSpPr>
          <p:nvPr/>
        </p:nvCxnSpPr>
        <p:spPr>
          <a:xfrm>
            <a:off x="4139765" y="3323892"/>
            <a:ext cx="187" cy="24912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04048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10" idx="3"/>
            <a:endCxn id="11" idx="1"/>
          </p:cNvCxnSpPr>
          <p:nvPr/>
        </p:nvCxnSpPr>
        <p:spPr>
          <a:xfrm>
            <a:off x="5076056" y="4257092"/>
            <a:ext cx="720080" cy="220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436096" y="11967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41" name="Flèche vers le haut 40"/>
          <p:cNvSpPr/>
          <p:nvPr/>
        </p:nvSpPr>
        <p:spPr>
          <a:xfrm>
            <a:off x="539552" y="4751022"/>
            <a:ext cx="1872208" cy="694202"/>
          </a:xfrm>
          <a:prstGeom prst="upArrow">
            <a:avLst>
              <a:gd name="adj1" fmla="val 50000"/>
              <a:gd name="adj2" fmla="val 48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2" name="Flèche vers le haut 41"/>
          <p:cNvSpPr/>
          <p:nvPr/>
        </p:nvSpPr>
        <p:spPr>
          <a:xfrm>
            <a:off x="5796136" y="4760313"/>
            <a:ext cx="1872208" cy="504056"/>
          </a:xfrm>
          <a:prstGeom prst="upArrow">
            <a:avLst>
              <a:gd name="adj1" fmla="val 50000"/>
              <a:gd name="adj2" fmla="val 48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53" name="Losange 52"/>
          <p:cNvSpPr/>
          <p:nvPr/>
        </p:nvSpPr>
        <p:spPr>
          <a:xfrm>
            <a:off x="4716016" y="-61888"/>
            <a:ext cx="2448272" cy="13681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inscription </a:t>
            </a:r>
            <a:r>
              <a:rPr lang="fr-FR" dirty="0" smtClean="0"/>
              <a:t>docteur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228184" y="1196752"/>
            <a:ext cx="1889086" cy="9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Attente validation </a:t>
            </a:r>
            <a:r>
              <a:rPr lang="fr-FR" dirty="0" err="1" smtClean="0"/>
              <a:t>Admin</a:t>
            </a:r>
            <a:endParaRPr lang="fr-FR" dirty="0"/>
          </a:p>
        </p:txBody>
      </p:sp>
      <p:cxnSp>
        <p:nvCxnSpPr>
          <p:cNvPr id="63" name="Connecteur droit avec flèche 62"/>
          <p:cNvCxnSpPr>
            <a:stCxn id="53" idx="3"/>
            <a:endCxn id="54" idx="0"/>
          </p:cNvCxnSpPr>
          <p:nvPr/>
        </p:nvCxnSpPr>
        <p:spPr>
          <a:xfrm>
            <a:off x="7164288" y="622188"/>
            <a:ext cx="8439" cy="57456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Forme 49"/>
          <p:cNvCxnSpPr>
            <a:stCxn id="53" idx="2"/>
            <a:endCxn id="7" idx="0"/>
          </p:cNvCxnSpPr>
          <p:nvPr/>
        </p:nvCxnSpPr>
        <p:spPr>
          <a:xfrm rot="5400000">
            <a:off x="4518651" y="927379"/>
            <a:ext cx="1042616" cy="1800387"/>
          </a:xfrm>
          <a:prstGeom prst="bentConnector3">
            <a:avLst>
              <a:gd name="adj1" fmla="val 5082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54" idx="1"/>
          </p:cNvCxnSpPr>
          <p:nvPr/>
        </p:nvCxnSpPr>
        <p:spPr>
          <a:xfrm flipH="1">
            <a:off x="5940152" y="1684258"/>
            <a:ext cx="288032" cy="165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2699792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7164288" y="6206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93" name="Connecteur droit avec flèche 92"/>
          <p:cNvCxnSpPr>
            <a:stCxn id="4" idx="3"/>
            <a:endCxn id="6" idx="1"/>
          </p:cNvCxnSpPr>
          <p:nvPr/>
        </p:nvCxnSpPr>
        <p:spPr>
          <a:xfrm>
            <a:off x="1944216" y="618365"/>
            <a:ext cx="467544" cy="302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6" idx="3"/>
            <a:endCxn id="53" idx="1"/>
          </p:cNvCxnSpPr>
          <p:nvPr/>
        </p:nvCxnSpPr>
        <p:spPr>
          <a:xfrm>
            <a:off x="4300846" y="621390"/>
            <a:ext cx="415170" cy="79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Forme 49"/>
          <p:cNvCxnSpPr>
            <a:endCxn id="7" idx="0"/>
          </p:cNvCxnSpPr>
          <p:nvPr/>
        </p:nvCxnSpPr>
        <p:spPr>
          <a:xfrm>
            <a:off x="1835696" y="1818946"/>
            <a:ext cx="2304069" cy="529934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èche vers le bas 121"/>
          <p:cNvSpPr/>
          <p:nvPr/>
        </p:nvSpPr>
        <p:spPr>
          <a:xfrm>
            <a:off x="5868144" y="3320152"/>
            <a:ext cx="1728192" cy="468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include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jriviere</dc:creator>
  <cp:lastModifiedBy>jriviere</cp:lastModifiedBy>
  <cp:revision>9</cp:revision>
  <dcterms:created xsi:type="dcterms:W3CDTF">2021-10-06T09:20:05Z</dcterms:created>
  <dcterms:modified xsi:type="dcterms:W3CDTF">2021-10-06T12:22:02Z</dcterms:modified>
</cp:coreProperties>
</file>