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3C65C-6078-89E1-56A8-A9703A122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85A4AB-6724-331C-7E06-32AE95199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8A0832-9D8E-015D-37A8-1333CCE6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840F-6B5E-4EF1-B275-9B1EC2AC6885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A2C782-B6B5-1AB0-93B9-703AF81C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FEC49-77D4-5AFA-FFDD-D54806E5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BCCC-FFE4-429B-9C55-0EB1268D8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69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2B8E4-EF89-40D7-C68E-B5CB7105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E7ADCE-EA86-297C-C17E-0FB4EFCC3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6E8E29-A4F5-30B0-3A1E-5126C8FF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840F-6B5E-4EF1-B275-9B1EC2AC6885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0A3C61-7E9F-CE1E-91C9-312196B7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8F9F39-D67D-1603-004F-5EAAFEF8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BCCC-FFE4-429B-9C55-0EB1268D8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7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B35D2E-C850-6B10-E7C9-D05FB9875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9883C3-BF99-370B-7F2F-9C410B2DF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E0CBFF-46EB-9053-7A66-A4ED1ACF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840F-6B5E-4EF1-B275-9B1EC2AC6885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7D5069-B9AA-1954-5B85-8B9DD6A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9A12C6-316E-8868-F1EF-AF83A2BD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BCCC-FFE4-429B-9C55-0EB1268D8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85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299B0-AA92-F97F-F956-804D71FC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E6EA03-65DB-FD1C-A155-1E931FE7E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5493E1-85F0-6495-CD7A-65042A54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840F-6B5E-4EF1-B275-9B1EC2AC6885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4C665-2604-1716-285F-06869468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7CAB58-04A0-8331-0F31-8C20D01C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BCCC-FFE4-429B-9C55-0EB1268D8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6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37982-6274-AA4B-21FF-B09E82FE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4D6D49-C8EB-9CC3-DF6C-BB9F3F2E9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79F42-6FCA-5249-F810-777EA500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840F-6B5E-4EF1-B275-9B1EC2AC6885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1799D-C18D-B8F6-F07C-E20E9D88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21C1D-573C-BE8C-6CEE-A84BE3D1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BCCC-FFE4-429B-9C55-0EB1268D8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37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1B5B8-4A7A-FF9A-6D69-C1F69F4E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ECE13D-5161-A828-6BFB-C236E47E2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05E0D7-707C-5D9C-ED0B-BC23F2B5D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3510B7-D611-F8FA-82F9-C158349B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840F-6B5E-4EF1-B275-9B1EC2AC6885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D79887-1E58-99D0-9999-A8E5A8F9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15A1B3-9DD6-C337-9179-E886E12B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BCCC-FFE4-429B-9C55-0EB1268D8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43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461A7-08CC-5FF1-2BBB-EE9C8F1B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7548A0-4879-7FC5-1FB4-A37263915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265DB6-AD90-3E67-8800-6D61CA318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6A02EA-8F3B-65E7-74F9-159E468A0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753BF8-248E-C1B5-0D1F-3B48A3C93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53F74D-21BE-3752-56B0-50A6660E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840F-6B5E-4EF1-B275-9B1EC2AC6885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BBC1A9-7E65-25BE-5D36-CC24DEA0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9BD35C-0B4C-5576-805C-92A57890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BCCC-FFE4-429B-9C55-0EB1268D8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32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41624-3867-A0EA-3DF5-56E35E5E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A44450-0611-C825-8AF1-230BE123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840F-6B5E-4EF1-B275-9B1EC2AC6885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1A4095-0DCC-9A90-4105-CF698E9A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E0345A-D06A-A713-5949-5DC6D219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BCCC-FFE4-429B-9C55-0EB1268D8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74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1EC902-F582-4B1B-80F1-607B21A6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840F-6B5E-4EF1-B275-9B1EC2AC6885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68F3E0-9670-BAF0-E835-949537F2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2FD5DD-08B5-C453-9A04-2137A1FA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BCCC-FFE4-429B-9C55-0EB1268D8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8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7876B-993F-83D0-0DA5-7A5669D9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36CAC-D461-1CD6-2E94-28A2AB94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F3BB22-3D13-36A1-29B0-EB758EF99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361EB3-C70D-0616-9081-B670AED0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840F-6B5E-4EF1-B275-9B1EC2AC6885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0DE7AA-D4D8-86D2-2F46-1DF86D1D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FF5523-8C78-C18B-0FDC-97026A44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BCCC-FFE4-429B-9C55-0EB1268D8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8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83C21-650D-94F0-E8CB-FFF9EC21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181AD5-4CC6-94E8-6E15-0FB6087B8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C878E2-68A6-69A7-40C1-4573E0544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8B9A83-F9CD-274B-9177-BECA918F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840F-6B5E-4EF1-B275-9B1EC2AC6885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9DBA6D-E4C8-C8B3-1F6A-63AE53DC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55CD7C-D1E7-F44F-9490-D743B426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BCCC-FFE4-429B-9C55-0EB1268D8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05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160F02-F430-5A20-511D-75D5F4BB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CB0720-E3C4-A215-AC5B-23D649C19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F54FEF-60C6-326A-3F58-40D4B25BE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3840F-6B5E-4EF1-B275-9B1EC2AC6885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408E01-23DB-0B56-5FE3-C918E54A3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3CCAC-5D74-17A1-C35F-7B4D09185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5BCCC-FFE4-429B-9C55-0EB1268D8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41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2EFDA8E-9D17-B423-AB45-BAD1417AE4C2}"/>
              </a:ext>
            </a:extLst>
          </p:cNvPr>
          <p:cNvSpPr txBox="1"/>
          <p:nvPr/>
        </p:nvSpPr>
        <p:spPr>
          <a:xfrm>
            <a:off x="300868" y="193207"/>
            <a:ext cx="27304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u="sng" dirty="0"/>
              <a:t>1 </a:t>
            </a:r>
            <a:r>
              <a:rPr lang="fr-FR" u="sng" dirty="0" err="1"/>
              <a:t>experiment</a:t>
            </a:r>
            <a:r>
              <a:rPr lang="fr-FR" u="sng" dirty="0"/>
              <a:t> for 2 </a:t>
            </a:r>
            <a:r>
              <a:rPr lang="fr-FR" u="sng" dirty="0" err="1"/>
              <a:t>projects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53021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7490BE7-2DAD-C161-C3DD-B86E8BF8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4462"/>
            <a:ext cx="2926080" cy="10892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6BE5AB8-D191-6A4D-3EB2-461586F92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2138"/>
            <a:ext cx="12192000" cy="15039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DADAF4-3A74-1248-138F-77179D388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52484"/>
            <a:ext cx="12192000" cy="281201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7B901D0-8394-99C2-2975-22DB87981427}"/>
              </a:ext>
            </a:extLst>
          </p:cNvPr>
          <p:cNvSpPr txBox="1"/>
          <p:nvPr/>
        </p:nvSpPr>
        <p:spPr>
          <a:xfrm>
            <a:off x="53094" y="47194"/>
            <a:ext cx="495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NSS_Projet_Sarah</a:t>
            </a:r>
            <a:r>
              <a:rPr lang="fr-FR" b="1" dirty="0"/>
              <a:t> &gt; </a:t>
            </a:r>
            <a:r>
              <a:rPr lang="fr-FR" dirty="0" err="1"/>
              <a:t>Experiment</a:t>
            </a:r>
            <a:r>
              <a:rPr lang="fr-FR" dirty="0"/>
              <a:t> : 2023-04-26 - ICC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9AC4425-8F71-7120-86E4-EB429E3C1C0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463041" y="1413733"/>
            <a:ext cx="0" cy="455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FD493EE-4C26-0A10-4F3C-9C7845EC6CAA}"/>
              </a:ext>
            </a:extLst>
          </p:cNvPr>
          <p:cNvSpPr txBox="1"/>
          <p:nvPr/>
        </p:nvSpPr>
        <p:spPr>
          <a:xfrm>
            <a:off x="7347763" y="1591732"/>
            <a:ext cx="488518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100 µL of MAP2 </a:t>
            </a:r>
            <a:r>
              <a:rPr lang="fr-FR" dirty="0" err="1"/>
              <a:t>Antibody</a:t>
            </a:r>
            <a:r>
              <a:rPr lang="fr-FR" dirty="0"/>
              <a:t> </a:t>
            </a:r>
            <a:r>
              <a:rPr lang="fr-FR" u="sng" dirty="0"/>
              <a:t>for </a:t>
            </a:r>
            <a:r>
              <a:rPr lang="fr-FR" u="sng" dirty="0" err="1"/>
              <a:t>both</a:t>
            </a:r>
            <a:r>
              <a:rPr lang="fr-FR" u="sng" dirty="0"/>
              <a:t> </a:t>
            </a:r>
            <a:r>
              <a:rPr lang="fr-FR" u="sng" dirty="0" err="1"/>
              <a:t>projects</a:t>
            </a:r>
            <a:r>
              <a:rPr lang="fr-FR" u="sng" dirty="0"/>
              <a:t>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B063D6-9E83-87FB-FE1E-0DADBC30E1F3}"/>
              </a:ext>
            </a:extLst>
          </p:cNvPr>
          <p:cNvSpPr/>
          <p:nvPr/>
        </p:nvSpPr>
        <p:spPr>
          <a:xfrm>
            <a:off x="8034919" y="2530827"/>
            <a:ext cx="536841" cy="3480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B80B46C-F0A5-EFEE-8C8E-BD70FFBAF7C7}"/>
              </a:ext>
            </a:extLst>
          </p:cNvPr>
          <p:cNvCxnSpPr/>
          <p:nvPr/>
        </p:nvCxnSpPr>
        <p:spPr>
          <a:xfrm flipH="1">
            <a:off x="8382983" y="1991170"/>
            <a:ext cx="1085482" cy="45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6A6DA-5AC7-9060-0BDB-AA90CC830E1C}"/>
              </a:ext>
            </a:extLst>
          </p:cNvPr>
          <p:cNvSpPr/>
          <p:nvPr/>
        </p:nvSpPr>
        <p:spPr>
          <a:xfrm>
            <a:off x="6564997" y="2500349"/>
            <a:ext cx="536841" cy="34806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9FD9991-2104-B6F0-BC3E-198EDAF42B31}"/>
              </a:ext>
            </a:extLst>
          </p:cNvPr>
          <p:cNvCxnSpPr>
            <a:cxnSpLocks/>
          </p:cNvCxnSpPr>
          <p:nvPr/>
        </p:nvCxnSpPr>
        <p:spPr>
          <a:xfrm>
            <a:off x="6014390" y="1963007"/>
            <a:ext cx="819027" cy="48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F6C1791-9CB9-DE89-89B2-2AAEB00CB240}"/>
              </a:ext>
            </a:extLst>
          </p:cNvPr>
          <p:cNvSpPr txBox="1"/>
          <p:nvPr/>
        </p:nvSpPr>
        <p:spPr>
          <a:xfrm>
            <a:off x="3624397" y="1580116"/>
            <a:ext cx="2809039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Remaining</a:t>
            </a:r>
            <a:r>
              <a:rPr lang="fr-FR" dirty="0"/>
              <a:t> </a:t>
            </a:r>
            <a:r>
              <a:rPr lang="fr-FR" dirty="0" err="1"/>
              <a:t>quantity</a:t>
            </a:r>
            <a:r>
              <a:rPr lang="fr-FR" dirty="0"/>
              <a:t> : 100 µL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C88AA9B-3C4B-6439-9861-EFF288342758}"/>
              </a:ext>
            </a:extLst>
          </p:cNvPr>
          <p:cNvSpPr txBox="1"/>
          <p:nvPr/>
        </p:nvSpPr>
        <p:spPr>
          <a:xfrm>
            <a:off x="-54078" y="3429000"/>
            <a:ext cx="290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NSS_Projet_Sarah</a:t>
            </a:r>
            <a:r>
              <a:rPr lang="fr-FR" b="1" dirty="0"/>
              <a:t> &gt; </a:t>
            </a:r>
            <a:r>
              <a:rPr lang="fr-FR" dirty="0" err="1"/>
              <a:t>Samples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EF511C-0DF5-F4ED-6A7E-3F9717D62B30}"/>
              </a:ext>
            </a:extLst>
          </p:cNvPr>
          <p:cNvSpPr/>
          <p:nvPr/>
        </p:nvSpPr>
        <p:spPr>
          <a:xfrm>
            <a:off x="7791078" y="5756791"/>
            <a:ext cx="536841" cy="3480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DE2DC2-32C3-FDC4-DFEF-D1C2DB9078D4}"/>
              </a:ext>
            </a:extLst>
          </p:cNvPr>
          <p:cNvSpPr/>
          <p:nvPr/>
        </p:nvSpPr>
        <p:spPr>
          <a:xfrm>
            <a:off x="9200044" y="5756791"/>
            <a:ext cx="536841" cy="34806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F06934-3B95-9C31-CC37-D00C4C5E939D}"/>
              </a:ext>
            </a:extLst>
          </p:cNvPr>
          <p:cNvSpPr/>
          <p:nvPr/>
        </p:nvSpPr>
        <p:spPr>
          <a:xfrm>
            <a:off x="10201952" y="2531816"/>
            <a:ext cx="536841" cy="34806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AD7AE99-333B-9B59-6EE4-B7ACD5A5E6B0}"/>
              </a:ext>
            </a:extLst>
          </p:cNvPr>
          <p:cNvSpPr txBox="1"/>
          <p:nvPr/>
        </p:nvSpPr>
        <p:spPr>
          <a:xfrm>
            <a:off x="9309183" y="75220"/>
            <a:ext cx="27304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u="sng" dirty="0"/>
              <a:t>1 </a:t>
            </a:r>
            <a:r>
              <a:rPr lang="fr-FR" u="sng" dirty="0" err="1"/>
              <a:t>experiment</a:t>
            </a:r>
            <a:r>
              <a:rPr lang="fr-FR" u="sng" dirty="0"/>
              <a:t> for 2 </a:t>
            </a:r>
            <a:r>
              <a:rPr lang="fr-FR" u="sng" dirty="0" err="1"/>
              <a:t>projects</a:t>
            </a:r>
            <a:endParaRPr lang="fr-FR" u="sng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1E94EB2-2B81-790E-35A8-7695BF1B1796}"/>
              </a:ext>
            </a:extLst>
          </p:cNvPr>
          <p:cNvSpPr txBox="1"/>
          <p:nvPr/>
        </p:nvSpPr>
        <p:spPr>
          <a:xfrm>
            <a:off x="53093" y="6488668"/>
            <a:ext cx="66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Experiment finished </a:t>
            </a:r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b="1" dirty="0"/>
              <a:t> duplicate then move in the second project. </a:t>
            </a:r>
            <a:endParaRPr lang="fr-FR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AB4A1DD-F02C-F9C9-BD2B-3FC52458748F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75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2256DCF-4CB4-506E-F2BF-A80B6264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261"/>
            <a:ext cx="12192000" cy="283403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392C44-907E-669E-D1A9-0987E3C895BA}"/>
              </a:ext>
            </a:extLst>
          </p:cNvPr>
          <p:cNvSpPr txBox="1"/>
          <p:nvPr/>
        </p:nvSpPr>
        <p:spPr>
          <a:xfrm>
            <a:off x="53093" y="3420991"/>
            <a:ext cx="456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ICC duplicate moved in NSS_Projet_Sarah_n°2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651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67B901D0-8394-99C2-2975-22DB87981427}"/>
              </a:ext>
            </a:extLst>
          </p:cNvPr>
          <p:cNvSpPr txBox="1"/>
          <p:nvPr/>
        </p:nvSpPr>
        <p:spPr>
          <a:xfrm>
            <a:off x="53094" y="47194"/>
            <a:ext cx="657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NSS_Projet_Sarah_</a:t>
            </a:r>
            <a:r>
              <a:rPr lang="fr-FR" b="1" dirty="0">
                <a:solidFill>
                  <a:srgbClr val="FF0000"/>
                </a:solidFill>
              </a:rPr>
              <a:t>n°2</a:t>
            </a:r>
            <a:r>
              <a:rPr lang="fr-FR" b="1" dirty="0"/>
              <a:t> &gt; </a:t>
            </a:r>
            <a:r>
              <a:rPr lang="fr-FR" dirty="0" err="1"/>
              <a:t>Experiment</a:t>
            </a:r>
            <a:r>
              <a:rPr lang="fr-FR" dirty="0"/>
              <a:t> : 2023-04-26 – ICC </a:t>
            </a:r>
            <a:r>
              <a:rPr lang="fr-FR" b="1" dirty="0">
                <a:solidFill>
                  <a:srgbClr val="FF0000"/>
                </a:solidFill>
              </a:rPr>
              <a:t>(duplicate)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9AC4425-8F71-7120-86E4-EB429E3C1C0B}"/>
              </a:ext>
            </a:extLst>
          </p:cNvPr>
          <p:cNvCxnSpPr>
            <a:cxnSpLocks/>
          </p:cNvCxnSpPr>
          <p:nvPr/>
        </p:nvCxnSpPr>
        <p:spPr>
          <a:xfrm>
            <a:off x="1463041" y="1413733"/>
            <a:ext cx="0" cy="455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4C88AA9B-3C4B-6439-9861-EFF288342758}"/>
              </a:ext>
            </a:extLst>
          </p:cNvPr>
          <p:cNvSpPr txBox="1"/>
          <p:nvPr/>
        </p:nvSpPr>
        <p:spPr>
          <a:xfrm>
            <a:off x="-54078" y="3429000"/>
            <a:ext cx="333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NSS_Projet_Sarah_n°2 &gt; </a:t>
            </a:r>
            <a:r>
              <a:rPr lang="fr-FR" dirty="0" err="1"/>
              <a:t>Samples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1F8820-9A9B-1DB7-C9F3-67C81D227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" y="354741"/>
            <a:ext cx="2961865" cy="10589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69D128-1805-3967-F8AA-CD646F78E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8831"/>
            <a:ext cx="12192000" cy="95874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4BCE0DA-1C57-41AC-8785-3897E80D1E67}"/>
              </a:ext>
            </a:extLst>
          </p:cNvPr>
          <p:cNvSpPr txBox="1"/>
          <p:nvPr/>
        </p:nvSpPr>
        <p:spPr>
          <a:xfrm>
            <a:off x="7063721" y="1975372"/>
            <a:ext cx="266867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Stocks have </a:t>
            </a:r>
            <a:r>
              <a:rPr lang="fr-FR" dirty="0" err="1"/>
              <a:t>disappeared</a:t>
            </a:r>
            <a:r>
              <a:rPr lang="fr-FR" dirty="0"/>
              <a:t> !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71DD00C-C9B8-5923-402A-900044DC9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5461"/>
            <a:ext cx="12192000" cy="263331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EF511C-0DF5-F4ED-6A7E-3F9717D62B30}"/>
              </a:ext>
            </a:extLst>
          </p:cNvPr>
          <p:cNvSpPr/>
          <p:nvPr/>
        </p:nvSpPr>
        <p:spPr>
          <a:xfrm>
            <a:off x="5991775" y="5851181"/>
            <a:ext cx="536841" cy="3480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DE2DC2-32C3-FDC4-DFEF-D1C2DB9078D4}"/>
              </a:ext>
            </a:extLst>
          </p:cNvPr>
          <p:cNvSpPr/>
          <p:nvPr/>
        </p:nvSpPr>
        <p:spPr>
          <a:xfrm>
            <a:off x="8321040" y="5851181"/>
            <a:ext cx="536841" cy="34806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518CCF5-976B-1FEB-B5D1-73E3B4024039}"/>
              </a:ext>
            </a:extLst>
          </p:cNvPr>
          <p:cNvSpPr txBox="1"/>
          <p:nvPr/>
        </p:nvSpPr>
        <p:spPr>
          <a:xfrm>
            <a:off x="7063721" y="4903239"/>
            <a:ext cx="140134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No </a:t>
            </a:r>
            <a:r>
              <a:rPr lang="fr-FR" dirty="0" err="1"/>
              <a:t>samples</a:t>
            </a:r>
            <a:r>
              <a:rPr lang="fr-FR" dirty="0"/>
              <a:t> !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EA3270D-051B-CA88-DCAE-56325E1125CF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8948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Sarah Lieger</dc:creator>
  <cp:lastModifiedBy>Sarah Lieger</cp:lastModifiedBy>
  <cp:revision>7</cp:revision>
  <dcterms:created xsi:type="dcterms:W3CDTF">2023-04-26T14:06:05Z</dcterms:created>
  <dcterms:modified xsi:type="dcterms:W3CDTF">2023-04-26T15:03:16Z</dcterms:modified>
</cp:coreProperties>
</file>