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a:t>
            </a:r>
            <a:r>
              <a:rPr lang="fr-FR" sz="1200" dirty="0" err="1">
                <a:solidFill>
                  <a:schemeClr val="bg1"/>
                </a:solidFill>
              </a:rPr>
              <a:t>is</a:t>
            </a:r>
            <a:r>
              <a:rPr lang="fr-FR" sz="1200" dirty="0">
                <a:solidFill>
                  <a:schemeClr val="bg1"/>
                </a:solidFill>
              </a:rPr>
              <a:t>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a:t>
            </a:r>
            <a:r>
              <a:rPr lang="fr-FR" sz="1200" dirty="0" err="1">
                <a:solidFill>
                  <a:schemeClr val="bg1"/>
                </a:solidFill>
              </a:rPr>
              <a:t>function</a:t>
            </a:r>
            <a:r>
              <a:rPr lang="fr-FR" sz="1200" dirty="0">
                <a:solidFill>
                  <a:schemeClr val="bg1"/>
                </a:solidFill>
              </a:rPr>
              <a:t>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a:t>
            </a:r>
            <a:r>
              <a:rPr lang="fr-FR" sz="1200" dirty="0" err="1">
                <a:solidFill>
                  <a:schemeClr val="bg1"/>
                </a:solidFill>
              </a:rPr>
              <a:t>function</a:t>
            </a:r>
            <a:r>
              <a:rPr lang="fr-FR" sz="1200" dirty="0">
                <a:solidFill>
                  <a:schemeClr val="bg1"/>
                </a:solidFill>
              </a:rPr>
              <a:t>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a:t>
            </a:r>
            <a:r>
              <a:rPr lang="fr-FR" altLang="fr-FR" sz="1400" dirty="0" err="1"/>
              <a:t>int</a:t>
            </a:r>
            <a:r>
              <a:rPr lang="fr-FR" altLang="fr-FR" sz="1400" dirty="0"/>
              <a: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a:t>
            </a:r>
            <a:r>
              <a:rPr lang="fr-FR" altLang="fr-FR" sz="1400" dirty="0" err="1"/>
              <a:t>int</a:t>
            </a:r>
            <a:r>
              <a:rPr lang="fr-FR" altLang="fr-FR" sz="1400" dirty="0"/>
              <a: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a:t>
            </a:r>
            <a:r>
              <a:rPr lang="fr-FR" sz="1200" dirty="0" err="1">
                <a:solidFill>
                  <a:schemeClr val="bg1"/>
                </a:solidFill>
              </a:rPr>
              <a:t>function</a:t>
            </a:r>
            <a:r>
              <a:rPr lang="fr-FR" sz="1200" dirty="0">
                <a:solidFill>
                  <a:schemeClr val="bg1"/>
                </a:solidFill>
              </a:rPr>
              <a:t>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TypeError</a:t>
            </a:r>
            <a:r>
              <a:rPr lang="fr-FR" sz="1200" dirty="0">
                <a:solidFill>
                  <a:schemeClr val="bg1"/>
                </a:solidFill>
              </a:rPr>
              <a:t>: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MaClasse.ma_methode(mon_objet).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MaClasse.ma_methode(mon_objet)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a:t>
            </a:r>
            <a:r>
              <a:rPr lang="fr-FR" sz="1400" dirty="0" err="1">
                <a:solidFill>
                  <a:schemeClr val="bg1"/>
                </a:solidFill>
              </a:rPr>
              <a:t>function</a:t>
            </a:r>
            <a:r>
              <a:rPr lang="fr-FR" sz="1400" dirty="0">
                <a:solidFill>
                  <a:schemeClr val="bg1"/>
                </a:solidFill>
              </a:rPr>
              <a:t>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a:t>
            </a:r>
            <a:r>
              <a:rPr lang="fr-FR" sz="1400" dirty="0" err="1"/>
              <a:t>function</a:t>
            </a:r>
            <a:r>
              <a:rPr lang="fr-FR" sz="1400" dirty="0"/>
              <a:t>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3712</TotalTime>
  <Words>31552</Words>
  <Application>Microsoft Office PowerPoint</Application>
  <PresentationFormat>Grand écran</PresentationFormat>
  <Paragraphs>3113</Paragraphs>
  <Slides>167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167</vt:i4>
      </vt:variant>
    </vt:vector>
  </HeadingPairs>
  <TitlesOfParts>
    <vt:vector size="17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108</cp:revision>
  <dcterms:created xsi:type="dcterms:W3CDTF">2020-04-09T17:09:33Z</dcterms:created>
  <dcterms:modified xsi:type="dcterms:W3CDTF">2020-04-12T07:21:48Z</dcterms:modified>
</cp:coreProperties>
</file>