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2"/>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CC"/>
    <a:srgbClr val="99FF99"/>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str</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a:t>
            </a:r>
            <a:r>
              <a:rPr lang="fr-FR" sz="1000" dirty="0" err="1">
                <a:solidFill>
                  <a:schemeClr val="bg1"/>
                </a:solidFill>
              </a:rPr>
              <a:t>str</a:t>
            </a:r>
            <a:r>
              <a:rPr lang="fr-FR" sz="1000" dirty="0">
                <a:solidFill>
                  <a:schemeClr val="bg1"/>
                </a:solidFill>
              </a:rPr>
              <a:t>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a:t>
            </a:r>
            <a:r>
              <a:rPr lang="fr-FR" sz="1000" dirty="0" err="1"/>
              <a:t>str</a:t>
            </a:r>
            <a:r>
              <a:rPr lang="fr-FR" sz="1000" dirty="0"/>
              <a:t>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3415958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a:t>
            </a:r>
            <a:r>
              <a:rPr lang="en-US" sz="6700" dirty="0" err="1">
                <a:solidFill>
                  <a:schemeClr val="accent5">
                    <a:lumMod val="75000"/>
                  </a:schemeClr>
                </a:solidFill>
              </a:rPr>
              <a:t>fonctions</a:t>
            </a:r>
            <a:r>
              <a:rPr lang="en-US" sz="6700" dirty="0">
                <a:solidFill>
                  <a:schemeClr val="accent5">
                    <a:lumMod val="75000"/>
                  </a:schemeClr>
                </a:solidFill>
              </a:rPr>
              <a:t>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a:t>
            </a:r>
            <a:r>
              <a:rPr lang="en-US" sz="5400" dirty="0" err="1">
                <a:solidFill>
                  <a:schemeClr val="accent5">
                    <a:lumMod val="75000"/>
                  </a:schemeClr>
                </a:solidFill>
              </a:rPr>
              <a:t>fonction</a:t>
            </a:r>
            <a:r>
              <a:rPr lang="en-US" sz="5400" dirty="0">
                <a:solidFill>
                  <a:schemeClr val="accent5">
                    <a:lumMod val="75000"/>
                  </a:schemeClr>
                </a:solidFill>
              </a:rPr>
              <a:t>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a:t>
            </a:r>
            <a:r>
              <a:rPr lang="en-US" sz="6000" dirty="0" err="1">
                <a:solidFill>
                  <a:schemeClr val="accent5">
                    <a:lumMod val="75000"/>
                  </a:schemeClr>
                </a:solidFill>
              </a:rPr>
              <a:t>fonction</a:t>
            </a:r>
            <a:r>
              <a:rPr lang="en-US" sz="6000" dirty="0">
                <a:solidFill>
                  <a:schemeClr val="accent5">
                    <a:lumMod val="75000"/>
                  </a:schemeClr>
                </a:solidFill>
              </a:rPr>
              <a:t>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a:t>
            </a:r>
            <a:r>
              <a:rPr lang="en-US" sz="6000" dirty="0" err="1">
                <a:solidFill>
                  <a:schemeClr val="accent5">
                    <a:lumMod val="75000"/>
                  </a:schemeClr>
                </a:solidFill>
              </a:rPr>
              <a:t>liste</a:t>
            </a:r>
            <a:r>
              <a:rPr lang="en-US" sz="6000" dirty="0">
                <a:solidFill>
                  <a:schemeClr val="accent5">
                    <a:lumMod val="75000"/>
                  </a:schemeClr>
                </a:solidFill>
              </a:rPr>
              <a:t>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10223</TotalTime>
  <Words>49672</Words>
  <Application>Microsoft Office PowerPoint</Application>
  <PresentationFormat>Grand écran</PresentationFormat>
  <Paragraphs>5017</Paragraphs>
  <Slides>240</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240</vt:i4>
      </vt:variant>
    </vt:vector>
  </HeadingPairs>
  <TitlesOfParts>
    <vt:vector size="245"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155</cp:revision>
  <dcterms:created xsi:type="dcterms:W3CDTF">2020-04-09T17:09:33Z</dcterms:created>
  <dcterms:modified xsi:type="dcterms:W3CDTF">2020-04-17T14:18:31Z</dcterms:modified>
</cp:coreProperties>
</file>