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264" r:id="rId4"/>
    <p:sldId id="302" r:id="rId5"/>
    <p:sldId id="298" r:id="rId6"/>
    <p:sldId id="300" r:id="rId7"/>
    <p:sldId id="257" r:id="rId8"/>
    <p:sldId id="25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3B8B-1CED-4B5F-B691-551878D79B2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433D1-CCE5-4A27-B49E-BB25F4FA93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FC8D1-D189-4DF9-BDEA-3D0E8FA5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2BD653-C4A7-46CE-AAB6-27A29593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2A599-DDA8-4E8F-BE11-30130CA7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5EF27-80CE-4852-82CC-381BAB9C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08F63-58E1-48F4-AFB7-5782D136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DB2B-8F2D-4763-BE5D-2EC67DEB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522940-A382-4137-B785-E2540CC0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A131C-21BD-4DA4-B8CB-E9A0CBA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388C-9C78-443A-8212-46BF695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28A2F-3E46-4ADA-83D8-FDCC156A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2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1DA83-2801-4C43-AB26-D8D28EAE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A2227-22A9-43E0-86BC-03D1021D1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DE70-D2BA-49E8-883C-1209B30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80467-124A-4CF0-A391-442D39D2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C1CA7-1062-4D99-BFC4-3212A06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C7350-D30B-4709-ABC3-ACFC8B3D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27B56-0A91-41E0-A408-BF45EC16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1DDE1-1C95-49EE-9715-22B527B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50BDC-5B39-4957-A9FF-1F4FA5ED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57DA2F-AD02-419B-9F20-849A5A9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B2C08-8CA6-4742-9D5C-22D02D2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58E09-19BF-41F5-A399-B83E1E12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FB42F-906C-418F-B9B8-B3E1624B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07A87-9501-4FB7-B52A-F2D7CCEA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49C79-B6AA-4BF9-84DA-D65FC96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1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31099-87BE-4806-8A66-02654FA1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6F9D7-9369-4B2F-9130-CD1D9CD7D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46E07-D3AF-4F51-8F7F-A2391DD4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3C6BF-AB28-4E7E-B9A1-83B3EEA7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F6740-B6E1-450D-9AD7-6D0EE22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F67EB4-E532-417B-93A8-CAD42C71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3D72A-5ECD-467D-8764-E8D90985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A3CC9-967B-4C91-ACD3-15422F99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146AD7-D904-4EB3-A38C-8F500E1C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30FB5-8CAA-4B62-BA30-E3D03D95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99D249-CE58-4A3A-BA45-D680827E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6504DA-D2AE-4138-AD06-292B2069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46880E-083E-4266-84C0-950E038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09E1D-2A8C-49B5-B93C-E6DCA7BF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95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4E420-D9CD-447B-A30B-003C25C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DE299-212B-46A2-8197-C8F19417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1DD208-4841-4429-A5B9-9846FA43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4A9C75-04E8-479C-B82D-DE83A9C1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6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5705C7-A66D-4FB6-B1FE-FA73B4C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B00739-B8A2-4F58-A4FA-DB12810F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E5C8D9-8771-473B-9F92-AB5A83D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C5958-88A7-421A-B2CC-E3EBC097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4C1EF-E049-42B6-B824-EC48A39A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62328D-B251-47AF-9E97-044D74BB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741BE-F7E3-478F-A24E-08B86801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E5C11F-07C8-43B4-8C78-733515DE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578EFD-C092-4E20-9742-EE10DF3C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0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8E38B-6DDA-4DC8-9B5C-9AADE01C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7233AF-5A03-468B-9EAE-C003CEB07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D1F63B-679C-48F3-8A80-5127C663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FED8B-967A-4C29-8548-F13F9B05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BC13F-EB25-4B84-A676-00F78D79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143D4-055D-4EB4-A6B6-88A95C14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39BB92-89D1-4296-A244-3375EC42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82157-549A-425B-8F2B-CF76559D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485F2-718F-47FB-A69C-933200225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EA0B-5C06-4E6A-8FCD-9A35BE2D454F}" type="datetimeFigureOut">
              <a:rPr lang="fr-FR" smtClean="0"/>
              <a:t>09/04/2020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5DF5F-57AD-4780-A65A-76CA2211C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79C8E-4197-41B1-9B61-7E38027B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B900-AE02-4433-B1C1-759136C50A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618C1-F28F-4007-B985-B84870307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91389"/>
          </a:xfrm>
        </p:spPr>
        <p:txBody>
          <a:bodyPr/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67E6DA-BA07-4873-B7EE-033BC7C85851}"/>
              </a:ext>
            </a:extLst>
          </p:cNvPr>
          <p:cNvSpPr txBox="1"/>
          <p:nvPr/>
        </p:nvSpPr>
        <p:spPr>
          <a:xfrm>
            <a:off x="256673" y="2782669"/>
            <a:ext cx="1185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5">
                    <a:lumMod val="75000"/>
                  </a:schemeClr>
                </a:solidFill>
              </a:rPr>
              <a:t>All You must know in python</a:t>
            </a:r>
          </a:p>
        </p:txBody>
      </p:sp>
    </p:spTree>
    <p:extLst>
      <p:ext uri="{BB962C8B-B14F-4D97-AF65-F5344CB8AC3E}">
        <p14:creationId xmlns:p14="http://schemas.microsoft.com/office/powerpoint/2010/main" val="14772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type(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nom_de_la_variable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a = 3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type(a)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&lt;class '</a:t>
            </a: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int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'&gt;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Comment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connaitre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le type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d’une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2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4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Structures </a:t>
            </a: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</a:rPr>
              <a:t>conditionnelles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03D1BB-9DAD-4172-BDFE-8CE1081F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26017"/>
            <a:ext cx="110800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variables permettent de conserver dans le temps des données de votre programme.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pouvez vous servir de ces variables pour différentes choses : les afficher, faire des calculs avec,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affecter une valeur à une variable, on utilise la syntaxe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nom_de_variable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valeur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existe différents types de variables, en fonction de l'information que vous désirez conserver 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dirty="0">
                <a:latin typeface="Arial" panose="020B0604020202020204" pitchFamily="34" charset="0"/>
              </a:rPr>
              <a:t>chaîne de caractères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afficher une donnée, comme la valeur d'une variable par exemple, on utilise la fonction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44BF1-6DC3-424A-81C5-0D2C7AC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65E87-594F-4EE0-8B1B-7468B468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fr-FR" sz="7200" dirty="0">
                <a:solidFill>
                  <a:schemeClr val="accent1"/>
                </a:solidFill>
              </a:rPr>
              <a:t>LES BASES</a:t>
            </a:r>
          </a:p>
        </p:txBody>
      </p:sp>
    </p:spTree>
    <p:extLst>
      <p:ext uri="{BB962C8B-B14F-4D97-AF65-F5344CB8AC3E}">
        <p14:creationId xmlns:p14="http://schemas.microsoft.com/office/powerpoint/2010/main" val="29335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Indexing start with 0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FBC941-5AAC-4956-91F0-42A89BB0E115}"/>
              </a:ext>
            </a:extLst>
          </p:cNvPr>
          <p:cNvSpPr txBox="1"/>
          <p:nvPr/>
        </p:nvSpPr>
        <p:spPr>
          <a:xfrm>
            <a:off x="4629151" y="16383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String: ‘’Julien’’</a:t>
            </a:r>
          </a:p>
          <a:p>
            <a:r>
              <a:rPr lang="fr-FR" dirty="0"/>
              <a:t>List: [‘J’,’</a:t>
            </a:r>
            <a:r>
              <a:rPr lang="fr-FR" dirty="0" err="1"/>
              <a:t>u’,’l’,’i’,’e’,’n</a:t>
            </a:r>
            <a:r>
              <a:rPr lang="fr-FR" dirty="0"/>
              <a:t>’]</a:t>
            </a:r>
          </a:p>
          <a:p>
            <a:endParaRPr lang="fr-FR" dirty="0"/>
          </a:p>
          <a:p>
            <a:r>
              <a:rPr lang="en-US" b="1" dirty="0"/>
              <a:t>Index	Value</a:t>
            </a:r>
          </a:p>
          <a:p>
            <a:r>
              <a:rPr lang="en-US" dirty="0"/>
              <a:t>0	J</a:t>
            </a:r>
          </a:p>
          <a:p>
            <a:r>
              <a:rPr lang="en-US" dirty="0"/>
              <a:t>1	u</a:t>
            </a:r>
          </a:p>
          <a:p>
            <a:r>
              <a:rPr lang="en-US" dirty="0"/>
              <a:t>2	l</a:t>
            </a:r>
          </a:p>
          <a:p>
            <a:r>
              <a:rPr lang="en-US" dirty="0"/>
              <a:t>3	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4	e</a:t>
            </a:r>
          </a:p>
          <a:p>
            <a:r>
              <a:rPr lang="en-US" dirty="0"/>
              <a:t>5	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74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28" y="56867"/>
            <a:ext cx="10972800" cy="1016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Boolean: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558" y="1792088"/>
            <a:ext cx="3759200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FALSE</a:t>
            </a:r>
          </a:p>
          <a:p>
            <a:r>
              <a:rPr lang="en-US" sz="2667" dirty="0"/>
              <a:t>0</a:t>
            </a:r>
          </a:p>
          <a:p>
            <a:r>
              <a:rPr lang="en-US" sz="2667" dirty="0"/>
              <a:t>0.0</a:t>
            </a:r>
          </a:p>
          <a:p>
            <a:r>
              <a:rPr lang="en-US" sz="2667" dirty="0"/>
              <a:t>""</a:t>
            </a:r>
          </a:p>
          <a:p>
            <a:r>
              <a:rPr lang="en-US" sz="2667" dirty="0"/>
              <a:t>[]</a:t>
            </a:r>
          </a:p>
          <a:p>
            <a:r>
              <a:rPr lang="en-US" sz="2667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1749425"/>
            <a:ext cx="406400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Evaluate to </a:t>
            </a:r>
            <a:r>
              <a:rPr lang="en-US" sz="3733" b="1" dirty="0"/>
              <a:t>TRUE</a:t>
            </a:r>
          </a:p>
          <a:p>
            <a:r>
              <a:rPr lang="en-US" sz="2667" dirty="0"/>
              <a:t>any non-zero number</a:t>
            </a:r>
          </a:p>
          <a:p>
            <a:r>
              <a:rPr lang="en-US" sz="2667" dirty="0"/>
              <a:t>any non-empty string</a:t>
            </a:r>
          </a:p>
          <a:p>
            <a:r>
              <a:rPr lang="en-US" sz="2667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8801" y="3984625"/>
            <a:ext cx="16796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1 or 0</a:t>
            </a:r>
          </a:p>
          <a:p>
            <a:r>
              <a:rPr lang="en-US" sz="2400" dirty="0"/>
              <a:t>81 and -23</a:t>
            </a:r>
          </a:p>
          <a:p>
            <a:r>
              <a:rPr lang="en-US" sz="2400" dirty="0"/>
              <a:t>‘pig’</a:t>
            </a:r>
          </a:p>
          <a:p>
            <a:r>
              <a:rPr lang="en-US" sz="2400" dirty="0"/>
              <a:t>‘cat’ == ‘cat’</a:t>
            </a:r>
          </a:p>
          <a:p>
            <a:r>
              <a:rPr lang="en-US" sz="2400" dirty="0"/>
              <a:t>[‘dog’]</a:t>
            </a:r>
          </a:p>
          <a:p>
            <a:r>
              <a:rPr lang="en-US" sz="2400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0223" y="3984625"/>
            <a:ext cx="17075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&gt; 5</a:t>
            </a:r>
          </a:p>
          <a:p>
            <a:r>
              <a:rPr lang="en-US" sz="2400" dirty="0"/>
              <a:t>-1 &lt; 33</a:t>
            </a:r>
          </a:p>
          <a:p>
            <a:r>
              <a:rPr lang="en-US" sz="2400" dirty="0"/>
              <a:t>8 &gt;= 8</a:t>
            </a:r>
          </a:p>
          <a:p>
            <a:r>
              <a:rPr lang="en-US" sz="2400" dirty="0"/>
              <a:t>0 == 0</a:t>
            </a:r>
          </a:p>
          <a:p>
            <a:r>
              <a:rPr lang="en-US" sz="2400" dirty="0"/>
              <a:t>1.2 != 1.3</a:t>
            </a:r>
          </a:p>
          <a:p>
            <a:r>
              <a:rPr lang="en-US" sz="2400" dirty="0"/>
              <a:t>5 &gt; 3 and 10</a:t>
            </a:r>
          </a:p>
          <a:p>
            <a:r>
              <a:rPr lang="en-US" sz="2400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558" y="5461952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and 0</a:t>
            </a:r>
          </a:p>
          <a:p>
            <a:r>
              <a:rPr lang="en-US" sz="2400" dirty="0"/>
              <a:t>0 or ""</a:t>
            </a:r>
          </a:p>
          <a:p>
            <a:r>
              <a:rPr lang="en-US" sz="2400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3980" y="4353957"/>
            <a:ext cx="13532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&lt; 2</a:t>
            </a:r>
          </a:p>
          <a:p>
            <a:r>
              <a:rPr lang="en-US" sz="2400" dirty="0"/>
              <a:t>-1 &gt; 33</a:t>
            </a:r>
          </a:p>
          <a:p>
            <a:r>
              <a:rPr lang="en-US" sz="2400" dirty="0"/>
              <a:t>8 &gt;= 100</a:t>
            </a:r>
          </a:p>
          <a:p>
            <a:r>
              <a:rPr lang="en-US" sz="2400" dirty="0"/>
              <a:t>5 &lt;= 1</a:t>
            </a:r>
          </a:p>
          <a:p>
            <a:r>
              <a:rPr lang="en-US" sz="2400" dirty="0"/>
              <a:t>0 == 88</a:t>
            </a:r>
          </a:p>
          <a:p>
            <a:r>
              <a:rPr lang="en-US" sz="2400" dirty="0"/>
              <a:t>1.2 != 1.2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96000" y="1952625"/>
            <a:ext cx="0" cy="48768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7EBDA5A-FE74-4E33-A955-D067C28FFE75}"/>
              </a:ext>
            </a:extLst>
          </p:cNvPr>
          <p:cNvSpPr txBox="1">
            <a:spLocks/>
          </p:cNvSpPr>
          <p:nvPr/>
        </p:nvSpPr>
        <p:spPr>
          <a:xfrm>
            <a:off x="4083167" y="9331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Boolean: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" y="1397000"/>
            <a:ext cx="1625600" cy="5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900"/>
            <a:ext cx="10515600" cy="1325563"/>
          </a:xfrm>
        </p:spPr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66976"/>
            <a:ext cx="10972800" cy="433415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sz="2933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828754" algn="l"/>
                <a:tab pos="6095848" algn="l"/>
                <a:tab pos="8838979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9D41AE-EA38-45ED-A462-75C2354A748D}"/>
              </a:ext>
            </a:extLst>
          </p:cNvPr>
          <p:cNvSpPr txBox="1">
            <a:spLocks/>
          </p:cNvSpPr>
          <p:nvPr/>
        </p:nvSpPr>
        <p:spPr>
          <a:xfrm>
            <a:off x="317928" y="56867"/>
            <a:ext cx="109728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2900"/>
            <a:ext cx="3251200" cy="44396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3733" dirty="0"/>
              <a:t>1. ( )</a:t>
            </a:r>
          </a:p>
          <a:p>
            <a:pPr marL="0" indent="0">
              <a:buNone/>
            </a:pPr>
            <a:r>
              <a:rPr lang="en-US" sz="3733" dirty="0"/>
              <a:t>2. **</a:t>
            </a:r>
          </a:p>
          <a:p>
            <a:pPr marL="0" indent="0">
              <a:buNone/>
            </a:pPr>
            <a:r>
              <a:rPr lang="en-US" sz="3733" dirty="0"/>
              <a:t>3. *  /   //   %</a:t>
            </a:r>
          </a:p>
          <a:p>
            <a:pPr marL="0" indent="0">
              <a:buNone/>
            </a:pPr>
            <a:r>
              <a:rPr lang="en-US" sz="3733" dirty="0"/>
              <a:t>4. + –</a:t>
            </a:r>
          </a:p>
          <a:p>
            <a:pPr marL="0" indent="0">
              <a:buNone/>
            </a:pPr>
            <a:r>
              <a:rPr lang="en-US" sz="3733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67200" y="827727"/>
            <a:ext cx="7823200" cy="765172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Example:</a:t>
              </a:r>
              <a:endParaRPr lang="en-US" sz="3733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00800" y="546101"/>
            <a:ext cx="5689600" cy="19611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00800" y="546101"/>
            <a:ext cx="5689600" cy="29771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00800" y="546101"/>
            <a:ext cx="5689600" cy="57203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00800" y="546101"/>
            <a:ext cx="5689600" cy="38915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00800" y="546101"/>
            <a:ext cx="5689600" cy="48059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121920" tIns="60960" rIns="121920" bIns="6096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733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29479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4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BF37A0-76A8-4141-BCE3-F580E53F85BC}"/>
              </a:ext>
            </a:extLst>
          </p:cNvPr>
          <p:cNvSpPr txBox="1">
            <a:spLocks/>
          </p:cNvSpPr>
          <p:nvPr/>
        </p:nvSpPr>
        <p:spPr>
          <a:xfrm>
            <a:off x="476249" y="1325564"/>
            <a:ext cx="3592939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Integer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Floating point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String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Boolean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0EE7A-9EF2-4843-BE7B-4F5C9065C501}"/>
              </a:ext>
            </a:extLst>
          </p:cNvPr>
          <p:cNvSpPr txBox="1">
            <a:spLocks/>
          </p:cNvSpPr>
          <p:nvPr/>
        </p:nvSpPr>
        <p:spPr>
          <a:xfrm>
            <a:off x="6015298" y="1325564"/>
            <a:ext cx="5903986" cy="5404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Python Variables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</a:t>
            </a:r>
            <a:r>
              <a:rPr lang="en-US" sz="2000" dirty="0" err="1"/>
              <a:t>eg.</a:t>
            </a:r>
            <a:r>
              <a:rPr lang="en-US" sz="2000" dirty="0"/>
              <a:t>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date_of_birth</a:t>
            </a:r>
            <a:r>
              <a:rPr lang="en-US" sz="1600" dirty="0"/>
              <a:t>, </a:t>
            </a:r>
            <a:r>
              <a:rPr lang="en-US" sz="1600" dirty="0" err="1"/>
              <a:t>hair_color</a:t>
            </a:r>
            <a:endParaRPr lang="en-US" sz="1600" dirty="0"/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Variable Naming Tips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A00E-0D5E-444D-83EC-0AE476A1BBF7}"/>
              </a:ext>
            </a:extLst>
          </p:cNvPr>
          <p:cNvSpPr/>
          <p:nvPr/>
        </p:nvSpPr>
        <p:spPr>
          <a:xfrm>
            <a:off x="6973545" y="3377683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8EFB149A-B33F-40B5-BC0C-827B7893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03650"/>
              </p:ext>
            </p:extLst>
          </p:nvPr>
        </p:nvGraphicFramePr>
        <p:xfrm>
          <a:off x="8070165" y="45910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F683B3CD-45DF-42A4-8128-BD0C00730C49}"/>
              </a:ext>
            </a:extLst>
          </p:cNvPr>
          <p:cNvSpPr txBox="1"/>
          <p:nvPr/>
        </p:nvSpPr>
        <p:spPr>
          <a:xfrm>
            <a:off x="7003365" y="49720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1272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19C14-248F-4937-B7A1-BB6BDCB8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1"/>
            <a:ext cx="12191999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DDB91C-04E9-41CA-9731-E7D1B6B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Immutable and Mutable variable</a:t>
            </a:r>
            <a:endParaRPr lang="fr-F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E2AF23-834E-4C15-9E39-C16AA5223FCB}"/>
              </a:ext>
            </a:extLst>
          </p:cNvPr>
          <p:cNvSpPr txBox="1">
            <a:spLocks/>
          </p:cNvSpPr>
          <p:nvPr/>
        </p:nvSpPr>
        <p:spPr>
          <a:xfrm>
            <a:off x="1714500" y="895350"/>
            <a:ext cx="8229600" cy="168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BC48AA81-9364-4C0B-A286-E49519B2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33305"/>
              </p:ext>
            </p:extLst>
          </p:nvPr>
        </p:nvGraphicFramePr>
        <p:xfrm>
          <a:off x="2533650" y="2737485"/>
          <a:ext cx="6781800" cy="378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0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832</Words>
  <Application>Microsoft Office PowerPoint</Application>
  <PresentationFormat>Grand écran</PresentationFormat>
  <Paragraphs>176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Thème Office</vt:lpstr>
      <vt:lpstr>Python</vt:lpstr>
      <vt:lpstr>Présentation PowerPoint</vt:lpstr>
      <vt:lpstr>Indexing start with 0</vt:lpstr>
      <vt:lpstr>Boolean: True or False</vt:lpstr>
      <vt:lpstr>Python Math functions</vt:lpstr>
      <vt:lpstr>Présentation PowerPoint</vt:lpstr>
      <vt:lpstr>Python Variables</vt:lpstr>
      <vt:lpstr>Variable Naming Tips</vt:lpstr>
      <vt:lpstr>Immutable and Mutable variable</vt:lpstr>
      <vt:lpstr>Comment connaitre le type d’une variable</vt:lpstr>
      <vt:lpstr>Resume</vt:lpstr>
      <vt:lpstr>Structures conditionnelles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julien palleau</dc:creator>
  <cp:lastModifiedBy>julien palleau</cp:lastModifiedBy>
  <cp:revision>8</cp:revision>
  <dcterms:created xsi:type="dcterms:W3CDTF">2020-04-09T17:09:33Z</dcterms:created>
  <dcterms:modified xsi:type="dcterms:W3CDTF">2020-04-09T18:49:07Z</dcterms:modified>
</cp:coreProperties>
</file>