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3" r:id="rId109"/>
    <p:sldId id="401" r:id="rId110"/>
    <p:sldId id="402" r:id="rId111"/>
    <p:sldId id="404" r:id="rId112"/>
    <p:sldId id="405" r:id="rId113"/>
    <p:sldId id="406" r:id="rId114"/>
    <p:sldId id="407" r:id="rId115"/>
    <p:sldId id="408" r:id="rId116"/>
    <p:sldId id="409" r:id="rId117"/>
    <p:sldId id="410" r:id="rId118"/>
    <p:sldId id="411" r:id="rId119"/>
    <p:sldId id="412" r:id="rId120"/>
    <p:sldId id="413" r:id="rId121"/>
    <p:sldId id="414" r:id="rId122"/>
    <p:sldId id="416" r:id="rId123"/>
    <p:sldId id="417" r:id="rId124"/>
    <p:sldId id="418" r:id="rId125"/>
    <p:sldId id="419" r:id="rId126"/>
    <p:sldId id="420" r:id="rId127"/>
    <p:sldId id="421" r:id="rId128"/>
    <p:sldId id="422" r:id="rId129"/>
    <p:sldId id="423" r:id="rId130"/>
    <p:sldId id="424" r:id="rId131"/>
    <p:sldId id="425" r:id="rId132"/>
    <p:sldId id="426" r:id="rId133"/>
    <p:sldId id="427" r:id="rId134"/>
    <p:sldId id="428" r:id="rId135"/>
    <p:sldId id="429" r:id="rId136"/>
    <p:sldId id="430" r:id="rId137"/>
    <p:sldId id="431" r:id="rId138"/>
    <p:sldId id="432" r:id="rId139"/>
    <p:sldId id="433" r:id="rId140"/>
    <p:sldId id="434" r:id="rId141"/>
    <p:sldId id="435" r:id="rId142"/>
    <p:sldId id="436" r:id="rId143"/>
    <p:sldId id="437" r:id="rId144"/>
    <p:sldId id="438" r:id="rId145"/>
    <p:sldId id="439" r:id="rId146"/>
    <p:sldId id="440" r:id="rId147"/>
    <p:sldId id="441" r:id="rId148"/>
    <p:sldId id="442" r:id="rId149"/>
    <p:sldId id="443" r:id="rId150"/>
    <p:sldId id="444" r:id="rId151"/>
    <p:sldId id="445" r:id="rId152"/>
    <p:sldId id="446" r:id="rId153"/>
    <p:sldId id="447" r:id="rId154"/>
    <p:sldId id="448" r:id="rId155"/>
    <p:sldId id="449" r:id="rId156"/>
    <p:sldId id="450" r:id="rId157"/>
    <p:sldId id="451" r:id="rId158"/>
    <p:sldId id="452" r:id="rId159"/>
    <p:sldId id="453" r:id="rId160"/>
    <p:sldId id="454" r:id="rId161"/>
    <p:sldId id="455" r:id="rId162"/>
    <p:sldId id="456" r:id="rId163"/>
    <p:sldId id="457" r:id="rId164"/>
    <p:sldId id="458" r:id="rId165"/>
    <p:sldId id="459" r:id="rId166"/>
    <p:sldId id="460" r:id="rId167"/>
    <p:sldId id="461" r:id="rId168"/>
    <p:sldId id="463" r:id="rId169"/>
    <p:sldId id="462" r:id="rId170"/>
    <p:sldId id="464" r:id="rId171"/>
    <p:sldId id="465" r:id="rId172"/>
    <p:sldId id="466" r:id="rId173"/>
    <p:sldId id="467" r:id="rId174"/>
    <p:sldId id="468" r:id="rId175"/>
    <p:sldId id="469" r:id="rId176"/>
    <p:sldId id="470" r:id="rId177"/>
    <p:sldId id="471" r:id="rId178"/>
    <p:sldId id="472" r:id="rId179"/>
    <p:sldId id="473" r:id="rId180"/>
    <p:sldId id="474" r:id="rId181"/>
    <p:sldId id="475" r:id="rId182"/>
    <p:sldId id="477" r:id="rId183"/>
    <p:sldId id="476" r:id="rId184"/>
    <p:sldId id="478" r:id="rId185"/>
    <p:sldId id="480" r:id="rId186"/>
    <p:sldId id="481" r:id="rId187"/>
    <p:sldId id="482" r:id="rId188"/>
    <p:sldId id="483" r:id="rId189"/>
    <p:sldId id="503" r:id="rId190"/>
    <p:sldId id="484" r:id="rId191"/>
    <p:sldId id="485" r:id="rId192"/>
    <p:sldId id="486" r:id="rId193"/>
    <p:sldId id="487" r:id="rId194"/>
    <p:sldId id="488" r:id="rId195"/>
    <p:sldId id="489" r:id="rId196"/>
    <p:sldId id="490" r:id="rId197"/>
    <p:sldId id="491" r:id="rId198"/>
    <p:sldId id="492" r:id="rId199"/>
    <p:sldId id="493" r:id="rId200"/>
    <p:sldId id="494" r:id="rId201"/>
    <p:sldId id="495" r:id="rId202"/>
    <p:sldId id="496" r:id="rId203"/>
    <p:sldId id="497" r:id="rId204"/>
    <p:sldId id="498" r:id="rId205"/>
    <p:sldId id="499" r:id="rId206"/>
    <p:sldId id="500" r:id="rId207"/>
    <p:sldId id="501" r:id="rId208"/>
    <p:sldId id="502" r:id="rId209"/>
    <p:sldId id="504" r:id="rId210"/>
    <p:sldId id="505" r:id="rId211"/>
    <p:sldId id="506" r:id="rId212"/>
    <p:sldId id="507" r:id="rId213"/>
    <p:sldId id="508" r:id="rId214"/>
    <p:sldId id="509" r:id="rId215"/>
    <p:sldId id="510" r:id="rId216"/>
    <p:sldId id="511" r:id="rId217"/>
    <p:sldId id="512" r:id="rId218"/>
    <p:sldId id="513" r:id="rId219"/>
    <p:sldId id="514" r:id="rId220"/>
    <p:sldId id="515" r:id="rId221"/>
    <p:sldId id="516" r:id="rId222"/>
    <p:sldId id="518" r:id="rId223"/>
    <p:sldId id="517" r:id="rId224"/>
    <p:sldId id="519" r:id="rId225"/>
    <p:sldId id="520" r:id="rId226"/>
    <p:sldId id="521" r:id="rId227"/>
    <p:sldId id="522" r:id="rId2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1" d="100"/>
          <a:sy n="101" d="100"/>
        </p:scale>
        <p:origin x="11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notesMaster" Target="notesMasters/notesMaster1.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17/04/2020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append_to_list(ma_liste,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Tree>
    <p:extLst>
      <p:ext uri="{BB962C8B-B14F-4D97-AF65-F5344CB8AC3E}">
        <p14:creationId xmlns:p14="http://schemas.microsoft.com/office/powerpoint/2010/main" val="1740411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list.sort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list.sort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list.sort).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12028" y="2983186"/>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a:t>
            </a:r>
            <a:r>
              <a:rPr lang="fr-FR" sz="1400" dirty="0" err="1"/>
              <a:t>element</a:t>
            </a:r>
            <a:r>
              <a:rPr lang="fr-FR" sz="1400" dirty="0"/>
              <a: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a:t>
            </a:r>
            <a:r>
              <a:rPr lang="fr-FR" sz="1200" dirty="0" err="1"/>
              <a:t>element</a:t>
            </a:r>
            <a:r>
              <a:rPr lang="fr-FR" sz="1200" dirty="0"/>
              <a: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a:t>
            </a:r>
            <a:r>
              <a:rPr lang="fr-FR" sz="1200" dirty="0" err="1"/>
              <a:t>send</a:t>
            </a:r>
            <a:r>
              <a:rPr lang="fr-FR" sz="1200" dirty="0"/>
              <a:t>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err="1"/>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a:t>
            </a:r>
            <a:r>
              <a:rPr lang="fr-FR" sz="1000" dirty="0" err="1">
                <a:solidFill>
                  <a:schemeClr val="bg1"/>
                </a:solidFill>
              </a:rPr>
              <a:t>str</a:t>
            </a:r>
            <a:r>
              <a:rPr lang="fr-FR" sz="1000" dirty="0">
                <a:solidFill>
                  <a:schemeClr val="bg1"/>
                </a:solidFill>
              </a:rPr>
              <a:t>)</a:t>
            </a:r>
          </a:p>
          <a:p>
            <a:r>
              <a:rPr lang="fr-FR" sz="1000" dirty="0">
                <a:solidFill>
                  <a:schemeClr val="bg1"/>
                </a:solidFill>
              </a:rPr>
              <a:t>&lt;class 'type'&gt;</a:t>
            </a:r>
          </a:p>
          <a:p>
            <a:r>
              <a:rPr lang="fr-FR" sz="1000" dirty="0">
                <a:solidFill>
                  <a:schemeClr val="bg1"/>
                </a:solidFill>
              </a:rPr>
              <a:t>&gt;&gt;&gt; type(</a:t>
            </a:r>
            <a:r>
              <a:rPr lang="fr-FR" sz="1000" dirty="0" err="1">
                <a:solidFill>
                  <a:schemeClr val="bg1"/>
                </a:solidFill>
              </a:rPr>
              <a:t>list</a:t>
            </a:r>
            <a:r>
              <a:rPr lang="fr-FR" sz="1000" dirty="0">
                <a:solidFill>
                  <a:schemeClr val="bg1"/>
                </a:solidFill>
              </a:rPr>
              <a: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a:t>
            </a:r>
            <a:r>
              <a:rPr lang="fr-FR" sz="1000" dirty="0" err="1">
                <a:solidFill>
                  <a:schemeClr val="bg1"/>
                </a:solidFill>
              </a:rPr>
              <a:t>str</a:t>
            </a:r>
            <a:r>
              <a:rPr lang="fr-FR" sz="1000" dirty="0">
                <a:solidFill>
                  <a:schemeClr val="bg1"/>
                </a:solidFill>
              </a:rPr>
              <a:t>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a:t>
            </a:r>
            <a:r>
              <a:rPr lang="fr-FR" sz="1000" dirty="0" err="1"/>
              <a:t>str</a:t>
            </a:r>
            <a:r>
              <a:rPr lang="fr-FR" sz="1000" dirty="0"/>
              <a:t>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3415958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9855</TotalTime>
  <Words>47985</Words>
  <Application>Microsoft Office PowerPoint</Application>
  <PresentationFormat>Grand écran</PresentationFormat>
  <Paragraphs>4789</Paragraphs>
  <Slides>227</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227</vt:i4>
      </vt:variant>
    </vt:vector>
  </HeadingPairs>
  <TitlesOfParts>
    <vt:vector size="232"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Theorie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143</cp:revision>
  <dcterms:created xsi:type="dcterms:W3CDTF">2020-04-09T17:09:33Z</dcterms:created>
  <dcterms:modified xsi:type="dcterms:W3CDTF">2020-04-17T08:10:11Z</dcterms:modified>
</cp:coreProperties>
</file>