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a:t>
            </a:r>
            <a:r>
              <a:rPr lang="fr-FR" dirty="0" err="1">
                <a:solidFill>
                  <a:schemeClr val="bg1"/>
                </a:solidFill>
              </a:rPr>
              <a:t>list</a:t>
            </a:r>
            <a:r>
              <a:rPr lang="fr-FR" dirty="0">
                <a:solidFill>
                  <a:schemeClr val="bg1"/>
                </a:solidFill>
              </a:rPr>
              <a: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err="1">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a:t>
            </a:r>
            <a:r>
              <a:rPr lang="fr-FR" sz="1200" dirty="0" err="1">
                <a:solidFill>
                  <a:schemeClr val="bg1"/>
                </a:solidFill>
              </a:rPr>
              <a:t>list</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a:t>
            </a:r>
            <a:r>
              <a:rPr lang="fr-FR" sz="1200" dirty="0" err="1">
                <a:solidFill>
                  <a:schemeClr val="bg1"/>
                </a:solidFill>
              </a:rPr>
              <a:t>parametre</a:t>
            </a:r>
            <a:r>
              <a:rPr lang="fr-FR" sz="1200" dirty="0">
                <a:solidFill>
                  <a:schemeClr val="bg1"/>
                </a:solidFill>
              </a:rPr>
              <a:t>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a:t>
            </a:r>
            <a:r>
              <a:rPr lang="fr-FR" sz="1200" dirty="0" err="1">
                <a:solidFill>
                  <a:schemeClr val="bg1"/>
                </a:solidFill>
              </a:rPr>
              <a:t>parametre</a:t>
            </a:r>
            <a:r>
              <a:rPr lang="fr-FR" sz="1200" dirty="0">
                <a:solidFill>
                  <a:schemeClr val="bg1"/>
                </a:solidFill>
              </a:rPr>
              <a:t>)</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a:t>
            </a:r>
            <a:r>
              <a:rPr lang="fr-FR" altLang="fr-FR" sz="1400" dirty="0" err="1"/>
              <a:t>parametre</a:t>
            </a:r>
            <a:r>
              <a:rPr lang="fr-FR" altLang="fr-FR" sz="1400" dirty="0"/>
              <a:t>='a'),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b="1" dirty="0"/>
              <a:t>En résumé</a:t>
            </a:r>
          </a:p>
          <a:p>
            <a:endParaRPr lang="fr-FR" b="1" dirty="0"/>
          </a:p>
          <a:p>
            <a:r>
              <a:rPr lang="fr-FR" b="1" dirty="0"/>
              <a:t>    On peut ouvrir un fichier en utilisant la fonction open prenant en paramètre le chemin vers le fichier et le mode d'ouverture.</a:t>
            </a:r>
          </a:p>
          <a:p>
            <a:endParaRPr lang="fr-FR" b="1" dirty="0"/>
          </a:p>
          <a:p>
            <a:r>
              <a:rPr lang="fr-FR" b="1" dirty="0"/>
              <a:t>    On peut lire dans un fichier en utilisant la méthode </a:t>
            </a:r>
            <a:r>
              <a:rPr lang="fr-FR" b="1" dirty="0" err="1"/>
              <a:t>read</a:t>
            </a:r>
            <a:r>
              <a:rPr lang="fr-FR" b="1" dirty="0"/>
              <a:t>.</a:t>
            </a:r>
          </a:p>
          <a:p>
            <a:endParaRPr lang="fr-FR" b="1" dirty="0"/>
          </a:p>
          <a:p>
            <a:r>
              <a:rPr lang="fr-FR" b="1" dirty="0"/>
              <a:t>    On peut écrire dans un fichier en utilisant la méthode </a:t>
            </a:r>
            <a:r>
              <a:rPr lang="fr-FR" b="1" dirty="0" err="1"/>
              <a:t>write</a:t>
            </a:r>
            <a:r>
              <a:rPr lang="fr-FR" b="1" dirty="0"/>
              <a:t>.</a:t>
            </a:r>
          </a:p>
          <a:p>
            <a:endParaRPr lang="fr-FR" b="1" dirty="0"/>
          </a:p>
          <a:p>
            <a:r>
              <a:rPr lang="fr-FR" b="1" dirty="0"/>
              <a:t>    Un fichier doit être refermé après usage en utilisant la méthode close.</a:t>
            </a:r>
          </a:p>
          <a:p>
            <a:endParaRPr lang="fr-FR" b="1" dirty="0"/>
          </a:p>
          <a:p>
            <a:r>
              <a:rPr lang="fr-FR" b="1" dirty="0"/>
              <a:t>    </a:t>
            </a:r>
            <a:r>
              <a:rPr lang="fr-FR" b="1"/>
              <a:t>Le module pickle est </a:t>
            </a:r>
            <a:r>
              <a:rPr lang="fr-FR" b="1" dirty="0"/>
              <a:t>utilisé pour enregistrer des objets Python dans des fichiers et les recharger ensuite.</a:t>
            </a:r>
            <a:endParaRPr lang="fr-FR" dirty="0"/>
          </a:p>
        </p:txBody>
      </p:sp>
    </p:spTree>
    <p:extLst>
      <p:ext uri="{BB962C8B-B14F-4D97-AF65-F5344CB8AC3E}">
        <p14:creationId xmlns:p14="http://schemas.microsoft.com/office/powerpoint/2010/main" val="10042065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1586</TotalTime>
  <Words>12899</Words>
  <Application>Microsoft Office PowerPoint</Application>
  <PresentationFormat>Grand écran</PresentationFormat>
  <Paragraphs>1481</Paragraphs>
  <Slides>97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97</vt:i4>
      </vt:variant>
    </vt:vector>
  </HeadingPairs>
  <TitlesOfParts>
    <vt:vector size="10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71</cp:revision>
  <dcterms:created xsi:type="dcterms:W3CDTF">2020-04-09T17:09:33Z</dcterms:created>
  <dcterms:modified xsi:type="dcterms:W3CDTF">2020-04-10T19:55:57Z</dcterms:modified>
</cp:coreProperties>
</file>