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53" r:id="rId12"/>
    <p:sldId id="355" r:id="rId13"/>
    <p:sldId id="354" r:id="rId14"/>
    <p:sldId id="304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95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306" r:id="rId53"/>
    <p:sldId id="307" r:id="rId54"/>
    <p:sldId id="308" r:id="rId55"/>
    <p:sldId id="309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5" r:id="rId77"/>
    <p:sldId id="336" r:id="rId78"/>
    <p:sldId id="334" r:id="rId79"/>
    <p:sldId id="338" r:id="rId80"/>
    <p:sldId id="337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13" r:id="rId9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83A6AC7-91D3-46F3-B3AE-B125AFA5F656}">
          <p14:sldIdLst>
            <p14:sldId id="312"/>
            <p14:sldId id="311"/>
            <p14:sldId id="299"/>
            <p14:sldId id="301"/>
            <p14:sldId id="305"/>
            <p14:sldId id="302"/>
            <p14:sldId id="298"/>
            <p14:sldId id="300"/>
            <p14:sldId id="303"/>
            <p14:sldId id="297"/>
            <p14:sldId id="353"/>
            <p14:sldId id="355"/>
            <p14:sldId id="354"/>
            <p14:sldId id="304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6"/>
            <p14:sldId id="307"/>
            <p14:sldId id="308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ction sans titre" id="{3C363DD9-93B8-43A2-A6A2-788AE368743A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337" autoAdjust="0"/>
  </p:normalViewPr>
  <p:slideViewPr>
    <p:cSldViewPr>
      <p:cViewPr varScale="1">
        <p:scale>
          <a:sx n="161" d="100"/>
          <a:sy n="161" d="100"/>
        </p:scale>
        <p:origin x="156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String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E6848-FBF4-47C8-B698-B062F0F8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Changer le retour à la ligne dans </a:t>
            </a:r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print</a:t>
            </a:r>
            <a:endParaRPr lang="fr-FR" sz="33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4087F-56E3-453F-8D3C-956FBD6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000" dirty="0"/>
              <a:t>liste = [1, 2, 3, 4]</a:t>
            </a:r>
          </a:p>
          <a:p>
            <a:r>
              <a:rPr lang="fr-FR" sz="1000" dirty="0" err="1"/>
              <a:t>print</a:t>
            </a:r>
            <a:r>
              <a:rPr lang="fr-FR" sz="1000" dirty="0"/>
              <a:t>(liste):</a:t>
            </a:r>
          </a:p>
          <a:p>
            <a:r>
              <a:rPr lang="fr-FR" sz="1000" dirty="0"/>
              <a:t>1</a:t>
            </a:r>
          </a:p>
          <a:p>
            <a:r>
              <a:rPr lang="fr-FR" sz="1000" dirty="0"/>
              <a:t>2</a:t>
            </a:r>
          </a:p>
          <a:p>
            <a:r>
              <a:rPr lang="fr-FR" sz="1000" dirty="0"/>
              <a:t>3</a:t>
            </a:r>
          </a:p>
          <a:p>
            <a:r>
              <a:rPr lang="fr-FR" sz="1000" dirty="0"/>
              <a:t>4</a:t>
            </a:r>
          </a:p>
          <a:p>
            <a:r>
              <a:rPr lang="fr-FR" sz="1200" dirty="0"/>
              <a:t> Pour afficher les nombres en ligne il faut </a:t>
            </a:r>
            <a:r>
              <a:rPr lang="fr-FR" sz="1200" dirty="0" err="1"/>
              <a:t>ecrire</a:t>
            </a:r>
            <a:r>
              <a:rPr lang="fr-FR" sz="1200" dirty="0"/>
              <a:t>:</a:t>
            </a:r>
          </a:p>
          <a:p>
            <a:r>
              <a:rPr lang="fr-FR" sz="1000" dirty="0" err="1"/>
              <a:t>print</a:t>
            </a:r>
            <a:r>
              <a:rPr lang="fr-FR" sz="1000" dirty="0"/>
              <a:t>(liste, ‘’’’)</a:t>
            </a:r>
          </a:p>
          <a:p>
            <a:r>
              <a:rPr lang="fr-FR" sz="1000" dirty="0"/>
              <a:t>1 2 3 4</a:t>
            </a:r>
          </a:p>
          <a:p>
            <a:endParaRPr lang="fr-FR" sz="1000" dirty="0"/>
          </a:p>
          <a:p>
            <a:r>
              <a:rPr lang="fr-FR" sz="1200" dirty="0"/>
              <a:t>You can </a:t>
            </a:r>
            <a:r>
              <a:rPr lang="fr-FR" sz="1200" dirty="0" err="1"/>
              <a:t>print</a:t>
            </a:r>
            <a:r>
              <a:rPr lang="fr-FR" sz="1200" dirty="0"/>
              <a:t> </a:t>
            </a:r>
            <a:r>
              <a:rPr lang="fr-FR" sz="1200" dirty="0" err="1"/>
              <a:t>your</a:t>
            </a:r>
            <a:r>
              <a:rPr lang="fr-FR" sz="1200" dirty="0"/>
              <a:t> liste as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want</a:t>
            </a:r>
            <a:r>
              <a:rPr lang="fr-FR" sz="1200" dirty="0"/>
              <a:t> </a:t>
            </a:r>
            <a:r>
              <a:rPr lang="fr-FR" sz="1200" dirty="0" err="1"/>
              <a:t>using</a:t>
            </a:r>
            <a:r>
              <a:rPr lang="fr-FR" sz="1200" dirty="0"/>
              <a:t> </a:t>
            </a:r>
            <a:r>
              <a:rPr lang="fr-FR" sz="1200" dirty="0" err="1"/>
              <a:t>available</a:t>
            </a:r>
            <a:r>
              <a:rPr lang="fr-FR" sz="1200" dirty="0"/>
              <a:t> </a:t>
            </a:r>
            <a:r>
              <a:rPr lang="fr-FR" sz="1200" dirty="0" err="1"/>
              <a:t>formating</a:t>
            </a:r>
            <a:r>
              <a:rPr lang="fr-FR" sz="1200" dirty="0"/>
              <a:t> </a:t>
            </a:r>
            <a:r>
              <a:rPr lang="fr-FR" sz="1200" dirty="0" err="1"/>
              <a:t>sequence</a:t>
            </a:r>
            <a:r>
              <a:rPr lang="fr-FR" sz="1200" dirty="0"/>
              <a:t> </a:t>
            </a:r>
            <a:r>
              <a:rPr lang="fr-FR" sz="1200" dirty="0" err="1"/>
              <a:t>such</a:t>
            </a:r>
            <a:r>
              <a:rPr lang="fr-FR" sz="1200" dirty="0"/>
              <a:t> as \t, \n, \r</a:t>
            </a:r>
          </a:p>
        </p:txBody>
      </p:sp>
    </p:spTree>
    <p:extLst>
      <p:ext uri="{BB962C8B-B14F-4D97-AF65-F5344CB8AC3E}">
        <p14:creationId xmlns:p14="http://schemas.microsoft.com/office/powerpoint/2010/main" val="91489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5F7B5-2B82-45A0-A087-DDFF5804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7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Tester une chaîne de caractères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6AD19-E34F-4B82-9686-042FC9EC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La classe </a:t>
            </a:r>
            <a:r>
              <a:rPr lang="fr-FR" b="1" dirty="0" err="1"/>
              <a:t>str</a:t>
            </a:r>
            <a:r>
              <a:rPr lang="fr-FR" dirty="0"/>
              <a:t> fournit de nombreuses méthodes utiles. Les méthodes suivantes permettent d’effectuer des tests sur les caractères d’une chaîne.</a:t>
            </a:r>
          </a:p>
          <a:p>
            <a:endParaRPr lang="fr-FR" b="1" dirty="0"/>
          </a:p>
          <a:p>
            <a:r>
              <a:rPr lang="fr-FR" b="1" dirty="0" err="1"/>
              <a:t>isalnum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les caractères dans cette chaîne sont alphanumériques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isalpha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les caractères dans cette chaîne sont alphabétiques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isdigit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ne contient que des caractères numériques.</a:t>
            </a:r>
          </a:p>
          <a:p>
            <a:endParaRPr lang="fr-FR" b="1" dirty="0"/>
          </a:p>
          <a:p>
            <a:r>
              <a:rPr lang="fr-FR" b="1" dirty="0" err="1"/>
              <a:t>isidentifier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est un identifiant de Python.</a:t>
            </a:r>
          </a:p>
          <a:p>
            <a:endParaRPr lang="fr-FR" b="1" dirty="0"/>
          </a:p>
          <a:p>
            <a:r>
              <a:rPr lang="fr-FR" b="1" dirty="0" err="1"/>
              <a:t>islower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tous les caractères dans cette chaîne est des lettres minuscules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isupper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tous les caractères dans cette chaîne sont des lettres majuscules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isspace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ne contient que des caractères blancs.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67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86CB5-5FE3-4A83-A731-987C75B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Hasard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1067E12-8FE5-49FE-884D-9F8E1A035E1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110204"/>
              </p:ext>
            </p:extLst>
          </p:nvPr>
        </p:nvGraphicFramePr>
        <p:xfrm>
          <a:off x="1812925" y="1200150"/>
          <a:ext cx="5516563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Objet d’environnement du Gestionnaire de liaisons" showAsIcon="1" r:id="rId3" imgW="854640" imgH="524880" progId="Package">
                  <p:embed/>
                </p:oleObj>
              </mc:Choice>
              <mc:Fallback>
                <p:oleObj name="Objet d’environnement du Gestionnaire de liaisons" showAsIcon="1" r:id="rId3" imgW="85464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925" y="1200150"/>
                        <a:ext cx="5516563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51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Convertir une variable d'un type à un autre - Solution</a:t>
            </a:r>
            <a:endParaRPr lang="fr-FR" sz="3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895350"/>
            <a:ext cx="10071014" cy="44319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Ajouter un séparateur dans le </a:t>
            </a:r>
            <a:r>
              <a:rPr lang="fr-FR" altLang="fr-FR" sz="40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352550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Erreur dans la déclaration d'une variable</a:t>
            </a:r>
            <a:b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3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Boolean: 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Vérifier si une variable est d'un certain type</a:t>
            </a:r>
            <a:br>
              <a:rPr lang="fr-FR" altLang="fr-FR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32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Remplacer un mot par un autre</a:t>
            </a:r>
            <a:b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29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une liste de nombres pairs de 1 à 100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Compter le nombre d'occurrences d'une lettre dans une phrase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D609-A496-4FFE-B73D-F2D0804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EAB4D-389F-4C2B-A878-FBB8FFE2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7727"/>
            <a:ext cx="8703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très simple pour les gens habitués à utiliser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basé sur sa position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les crochets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suffit ensuite d'indiquer à l'intérieur des crochets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l'élément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qu'on veut récupérer.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pour récupérer le premier élément de la liste, on utilise donc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seul point sur lequel il fallait être attentif est le fait qu'en programmation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commence toujours à compter à partir de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pour récupérer le premier élément de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l'indice 0 et non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 premier élément de la liste, on utilise les crochets et l'indice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37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F7717-86C7-4F34-AE63-B691C95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Ajouter plusieurs éléments à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4F4F-BEB3-4AE0-A52E-4E5B65207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96840"/>
            <a:ext cx="127767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plusieurs éléments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une liste en une seule fois,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si vous utilisez la fonction append, vous allez ajouter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liste à l'intérieur de votre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d'un coup sans créer une sous-liste, il faut donc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ajouter à la fin de votre liste les différents éléments que vous lui passez.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peut y avoir de la confusion dans le fait que vous devez passer une liste à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 vous ne pouvez pas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(4, 5, 6)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à la place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l'on passe une liste en argument de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cette fonction va bien ajouter les éléments à l'intérieur de votre liste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 créer de sous-liste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dans une liste en une seule fois,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6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61E77-FF7E-40B6-AF28-0C231C31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les éléments communs à deux listes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4EA654-26E4-465D-89D2-A189D5EF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857" y="627429"/>
            <a:ext cx="83038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EXPLICATION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liste_01 = [1, 5, 6, 7, 9, 10, 11]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200" dirty="0">
                <a:latin typeface="Arial Unicode MS"/>
              </a:rPr>
              <a:t>liste_02 = [2, 3, 5, 7, 8, 10, 12]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fr-FR" altLang="fr-FR" sz="1200" dirty="0">
                <a:latin typeface="Arial Unicode MS"/>
              </a:rPr>
              <a:t>sliste_01 = set(liste_01)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fr-FR" altLang="fr-FR" sz="1200" dirty="0">
                <a:latin typeface="Arial Unicode MS"/>
              </a:rPr>
              <a:t>sliste_02 = set(liste_02)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 = sliste_01.intersection(sliste_02)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fr-FR" altLang="fr-FR" sz="1200" dirty="0" err="1">
                <a:latin typeface="Arial Unicode MS"/>
              </a:rPr>
              <a:t>print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list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passons par les sets pour récupérer les éléments communs à deux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une liste en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rien de plus facile,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sliste_01 = set(liste_01)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fois que nos deux listes sont converties en set, nous pouvons utiliser des méthodes pour récupérer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l'intersection,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différence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plein d'autres opérations du même style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sliste_01.intersection(sliste_02)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nous reste plus qu'à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re-convertir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notre set résultant en liste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liste en set, on utilise la fonction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les éléments communs à deux set, on utilise la méthode intersection.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5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9313-61BD-4ED6-B82F-115FD3F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une valeur dans 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659A5-EA13-48B9-815E-3C178464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73674"/>
            <a:ext cx="888300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{"01":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"Pierre", "nom": "Dupont"}}}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"valeur inconnue"))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2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cette ligne de code semble complexe, elle ne l'est pas tant que ça, car elle répète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 fois de suite le même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une valeur dans un dictionnaire, on peut tout d'abord utiliser les crochets de cette façon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["01"]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L'inconvénient de cette façon de faire c'est que notre script va retourner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si la clé n'existe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de palier à ce problème nous utilisons à la place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méthode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par défaut nous retourner None si la clé n'existe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encore mieux, il est possible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spécifier un élément par défaut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retourner, autre que None, si la clé n'existe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ce principe que nous mettons en place ici. Nous récupérons la première clé et si celle-ci n'existe pas,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retournons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dictionnaire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nous pouvons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chaîner plusieurs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suite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risquer de faire planter le script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effet, si nous ne retournions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de valeur par défaut et que la clé n'existe pas dans le dictionnaire, la 2e méthode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fonctionnerait pas car 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s'exécuterait sur 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Donc si la première clé n'est pas trouvée,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 agir sur un dictionnaire vide et ainsi de suite, évitant tout risque d'erreur.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la valeur associée à une clé dans un dictionnaire, on peut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spécifier 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 par défaut à retourner si la clé n'est pas trouvée.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182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239E-1E7A-4F0D-BDF9-95F0AA15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Additionner les valeurs d'un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D324-C81F-48DF-84EF-162541694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3892"/>
            <a:ext cx="64835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{"Pierre": 2500, "Marie": 5000, "Julien": 1200}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 un exercice assez simple pour qui connait bien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peut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values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dict_values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([2500, 5000, 1200])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 pour obtenir la somme de toutes ces valeurs, rien de plus simple que d'utiliser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8700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utilise la méthode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faire la somme de plusieurs nombres, on utilise 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327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CE272-A74D-42A8-B3F8-093D3D3A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28DC6-7AC9-4BBB-9566-9FA8D7B1E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12174"/>
            <a:ext cx="880080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contenue à l'intérieur d'un module, il est impératif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préfixer cette fonction par le nom du module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import le module comme suit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faut donc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nous voulons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est possible de le faire avec une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d'import légèrement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importe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non pas tout le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 accessible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l'espace global de notre script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à l'intérieur d'un module, il ne faut pas oublier de préfixer la fonction par le nom du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fonction à l'intérieur d'un module directement dans l'espace global de notre script, on peut utiliser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module import fonction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424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8066F-EF70-4453-8B87-5171964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de syntaxe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8DACD-696F-47E6-B295-97453F598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89282"/>
            <a:ext cx="87976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[1, 1, 4, 3, 3, 2, 6, 7, 7, 9,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[i*(i+1%(i*5))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(set(liste)))]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courant de faire ce genre d'erreurs dans des scripts qui contiennent beaucoup de parenthèses et crochets.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bonne façon de vérifier si vous n'avez pas oublié une parenthèse ou un crochet est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compter dans un sens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parenthèse / crochet ouvrant, et ensuite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dans l'autre sens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avez bien le même nombre de parenthèse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crochet fermant.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seule chose : attention à la syntaxe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569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82507-E706-4862-910B-A967E765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Importer une variable d'un autre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C85F4-A7AA-4C26-B897-28CF4BBA3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8558"/>
            <a:ext cx="86155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constants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constants.nom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Rien de plus simple dans cet exercice !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suffisait d'importer le module constants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faire un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variable 'nom’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contenue à l'intérieur de ce module. Un exercice simple, mais qui nécessite de bien comprendre le fonctionnement 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et les possibilités qu'ils offrent.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variable d'un module, il suffit d'importer le module dans lequel la variable est contenue.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355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653D4-674B-4DF2-B37D-841DE732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l'extension d'un fichier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BCBF1-2530-4386-9251-796934A87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42841"/>
            <a:ext cx="927369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way</a:t>
            </a:r>
            <a:r>
              <a:rPr lang="fr-FR" altLang="fr-FR" sz="1000" dirty="0"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 Unicode MS"/>
              </a:rPr>
              <a:t>_, 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 = </a:t>
            </a:r>
            <a:r>
              <a:rPr lang="fr-FR" sz="1000" dirty="0" err="1">
                <a:latin typeface="Arial Unicode MS"/>
              </a:rPr>
              <a:t>os.path.splitext</a:t>
            </a:r>
            <a:r>
              <a:rPr lang="fr-FR" sz="1000" dirty="0">
                <a:latin typeface="Arial Unicode MS"/>
              </a:rPr>
              <a:t>('C:/Python36/python.exe')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rial Unicode MS"/>
              </a:rPr>
              <a:t>print</a:t>
            </a:r>
            <a:r>
              <a:rPr lang="fr-FR" sz="1000" dirty="0">
                <a:latin typeface="Arial Unicode MS"/>
              </a:rPr>
              <a:t>(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le module 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déjà des fonctions qui nous permettent de gérer ce genre de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le module os, nous pouvons importer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donne accès à tout un tas de fonctions permettant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manipuler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chemins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nous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séparer un chemin de son extension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retourne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tuple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le chemin sans l'extension en premier élément, et l'extension seule en deuxième élément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'.exe'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l'extension sans le point, il ne nous reste qu'à utiliser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manipuler des chemins de dossier, on utilise 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 chemin de son extension, 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os.path.splitext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74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99525-7053-4A98-B1FF-2DD5328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Temps d’</a:t>
            </a:r>
            <a:r>
              <a:rPr lang="fr-FR" sz="26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d’un programme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A8490-357D-4D36-AA6C-E8B13EF1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from</a:t>
            </a:r>
            <a:r>
              <a:rPr lang="fr-FR" sz="1200" dirty="0"/>
              <a:t> time import time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a = time()</a:t>
            </a:r>
          </a:p>
          <a:p>
            <a:pPr marL="0" indent="0">
              <a:buNone/>
            </a:pPr>
            <a:r>
              <a:rPr lang="fr-FR" sz="1200" dirty="0"/>
              <a:t>_=[i*2 for i in range(9999999)</a:t>
            </a:r>
          </a:p>
          <a:p>
            <a:pPr marL="0" indent="0">
              <a:buNone/>
            </a:pPr>
            <a:r>
              <a:rPr lang="fr-FR" sz="1200" dirty="0" err="1"/>
              <a:t>print</a:t>
            </a:r>
            <a:r>
              <a:rPr lang="fr-FR" sz="1200" dirty="0"/>
              <a:t>(</a:t>
            </a:r>
            <a:r>
              <a:rPr lang="fr-FR" sz="1200" dirty="0" err="1"/>
              <a:t>f’’Temps</a:t>
            </a:r>
            <a:r>
              <a:rPr lang="fr-FR" sz="1200" dirty="0"/>
              <a:t> d’</a:t>
            </a:r>
            <a:r>
              <a:rPr lang="fr-FR" sz="1200" dirty="0" err="1"/>
              <a:t>execution</a:t>
            </a:r>
            <a:r>
              <a:rPr lang="fr-FR" sz="1200" dirty="0"/>
              <a:t>: {time() – a}s’’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126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BFDA0-99DE-4702-8221-365D1B9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7" y="15586"/>
            <a:ext cx="8229600" cy="857250"/>
          </a:xfrm>
        </p:spPr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: variable égale à 0 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8DD1-FC10-4A2C-BF29-0779F90E3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8779711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2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qui s'attaque à une erreur assez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sournoise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courante.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 cas-ci, on veut vérifier que la variable a contient bien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rapidement vérifier qu'une variable contient des données, on peut utiliser une structure conditionnelle de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 pour vérifier qu'une liste n'est pas vide, on peut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lieu de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conviendrez que la première façon de faire est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concise est lisible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Cependant, en prenant l'habitude de cette syntaxe,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tomber dans l'écueil qu'il fallait résoudre dans cet exercice.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imaginons qu'à la place d'une liste, nous récupérons cette fois-ci un nombre entier.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le nombre récupéré est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alors la structure conditionnelle ne sera pas vérifiée, car 0 est équivalant 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pourquoi dans ce cas-ci, nous ne pouvons pas utiliser la syntaxe simplifiée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il faut donc vérifier explicitement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variable n'est pas égale à None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 Unicode MS"/>
              </a:rPr>
              <a:t>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n'est pas égale à None")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/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0 est équivalant au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explicitement qu'une variable n'est pas égale à None, il vaut mieux utiliser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151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A9C3-A8B9-4BF4-92B2-1B257864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Accéder à une variable d'environnement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F47C8-22EA-4BB0-B6E3-B94211427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04944"/>
            <a:ext cx="22589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os.environ.get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("HOME")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15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B2FC-A5FE-49B0-9555-93CB5D56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Inverser les lettres d'un mot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A690-81F1-4A14-8FA5-E67B7FCFD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036" y="173124"/>
            <a:ext cx="6696064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900" dirty="0"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/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commençons par dire qu'il est possible de réaliser cet exercice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une seule ligne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les slices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("Udemy"[::-1].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Ymedu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«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pour faire durer un peu le plaisir, je vous montre une façon de faire un peu moins directe et qui vous permettra d'utiliser un peu 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 fonctions natives de Python.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pour inverser l'ordre des lettres, nous utilisons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at 0x10386b278&gt;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fonction nous retourne un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qui est en fait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itérateur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Nous pouvons donc passer à travers cet itérateur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ajouter chaque lettre dans une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nous retrouvons ainsi avec une liste contenant chaque lettre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l'ordre inverse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terminer, nous pouvons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joindre les éléments de la liste ensemble et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au début du mot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inverser une chaîne de caractère, on peut utiliser 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[::-1] ou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les éléments d'une liste ensemble, on utilise 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sur la première lettre d'un mot,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A4705-F572-4448-8A39-D290A229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Formatter une chaîne de caractères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E96F3-C41F-41BF-B7B0-3356D65C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42950"/>
            <a:ext cx="885691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 = "Dupont"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nom=nom))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réussir cet exercice sans utiliser la fonction format, en concaténant des chaînes de caractère avec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symbole 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vous remarquerez que la méthode format est souvent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facile à utiliser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procure un résultat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facile à décoder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format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s'applique directement sur une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fonctionne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accolades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peut indiquer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indices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l'intérieur des accolades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"Bonjour je m'appelle {0} {1}".format(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aussi utiliser directement, comme dans le cas de cet exercice, des 'tags' qui vont nous permettre de remplir les espaces occupés par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accolades avec des variables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="Pierre", nom="Dupont")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concaténer des chaînes de caractère, on peut utiliser directement la fonction format avec les accolades pour insérer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variables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9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D228A-C92C-42C0-B235-74CE5DF2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Mélanger les lettres d'un prénom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4D1A6-82AB-470D-BDAA-644BF7DE7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42896"/>
            <a:ext cx="109113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"Bonjour"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facilement mélanger les lettres d'un mot, nous allons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fonctionne sur des listes et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mélanger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lui est passée.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allons donc commencer par convertir notre mot en liste avec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utilisons ensuite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mélanger la liste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 ne reste plus qu'à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rassembler tous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remettre la majuscule à la bonne place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mélanger les éléments d'une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caractères en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56C39-4724-4560-984B-299DC4F0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Tronquer le nombre de décimales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A708C-2E2F-47E8-8BB5-07FDD3B90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" y="802273"/>
            <a:ext cx="996779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2938.48872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("Nombre tronqué: {nombres:.{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}f}".format(nombres=nombre,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EXPLICATION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Dans cet exercice, nous continuons d'explorer </a:t>
            </a:r>
            <a:r>
              <a:rPr lang="fr-FR" altLang="fr-FR" sz="1000" b="1" dirty="0">
                <a:latin typeface="Arial" panose="020B0604020202020204" pitchFamily="34" charset="0"/>
              </a:rPr>
              <a:t>cette fabuleuse fonction format </a:t>
            </a:r>
            <a:r>
              <a:rPr lang="fr-FR" altLang="fr-FR" sz="1000" dirty="0">
                <a:latin typeface="Arial" panose="020B0604020202020204" pitchFamily="34" charset="0"/>
              </a:rPr>
              <a:t>qui cache de nombreuses fonctionnalités assez avancées.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En effet, il est possible d'utiliser la syntaxe suivante pour</a:t>
            </a:r>
            <a:r>
              <a:rPr lang="fr-FR" altLang="fr-FR" sz="1000" b="1" dirty="0">
                <a:latin typeface="Arial" panose="020B0604020202020204" pitchFamily="34" charset="0"/>
              </a:rPr>
              <a:t> tronquer le nombre de décimales</a:t>
            </a:r>
            <a:r>
              <a:rPr lang="fr-FR" altLang="fr-FR" sz="1000" dirty="0">
                <a:latin typeface="Arial" panose="020B0604020202020204" pitchFamily="34" charset="0"/>
              </a:rPr>
              <a:t> après la virgule d'un nombre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'nombre' correspond au nom du tag que l'on utilise comme nom de paramètre dans la fonction format.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Nous avons ensuite </a:t>
            </a:r>
            <a:r>
              <a:rPr lang="fr-FR" altLang="fr-FR" sz="1000" b="1" dirty="0">
                <a:latin typeface="Arial" panose="020B0604020202020204" pitchFamily="34" charset="0"/>
              </a:rPr>
              <a:t>deux points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point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nombre</a:t>
            </a:r>
            <a:r>
              <a:rPr lang="fr-FR" altLang="fr-FR" sz="1000" dirty="0">
                <a:latin typeface="Arial" panose="020B0604020202020204" pitchFamily="34" charset="0"/>
              </a:rPr>
              <a:t> qui détermine le nombre de décimales après la virgule que l'on souhaite conserver (ici 3) et pour finir </a:t>
            </a:r>
            <a:r>
              <a:rPr lang="fr-FR" altLang="fr-FR" sz="1000" b="1" dirty="0">
                <a:latin typeface="Arial" panose="020B0604020202020204" pitchFamily="34" charset="0"/>
              </a:rPr>
              <a:t>la lettre f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Je l'avoue, ce n'est pas la syntaxe la plus facile à retenir, mais c'est vraiment très efficace pour pouvoir rapidement afficher un nombre tronqué dans une chaîne de caractère.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 ALTERNATIVE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Vous pouvez également utiliser la fonction </a:t>
            </a:r>
            <a:r>
              <a:rPr lang="fr-FR" altLang="fr-FR" sz="1000" b="1" dirty="0">
                <a:latin typeface="Arial" panose="020B0604020202020204" pitchFamily="34" charset="0"/>
              </a:rPr>
              <a:t>round </a:t>
            </a:r>
            <a:r>
              <a:rPr lang="fr-FR" altLang="fr-FR" sz="1000" dirty="0">
                <a:latin typeface="Arial" panose="020B0604020202020204" pitchFamily="34" charset="0"/>
              </a:rPr>
              <a:t>afin de tronquer le nombre de décimales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nombre = 2938.48872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 = 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solution = round(nombre, </a:t>
            </a: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("Nombre tronqué: {}".format(solution))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8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" panose="020B0604020202020204" pitchFamily="34" charset="0"/>
              </a:rPr>
              <a:t>Il vous faudra cependant tout de même utiliser la méthode </a:t>
            </a:r>
            <a:r>
              <a:rPr lang="fr-FR" altLang="fr-FR" sz="1000" b="1" dirty="0">
                <a:latin typeface="Arial" panose="020B0604020202020204" pitchFamily="34" charset="0"/>
              </a:rPr>
              <a:t>format</a:t>
            </a:r>
            <a:r>
              <a:rPr lang="fr-FR" altLang="fr-FR" sz="1000" dirty="0">
                <a:latin typeface="Arial" panose="020B0604020202020204" pitchFamily="34" charset="0"/>
              </a:rPr>
              <a:t> afin d'insérer le nombre tronqué à l'intérieur de la chaîne de caractères.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POINTS IMPORTANTS À RETENIR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On peut tronquer directement un nombre pour n'afficher qu'une certaine parties des décimales après la virgule grâce à la fonction format et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la syntaxe </a:t>
            </a: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.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A74976-8C59-490B-8512-C4236F9A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6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8D81A-5874-4B38-B3EB-967BDC8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Tester une condition sur une ligne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85D4A-9C97-4BAF-A5CE-ED21A4292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35393"/>
            <a:ext cx="85603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majeur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majeur !") if a &gt;= 18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mineur")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utiliser ce qu'on appelle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opérateur ternaire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nous pouvons réaliser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condition if,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une seule ligne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important de noter qu'il n'est possible d'inclure des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 que depuis la version 3 de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noter aussi,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n'est pas possible d'inclure un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n'avons donc que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deux choix possibles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le if et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 suivant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variable = expression if condition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expression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réaliser une structure conditionnelle sur une seule ligne, on utilise un opérateur ternaire.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803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C77CD-5018-4477-897C-86D47588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133350"/>
            <a:ext cx="8229600" cy="727364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Trier trois nombres sans conditions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6D398-85B8-4B2B-8555-37DB64089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58231"/>
            <a:ext cx="885210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("Les nombres dans l'ordre sont {}, {} et {}".format(a1, a2, a3))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penser un peu plus à la solution car il était interdit d'utiliser les structures conditionnelles.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 problème, nous commençons par trouver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le plus petit et le nombre le plus grand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les trois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a, b et c grâce aux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fonctions min et max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nous donne donc la variable a1 et la variable a3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Puisque nous ne pouvons pas savoir d'avance quelles variables parmi a, b et c vont correspondre à la valeur la plus petite et la valeur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plus grande, il nous faut faire un peu d'arithmétique pour trouver la valeur du milieu.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additionnons les trois valeurs ensemble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b et c) puis nous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soustrayons les deux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précédemment trouvées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la fonction min et max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trouver la valeur maximale ou minimale entre plusieurs variables, on utilise les fonctions min et max.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5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E58D6-A51F-40C8-A00F-6232757A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une boucle for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E8E49-EE78-4F39-9821-A0B643949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43115"/>
            <a:ext cx="89146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"Python"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a besoin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d'un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créer une liste de nombres de la longueur du nombre passé en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 dans le script, nous passions directement la variable mot - qui est une chaîne de caractère - à la fonction range, ce qui nous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retournait logiquement une 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la place,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calculer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longueur de la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ainsi passer ce nombre à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 range pour pouvoir itérer sur la liste obtenue.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calculer la longueur d'une chaîne de caractère,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9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FDFF2-D136-449B-A5E7-7C3D6C3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1C09E-1A7F-4103-8DFC-46E04D3BD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96893"/>
            <a:ext cx="88505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 mot 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(mot="Bonjour")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défaut dans une fonction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son importance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! En effet, si vous définissez une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un paramètre qui se trouve en première position, vous avez l'obligation de définir une valeur par défaut pour tous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 qui suivent.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façon rapide de régler l'erreur qui se trouvait dans ce script était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de définir une valeur par défaut pour les deux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fonction,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d'inverser l'ordre des 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avons fait dans la solution proposé ci-dessus.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dans une fonction a son importance ! Vous ne pouvez pas mettre un paramètre sans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un paramètre qui en a une.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1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23269-C0F9-4470-99BD-10AD2A5E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CDD225-9B86-4AFA-8408-A5987713F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19951"/>
            <a:ext cx="873829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addition(a, b):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Une fonction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peut, dans certains cas, ne pas retourner de résultat (par exemple, une fonction qui exécute plusieurs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suite, pour afficher un message de bienvenue par exemple, n'a pas besoin de retourner de valeur spécifique).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ici, la fonction sert à calculer la somme de deux valeurs.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donc retourner d'une façon où d'une autre le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 de cette 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retourner une valeur dans une fonction, on utilise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mot clé 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ici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Cela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la valeur de l'addition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lors de l'appel de la fonction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Pour retourner une valeur à l'intérieur d'une fonction, on utilise le mot clé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110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A2B31-33A2-477A-A93F-56BBA9E8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Afficher la table de multiplication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A012B6-3F2E-4133-ACD3-FE62A62B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35339"/>
            <a:ext cx="887339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("{i} x {nombre} =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}".format(i=i, nombre=nombre,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=i*nombre))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faisons tous les calculs nécessaires directement à l'intérieur de la méthode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commencer,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bouclons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travers une liste contenant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nombres de 0 à 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grâce 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Nous affichons ensuite dans la chaîne de caractère formattée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courant de la boucle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contenu dans la variable i,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pour lequel nous affichons la table de multiplication,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 dans la variable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multiplication de l’un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l'autre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 * nombre).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faire des opérations mathématiques directement à l'intérieur de la méthode format, afin d'insérer le résultat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opérations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94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5E064-42F6-4BD6-9446-D2A25C8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l'indice de l'itération dans une boucle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BA204C-6063-4AD0-9BF5-397093894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73782"/>
            <a:ext cx="833055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ainsi que son indice dans une boucle for,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souvent faite par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débutants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 de passer par la fonction range et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alourdit le code et le rend difficilement lisible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liste[i]))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dans une boucle for à la fois l'élément sur lequel on boucle ainsi que son indice,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préfère utiliser la fonction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et son indice dans une boucle for,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3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C3E34-5D63-4934-9D04-6D8AA76A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br>
              <a:rPr lang="fr-FR" altLang="fr-FR" sz="3200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1905C8-FEC3-44D0-8C61-099861EDB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496731"/>
            <a:ext cx="117118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faire appel à un opérateur mathématique quelque peu méconnu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l'opérateur modulo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 opérateur est un peu l'alter égo de l'opérateur division, puisqu'il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le reste de la division d'un nombre par un 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10 % 2 retournera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10 / 2 est égal à 5 et la division ne laisse aucun reste.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contre,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11 % 2 retournera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11 / 2 est égal à 5 et il reste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modulo est donc un opérateur mathématique très utilisé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vérifier si un nombre est pair ou non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un nombre divisible par 2 et ne laissant aucun reste, est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donc le modulo dans cet exercice pour tester chaque élément de la liste dans une boucle for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vérifiant si le modulo du nombre par 2 est égal ou non à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nombre est pair, on utilise l'opérateur mathématique modulo, en vérifiant si le modulo de notre nombre par 2 est égal ou non à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985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68C1E-7873-43AD-B8A8-5E08CC7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6F552-8DAE-4E15-9E2D-08B397FCF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96785"/>
            <a:ext cx="1046985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récupérons les nombres pairs de la liste, toujours avec l'opérateur modulo, mais cette fois-ci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utilisant une compréhension de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permet de faire tenir le code en une seule ligne.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syntaxe de la compréhension de liste est assez simple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[expression for expression in liste if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nous permet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d'exécuter une boucle for sur une seule ligne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retourne une nouvelle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l'on peut stocker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finaliser cet exercice,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 ajouter la condition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permet de vérifier si un nombre est pair ou non dans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exécuter une boucle for sur une seule ligne et ainsi trier les éléments d'une liste, on utilise une compréhension de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383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C3BD6-EB37-413D-B0CD-48B749C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Additionner les chiffres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D2DBC3-5343-4085-9B02-B0952DA7D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66061"/>
            <a:ext cx="88500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209812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(somme)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utilisons une compréhension de liste pour additionner chaque chiffre du nombre 209812.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Premièrement, pour pouvoir boucler à travers chaque chiffre du nombre,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convertit notre nombre entier en chaîne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 qui nous permet ensuite, à l'aide d'une compréhension de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boucler à travers chaque chiffre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passage,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convertissons chaque chiffre en nombre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vu que nous avons converti notre nombre en chaîne de caractère, les éléments sur lesquels nous bouclons avec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 for sont des nombres en chaîne de caractère. Pour pouvoir les additionner ensemble il faut donc les convertir 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finir,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pour faire la somme de tous les nombres contenus dans la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boucler sur chaque chiffre d'un nombre, on convertit le nombre en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additionner ensemble tous les nombres contenus dans 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577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19411-A962-4F19-8F0F-B91E972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Remplacer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77492F-A5F4-4927-ACEF-574FA2C9D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43006"/>
            <a:ext cx="1216429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"Marie", "Julie", "Adrien", "Julie"]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continue dans cet exercice avec les compréhensions de liste que vous devez commencer à maîtriser.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fois, on commence par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boucler à travers chaque élément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liste grâce à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[x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l'état, la compréhension de liste ci-dessus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change absolument rien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liste. Il faut donc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replace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le nom à chercher par le nouveau nom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Ainsi, directement en bouclant sur la liste, on remplace toutes les occurrences de 'Julie' par 'Julien’.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un mot par un autre, on utilise la fonction replace.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75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F6A27-A12A-4CE1-A47E-0D05CA2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Enlever les doublons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5C9B3-4480-46A7-8298-C58F1F2F4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73619"/>
            <a:ext cx="880324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[1, 2, 2, 3, 4, 5, 5, 5, 6, 7, 7, 8, 9, 10]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trouver une façon d'enlever les doublons d'une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passer par les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nous commençons par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liste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nous allons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remplir petit à petit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les nombres de la liste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chaque itération de la boucle,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vérifions avec une structure conditionnelle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le nombre courant sur lequel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déjà présent dans la liste avec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le nombre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déjà présent dans la liste vide que nous avons initialisé,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l'ajoutons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alors à cette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on tombe une seconde fois sur le même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structure conditionnelle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sera pas vérifiée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ne sera pas ajouté une deuxième fois dans la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élément est déjà présent ou non dans une liste, on utilise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 le nombre est déjà dans la liste,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syntaxe retournera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si non, False.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041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71018</TotalTime>
  <Words>12163</Words>
  <Application>Microsoft Office PowerPoint</Application>
  <PresentationFormat>Affichage à l'écran (16:9)</PresentationFormat>
  <Paragraphs>1438</Paragraphs>
  <Slides>95</Slides>
  <Notes>53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95</vt:i4>
      </vt:variant>
    </vt:vector>
  </HeadingPairs>
  <TitlesOfParts>
    <vt:vector size="103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Objet d’environnement du Gestionnaire de liaisons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Changer le retour à la ligne dans print</vt:lpstr>
      <vt:lpstr>Tester une chaîne de caractères </vt:lpstr>
      <vt:lpstr>Le Hasard</vt:lpstr>
      <vt:lpstr>range</vt:lpstr>
      <vt:lpstr>Présentation PowerPoint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 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Récupérer un élément dans une liste </vt:lpstr>
      <vt:lpstr>Ajouter plusieurs éléments à une liste </vt:lpstr>
      <vt:lpstr>Récupérer les éléments communs à deux listes </vt:lpstr>
      <vt:lpstr>Récupérer une valeur dans un dictionnaire </vt:lpstr>
      <vt:lpstr>Additionner les valeurs d'un dictionnaire </vt:lpstr>
      <vt:lpstr>Trouver l'erreur de module </vt:lpstr>
      <vt:lpstr>Trouver l'erreur de syntaxe </vt:lpstr>
      <vt:lpstr>Importer une variable d'un autre module </vt:lpstr>
      <vt:lpstr>Récupérer l'extension d'un fichier </vt:lpstr>
      <vt:lpstr>Temps d’execution d’un programme python</vt:lpstr>
      <vt:lpstr>Trouver l'erreur : variable égale à 0 </vt:lpstr>
      <vt:lpstr>Accéder à une variable d'environnement </vt:lpstr>
      <vt:lpstr>Inverser les lettres d'un mot SOLUTION </vt:lpstr>
      <vt:lpstr>Formatter une chaîne de caractères </vt:lpstr>
      <vt:lpstr>Mélanger les lettres d'un prénom </vt:lpstr>
      <vt:lpstr>Tronquer le nombre de décimales</vt:lpstr>
      <vt:lpstr>Tester une condition sur une ligne </vt:lpstr>
      <vt:lpstr>Trier trois nombres sans conditions </vt:lpstr>
      <vt:lpstr>Trouver l'erreur dans une boucle for </vt:lpstr>
      <vt:lpstr>Trouver l'erreur dans la fonction </vt:lpstr>
      <vt:lpstr>Trouver l'erreur dans la fonction </vt:lpstr>
      <vt:lpstr>Afficher la table de multiplication d'un nombre </vt:lpstr>
      <vt:lpstr>Récupérer l'indice de l'itération dans une boucle </vt:lpstr>
      <vt:lpstr>Récupérer seulement les éléments pairs d'une liste  </vt:lpstr>
      <vt:lpstr>Récupérer seulement les éléments pairs d'une liste </vt:lpstr>
      <vt:lpstr>Additionner les chiffres d'un nombre </vt:lpstr>
      <vt:lpstr>Remplacer un élément dans une liste </vt:lpstr>
      <vt:lpstr>Enlever les doublons d'une liste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118</cp:revision>
  <dcterms:created xsi:type="dcterms:W3CDTF">2018-10-04T22:42:15Z</dcterms:created>
  <dcterms:modified xsi:type="dcterms:W3CDTF">2020-03-19T07:28:43Z</dcterms:modified>
</cp:coreProperties>
</file>