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13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61" d="100"/>
          <a:sy n="161" d="100"/>
        </p:scale>
        <p:origin x="5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44866</TotalTime>
  <Words>5832</Words>
  <Application>Microsoft Office PowerPoint</Application>
  <PresentationFormat>Affichage à l'écran (16:9)</PresentationFormat>
  <Paragraphs>802</Paragraphs>
  <Slides>62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9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65</cp:revision>
  <dcterms:created xsi:type="dcterms:W3CDTF">2018-10-04T22:42:15Z</dcterms:created>
  <dcterms:modified xsi:type="dcterms:W3CDTF">2020-02-10T16:11:42Z</dcterms:modified>
</cp:coreProperties>
</file>