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0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5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06" r:id="rId50"/>
    <p:sldId id="307" r:id="rId51"/>
    <p:sldId id="308" r:id="rId52"/>
    <p:sldId id="309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13" r:id="rId6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1337" autoAdjust="0"/>
  </p:normalViewPr>
  <p:slideViewPr>
    <p:cSldViewPr>
      <p:cViewPr varScale="1">
        <p:scale>
          <a:sx n="161" d="100"/>
          <a:sy n="161" d="100"/>
        </p:scale>
        <p:origin x="11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anyone tell</a:t>
            </a:r>
            <a:r>
              <a:rPr lang="en-US" baseline="0" dirty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Silicon Valley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sz="80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 90 minutes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6" cy="2816155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i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  <a:p>
            <a:r>
              <a:rPr lang="en-US" sz="2000" dirty="0"/>
              <a:t>list1.clear()			empties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/>
          <a:p>
            <a:r>
              <a:rPr lang="en-US" dirty="0"/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Easier to  </a:t>
            </a:r>
            <a:r>
              <a:rPr lang="en-US" b="1" dirty="0"/>
              <a:t>debug,   re-use,   maintain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</a:t>
            </a:r>
            <a:r>
              <a:rPr lang="en-US" dirty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</a:t>
            </a:r>
            <a:r>
              <a:rPr lang="en-US" dirty="0"/>
              <a:t> (actions)</a:t>
            </a:r>
          </a:p>
          <a:p>
            <a:r>
              <a:rPr lang="en-US" dirty="0"/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</a:t>
            </a:r>
            <a:r>
              <a:rPr lang="en-US" dirty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 </a:t>
            </a:r>
            <a:r>
              <a:rPr lang="en-US" dirty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F6E46-66C7-4E57-AE9A-6B1B10A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Déclarer des variables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D1526-D608-4AE1-83DD-A54C227C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71" y="1200150"/>
            <a:ext cx="5255658" cy="339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0944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AF83-AB6B-4AAE-8B55-D8939BB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fr-FR" altLang="fr-FR" sz="2000" dirty="0">
                <a:latin typeface="Arial" panose="020B0604020202020204" pitchFamily="34" charset="0"/>
              </a:rPr>
              <a:t>Convertir une variable d'un type à un autre - Solution</a:t>
            </a:r>
            <a:endParaRPr lang="fr-F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41DE9-5685-427A-B612-473C9462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50646"/>
            <a:ext cx="10299614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 encore un exercice très simple pour ceux qui sont habitués à Python.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 Python,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concaténer des variables de différents types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Ainsi, si on essaie d'additionner une chaîne de caractères avec un nombre, on se retrouve avec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L'erreur ci-dessus nous indique que le type de la variable 'nombre', pour être concaténé avec la chaîne de caractère 'Le nombre est 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doit être de type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(chaîne de caractère) et non pas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(nombre entier).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remédier à ce problème, on convertit donc notre nombre 15, par la chaîne de caractère '15',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grâce à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 nombre en chaîne de caractère,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une chaîne de caractère en nombre, on utilise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 si vous essayez de convertir une chaîne de caractère qui ne contient pas un nombre en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avec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vous aurez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literal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base 10: 'Udemy'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vérifier si une chaîne de caractère ne contient que des chiffres, vous pouvez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isdigit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"Udemy".</a:t>
            </a: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"2018".isdigit()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9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5AAC-2D3F-4175-8D8E-30C502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Ajouter un séparateur dans le </a:t>
            </a:r>
            <a:r>
              <a:rPr lang="fr-FR" altLang="fr-FR" sz="3100" dirty="0" err="1">
                <a:latin typeface="Arial" panose="020B0604020202020204" pitchFamily="34" charset="0"/>
              </a:rPr>
              <a:t>print</a:t>
            </a:r>
            <a:r>
              <a:rPr lang="fr-FR" altLang="fr-FR" sz="3100" dirty="0">
                <a:latin typeface="Arial" panose="020B0604020202020204" pitchFamily="34" charset="0"/>
              </a:rPr>
              <a:t> -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30121-C601-47F6-B34F-0E7F0618D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30196"/>
            <a:ext cx="17030303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c, sep=" +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la version 3 de Python,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accepte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paramètre 'sep'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permet de séparer les éléments que l'on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séparons donc les trois variables que nous affichons avec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la chaîne de caractère " + ", ce qui permet d'afficher le résultat suivant :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+ 6 + 3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3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BA8B-DFA5-4159-BA19-47A3C68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Erreur dans la déclaration d'une variable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1D47C-A730-40BB-B957-18CF0CEE6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4"/>
            <a:ext cx="12255278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problème qui survient dans le script de départ vient du fait que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assignons 'range(3)' dans une variable qui est déjà utilisée par Python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un objet en liste (la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quand nous essayons de convertir la liste 'list2', avec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avons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'range'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callable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écrasant le mot réservé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par 'range(3)',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écrasons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quand nous voulons l'utiliser plus loin dans notre script, Python essaie de convertir notre liste 'list2' avec l'objet 'range' contenu à l'intérieur de la variable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 au lieu d'utiliser 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Il faut faire très attention à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écraser des noms réservés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Voici une liste non-exhaustive des noms réservés par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return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lambda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nonlocal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 for not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 continue global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latin typeface="Arial Unicode MS"/>
              </a:rPr>
              <a:t>À cette liste vous pouvez ajouter toutes les fonctions de base de Python, comme la fonction </a:t>
            </a:r>
            <a:r>
              <a:rPr lang="fr-FR" altLang="fr-FR" sz="800" dirty="0" err="1">
                <a:latin typeface="Arial Unicode MS"/>
              </a:rPr>
              <a:t>str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int</a:t>
            </a:r>
            <a:r>
              <a:rPr lang="fr-FR" altLang="fr-FR" sz="800" dirty="0">
                <a:latin typeface="Arial Unicode MS"/>
              </a:rPr>
              <a:t>, la fonction dict, la fonction </a:t>
            </a: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list</a:t>
            </a:r>
            <a:r>
              <a:rPr lang="fr-FR" altLang="fr-FR" sz="800" dirty="0">
                <a:latin typeface="Arial Unicode MS"/>
              </a:rPr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1147065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DF79-244F-4CDF-83E8-A2FBD32D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8"/>
            <a:ext cx="8229600" cy="967452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Vérifier si une variable est d'un certain type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899C6-FBE3-47E0-9C56-168DBEF8B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1450"/>
            <a:ext cx="7598555" cy="4031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une variable est d'un certain type, on peut utiliser l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fonction type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une première fois si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est de type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c'est le cas, la phrase "La variable est une chaîne de caractères" s'affiche donc bien à l'écran.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redéfinie ensuite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pour lui assigner le nombre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ensuite une deuxième fois avec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est bien une instance de la classe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fois-ci,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étant égale à un nombre entier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phrase ne s'affiche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 exemple simple comme celui-ci, le résultat est similaire.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cependant préférable d'utiliser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elle fonctionnera également si vous vérifier le type d'une variable qui hérite d'une classe qui est du type que vous cherchez.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Notre dictionnaire est bien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&lt;type 'dict'&gt;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(dict): # On créé une classe custom, qui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&lt;class '__main__.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Avec la fonction type(), notre dictionnaire custom n'est pas reconnu comme étant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 revanche comprend que notre dictionnaire custom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vérifier le type d'une variable, on peut utiliser la fonction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préfèrera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gère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l'héritage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472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7E11-26D0-42C6-A39F-6EDE74A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Remplacer un mot par un autre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013AC-57E0-45C0-A750-3AA5911C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5"/>
            <a:ext cx="11187678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("Bonjour", "Bonsoir")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Pour remplacer un mot par un autre en Python on utilise la fonction replace.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Le premier argument est le mot à chercher et le second contient ce par quoi on veut le remplacer.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La fonction replace va remplacer toutes les instances de la chaîne de caractère qu'elle trouve dans la phrase. Si vous avez 3 fois le mot "Bonjour", les trois occurrences du mot seront remplacées.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000" dirty="0">
                <a:latin typeface="Arial Unicode MS"/>
              </a:rPr>
              <a:t>Pour remplacer un mot par un autre on utilise la fonction replace.</a:t>
            </a:r>
          </a:p>
        </p:txBody>
      </p:sp>
    </p:spTree>
    <p:extLst>
      <p:ext uri="{BB962C8B-B14F-4D97-AF65-F5344CB8AC3E}">
        <p14:creationId xmlns:p14="http://schemas.microsoft.com/office/powerpoint/2010/main" val="1888751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10ED-961F-46DF-AFC6-A967DB0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Ordonner une chaîne de caractère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DC77-36CF-4E28-B901-2C10A5BDC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66008"/>
            <a:ext cx="8699818" cy="4462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 = "Pierre, Julien, Anne, Marie, Lucien"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chaine.split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(",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séparer les différents prénoms de la chaîne de caractère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mettre dans une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on ne peut pas trier une chaîne de caractère,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va donc falloir passer par une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les différents prénoms,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split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séparer la chaîne de caractère en plusieurs éléments,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opérant la séparation sur la virgule. Vous noterez qu'on a ajouté un espace après la virgule pour ne pas récupérer l'espace dans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prénoms de notre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ce stade-ci, nous avons donc la liste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['Pierre', 'Julien', 'Anne', 'Marie', 'Lucien']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maintenant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ordonner cette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faisons à la ligne suivante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joindre de nouveaux les prénoms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liste avec le caractère que nous avons utilisé précédemment pour réaliser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séparation (une virgule suivie d'un espace). Pour cela,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la méthode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trier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une chaîne de caractère en plusieurs éléments, on utilise la fonction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trier une liste, on utilise la fonction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différents éléments d'une liste par une chaîne de caractère, on utilise la méthode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Boolean: </a:t>
            </a:r>
            <a:r>
              <a:rPr lang="en-US" sz="4000" dirty="0"/>
              <a:t>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10C2-E5EB-4566-A8FB-72D600F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une liste de nombres de 5 à 15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4461-22A9-480F-8B2C-D3CA235F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58285"/>
            <a:ext cx="92560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range(5, 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créer facilement et rapidement des listes de nombres, on utilise la fonction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l'utiliser en passant un seul nombre en argument, auquel cas la fonction range va créer une liste allant de 0 jusqu'au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 - 1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1, 2, 3, 4, 5, 6, 7, 8,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voyez dans l'exemple ci-dessus, que la liste s'arrête à 9.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passer deux arguments, pour indiquer à la fonction à partir de quel nombre commencer, comme dans cet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(range(5, 16))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6, 7, 8, 9, 10,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Là encore, vous remarquerez que la liste s'arrête à 15. Si nous voulons inclure le nombre 15 dans la liste, il faut donc passer en deuxième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 le nombre 16.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!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la fonction range ne retourne pas une liste mais un objet de type 'range'.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si vous voulez afficher cet objet en tant que liste, il vous faudra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l'objet range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permet de générer une liste de nombres rapidement.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il faut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le résultat de la fonction range en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7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7F37-9AA5-42E7-ABC3-C5B0604C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Créer une liste de nombres pairs de 1 à 100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47FD-DBDC-45C2-90D3-6B3DA363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3839"/>
            <a:ext cx="88745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range(2, 101,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pousse un peu plus loin encore la fonction range, en fournissant un troisième argument, qui va indiquer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l'écart que l'on veut entre chaque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exemple-ci, on indique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écart de 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aura comme effet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pas inclure les nombres impairs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notre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(puisque l'on commence à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dernier point auquel il fallait faire attention là encore : pour intégrer le nombre 100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indiquer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 deuxième argument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la fonction range s'arrête à n - 1.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spécifier un écart à la fonction range en passant un nombre en troisième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10833-939C-4559-8817-4873D105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 générateur de lancer de dés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461C5-8E96-4D36-9AC2-96FBA207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9146"/>
            <a:ext cx="8771953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des nombres aléatoires,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dispose de plusieurs fonctions nous permettant de générer des nombres aléatoires.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Celle que nous utilisons dans le cadre de cette exercice est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permet de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choisir un élément aléatoire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parmi une liste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plusieurs éléments.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un nombre aléatoire de 1 à 6, nous utilisons donc la ligne de code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ne voulez pas passer par une liste, vous pouvez également utiliser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ceci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(1, 6)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deuxième indication de l'exercice était de générer 6 lancer de dés.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cela,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encore une fois la fonction range,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répéter l'opération 6 fois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# Opération à répéter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remarquerez que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un nom de variable assez spécifique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 tiret du bas). En effet, ce nom de variable est une convention en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l'on génère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variable que l'on ne compte pas utiliser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Ici,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veut juste répéter une opération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certain nombre de fois, mais nous ne faisons aucun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de cette variable, nous utilisons donc un tiret du bas pour signifier à quelqu'un qui pourrait lire notre script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cette variable n'est pas utilisée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l'intérieur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aléatoire dans une liste,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4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0F786-4891-4753-BFE8-F15EEDA9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1523999"/>
          </a:xfrm>
        </p:spPr>
        <p:txBody>
          <a:bodyPr>
            <a:normAutofit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Compter le nombre d'occurrences d'une lettre dans une phrase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B73B1-F4DF-4925-A1ED-FC8B81FB3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3974"/>
            <a:ext cx="8735084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phrase.lower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().count(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le nombre d'occurrences d'une lettre dans une chaîne de caractère,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count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d'éviter toute confusion quant aux majuscules et minuscules, nous prenons le soin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convertir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auparavant notre chaîne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caractère en minuscule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compter le nombre d'occurrences d'une lettre dans une chaîne de caractère, on utilise la fonction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 en minuscule,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7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D609-A496-4FFE-B73D-F2D0804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Récupérer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EAB4D-389F-4C2B-A878-FBB8FFE2F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7727"/>
            <a:ext cx="87030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très simple pour les gens habitués à utiliser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basé sur sa position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les crochets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suffit ensuite d'indiquer à l'intérieur des crochets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l'indice de l'élément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qu'on veut récupérer.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pour récupérer le premier élément de la liste, on utilise donc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seul point sur lequel il fallait être attentif est le fait qu'en programmation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commence toujours à compter à partir de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pour récupérer le premier élément de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l'indice 0 et non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 premier élément de la liste, on utilise les crochets et l'indice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3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F7717-86C7-4F34-AE63-B691C95B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Ajouter plusieurs éléments à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D4F4F-BEB3-4AE0-A52E-4E5B65207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96840"/>
            <a:ext cx="1277670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plusieurs éléments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une liste en une seule fois,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si vous utilisez la fonction append, vous allez ajouter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liste à l'intérieur de votre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d'un coup sans créer une sous-liste, il faut donc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ajouter à la fin de votre liste les différents éléments que vous lui passez.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peut y avoir de la confusion dans le fait que vous devez passer une liste à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 vous ne pouvez pas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(4, 5, 6)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à la place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l'on passe une liste en argument de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cette fonction va bien ajouter les éléments à l'intérieur de votre liste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sans créer de sous-liste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dans une liste en une seule fois,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06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2018  Joe James 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0	V</a:t>
            </a:r>
          </a:p>
          <a:p>
            <a:r>
              <a:rPr lang="en-US" sz="2000" dirty="0"/>
              <a:t>1	i</a:t>
            </a:r>
          </a:p>
          <a:p>
            <a:r>
              <a:rPr lang="en-US" sz="2000" dirty="0"/>
              <a:t>2	k</a:t>
            </a:r>
          </a:p>
          <a:p>
            <a:r>
              <a:rPr lang="en-US" sz="2000" dirty="0"/>
              <a:t>3	a</a:t>
            </a:r>
          </a:p>
          <a:p>
            <a:r>
              <a:rPr lang="en-US" sz="2000" dirty="0"/>
              <a:t>4	s</a:t>
            </a:r>
          </a:p>
          <a:p>
            <a:r>
              <a:rPr lang="en-US" sz="2000" dirty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46992</TotalTime>
  <Words>6666</Words>
  <Application>Microsoft Office PowerPoint</Application>
  <PresentationFormat>Affichage à l'écran (16:9)</PresentationFormat>
  <Paragraphs>875</Paragraphs>
  <Slides>66</Slides>
  <Notes>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73" baseType="lpstr">
      <vt:lpstr>Arial</vt:lpstr>
      <vt:lpstr>Arial Black</vt:lpstr>
      <vt:lpstr>Arial Unicode MS</vt:lpstr>
      <vt:lpstr>Calibri</vt:lpstr>
      <vt:lpstr>Courier New</vt:lpstr>
      <vt:lpstr>Segoe UI Black</vt:lpstr>
      <vt:lpstr>Office Theme</vt:lpstr>
      <vt:lpstr>Python     in 90 minutes</vt:lpstr>
      <vt:lpstr>Présentation PowerPoint</vt:lpstr>
      <vt:lpstr>Python Variables</vt:lpstr>
      <vt:lpstr>Variable Naming Tips</vt:lpstr>
      <vt:lpstr>Présentation PowerPoint</vt:lpstr>
      <vt:lpstr>Boolean: True or False</vt:lpstr>
      <vt:lpstr>Python Math functions</vt:lpstr>
      <vt:lpstr>Présentation PowerPoint</vt:lpstr>
      <vt:lpstr>Indexing Starts with 0</vt:lpstr>
      <vt:lpstr>String Escape Sequences</vt:lpstr>
      <vt:lpstr>range</vt:lpstr>
      <vt:lpstr>Présentation PowerPoint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Présentation PowerPoint</vt:lpstr>
      <vt:lpstr>SETS</vt:lpstr>
      <vt:lpstr>DICTIONARIES</vt:lpstr>
      <vt:lpstr>DICTIONARIES</vt:lpstr>
      <vt:lpstr>DICTIONARIES</vt:lpstr>
      <vt:lpstr>DICTIONARIES</vt:lpstr>
      <vt:lpstr>Présentation PowerPoint</vt:lpstr>
      <vt:lpstr>Présentation PowerPoint</vt:lpstr>
      <vt:lpstr>Classes and Objects</vt:lpstr>
      <vt:lpstr>Présentation PowerPoint</vt:lpstr>
      <vt:lpstr>Déclarer des variables</vt:lpstr>
      <vt:lpstr>Convertir une variable d'un type à un autre - Solution</vt:lpstr>
      <vt:lpstr>Ajouter un séparateur dans le print - Solution </vt:lpstr>
      <vt:lpstr>Erreur dans la déclaration d'une variable </vt:lpstr>
      <vt:lpstr>Vérifier si une variable est d'un certain type </vt:lpstr>
      <vt:lpstr>Remplacer un mot par un autre </vt:lpstr>
      <vt:lpstr>Ordonner une chaîne de caractère  </vt:lpstr>
      <vt:lpstr>Créer une liste de nombres de 5 à 15 </vt:lpstr>
      <vt:lpstr>Créer une liste de nombres pairs de 1 à 100</vt:lpstr>
      <vt:lpstr>Créer un générateur de lancer de dés </vt:lpstr>
      <vt:lpstr>Compter le nombre d'occurrences d'une lettre dans une phrase</vt:lpstr>
      <vt:lpstr>Récupérer un élément dans une liste </vt:lpstr>
      <vt:lpstr>Ajouter plusieurs éléments à une liste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julien palleau</cp:lastModifiedBy>
  <cp:revision>71</cp:revision>
  <dcterms:created xsi:type="dcterms:W3CDTF">2018-10-04T22:42:15Z</dcterms:created>
  <dcterms:modified xsi:type="dcterms:W3CDTF">2020-02-12T20:31:44Z</dcterms:modified>
</cp:coreProperties>
</file>