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53" r:id="rId12"/>
    <p:sldId id="354" r:id="rId13"/>
    <p:sldId id="30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5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306" r:id="rId52"/>
    <p:sldId id="307" r:id="rId53"/>
    <p:sldId id="308" r:id="rId54"/>
    <p:sldId id="309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5" r:id="rId76"/>
    <p:sldId id="336" r:id="rId77"/>
    <p:sldId id="334" r:id="rId78"/>
    <p:sldId id="338" r:id="rId79"/>
    <p:sldId id="337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13" r:id="rId9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53"/>
            <p14:sldId id="354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1337" autoAdjust="0"/>
  </p:normalViewPr>
  <p:slideViewPr>
    <p:cSldViewPr>
      <p:cViewPr varScale="1">
        <p:scale>
          <a:sx n="138" d="100"/>
          <a:sy n="138" d="100"/>
        </p:scale>
        <p:origin x="126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E6848-FBF4-47C8-B698-B062F0F8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Changer le retour à la ligne dans </a:t>
            </a:r>
            <a:r>
              <a:rPr lang="fr-FR" dirty="0" err="1"/>
              <a:t>print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4087F-56E3-453F-8D3C-956FBD6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000" dirty="0"/>
              <a:t>liste = [1, 2, 3, 4]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(liste):</a:t>
            </a:r>
          </a:p>
          <a:p>
            <a:r>
              <a:rPr lang="fr-FR" sz="1000" dirty="0"/>
              <a:t>1</a:t>
            </a:r>
          </a:p>
          <a:p>
            <a:r>
              <a:rPr lang="fr-FR" sz="1000" dirty="0"/>
              <a:t>2</a:t>
            </a:r>
          </a:p>
          <a:p>
            <a:r>
              <a:rPr lang="fr-FR" sz="1000" dirty="0"/>
              <a:t>3</a:t>
            </a:r>
          </a:p>
          <a:p>
            <a:r>
              <a:rPr lang="fr-FR" sz="1000" dirty="0"/>
              <a:t>4</a:t>
            </a:r>
          </a:p>
          <a:p>
            <a:r>
              <a:rPr lang="fr-FR" sz="1200" dirty="0"/>
              <a:t> Pour afficher les nombres en ligne il faut </a:t>
            </a:r>
            <a:r>
              <a:rPr lang="fr-FR" sz="1200" dirty="0" err="1"/>
              <a:t>ecrire</a:t>
            </a:r>
            <a:r>
              <a:rPr lang="fr-FR" sz="1200" dirty="0"/>
              <a:t>:</a:t>
            </a:r>
          </a:p>
          <a:p>
            <a:r>
              <a:rPr lang="fr-FR" sz="1000" dirty="0" err="1"/>
              <a:t>print</a:t>
            </a:r>
            <a:r>
              <a:rPr lang="fr-FR" sz="1000" dirty="0"/>
              <a:t>(liste, ‘’’’)</a:t>
            </a:r>
          </a:p>
          <a:p>
            <a:r>
              <a:rPr lang="fr-FR" sz="1000" dirty="0"/>
              <a:t>1 2 3 4</a:t>
            </a:r>
          </a:p>
          <a:p>
            <a:endParaRPr lang="fr-FR" sz="1000" dirty="0"/>
          </a:p>
          <a:p>
            <a:r>
              <a:rPr lang="fr-FR" sz="1200" dirty="0"/>
              <a:t>You can </a:t>
            </a:r>
            <a:r>
              <a:rPr lang="fr-FR" sz="1200" dirty="0" err="1"/>
              <a:t>print</a:t>
            </a:r>
            <a:r>
              <a:rPr lang="fr-FR" sz="1200" dirty="0"/>
              <a:t> </a:t>
            </a:r>
            <a:r>
              <a:rPr lang="fr-FR" sz="1200" dirty="0" err="1"/>
              <a:t>your</a:t>
            </a:r>
            <a:r>
              <a:rPr lang="fr-FR" sz="1200" dirty="0"/>
              <a:t> liste as </a:t>
            </a:r>
            <a:r>
              <a:rPr lang="fr-FR" sz="1200" dirty="0" err="1"/>
              <a:t>you</a:t>
            </a:r>
            <a:r>
              <a:rPr lang="fr-FR" sz="1200" dirty="0"/>
              <a:t> </a:t>
            </a:r>
            <a:r>
              <a:rPr lang="fr-FR" sz="1200" dirty="0" err="1"/>
              <a:t>want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</a:t>
            </a:r>
            <a:r>
              <a:rPr lang="fr-FR" sz="1200" dirty="0" err="1"/>
              <a:t>available</a:t>
            </a:r>
            <a:r>
              <a:rPr lang="fr-FR" sz="1200" dirty="0"/>
              <a:t> </a:t>
            </a:r>
            <a:r>
              <a:rPr lang="fr-FR" sz="1200" dirty="0" err="1"/>
              <a:t>formating</a:t>
            </a:r>
            <a:r>
              <a:rPr lang="fr-FR" sz="1200" dirty="0"/>
              <a:t> </a:t>
            </a:r>
            <a:r>
              <a:rPr lang="fr-FR" sz="1200" dirty="0" err="1"/>
              <a:t>sequence</a:t>
            </a:r>
            <a:r>
              <a:rPr lang="fr-FR" sz="1200" dirty="0"/>
              <a:t> </a:t>
            </a:r>
            <a:r>
              <a:rPr lang="fr-FR" sz="1200" dirty="0" err="1"/>
              <a:t>such</a:t>
            </a:r>
            <a:r>
              <a:rPr lang="fr-FR" sz="1200" dirty="0"/>
              <a:t> as \t, \n, \r</a:t>
            </a:r>
          </a:p>
        </p:txBody>
      </p:sp>
    </p:spTree>
    <p:extLst>
      <p:ext uri="{BB962C8B-B14F-4D97-AF65-F5344CB8AC3E}">
        <p14:creationId xmlns:p14="http://schemas.microsoft.com/office/powerpoint/2010/main" val="91489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6CB5-5FE3-4A83-A731-987C75B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Hasard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1067E12-8FE5-49FE-884D-9F8E1A035E1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61822"/>
              </p:ext>
            </p:extLst>
          </p:nvPr>
        </p:nvGraphicFramePr>
        <p:xfrm>
          <a:off x="1812925" y="1200150"/>
          <a:ext cx="5516563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Objet d’environnement du Gestionnaire de liaisons" showAsIcon="1" r:id="rId3" imgW="854640" imgH="524880" progId="Package">
                  <p:embed/>
                </p:oleObj>
              </mc:Choice>
              <mc:Fallback>
                <p:oleObj name="Objet d’environnement du Gestionnaire de liaisons" showAsIcon="1" r:id="rId3" imgW="85464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2925" y="1200150"/>
                        <a:ext cx="5516563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Temps d’</a:t>
            </a:r>
            <a:r>
              <a:rPr lang="fr-FR" sz="3200" dirty="0" err="1"/>
              <a:t>execution</a:t>
            </a:r>
            <a:r>
              <a:rPr lang="fr-FR" sz="3200" dirty="0"/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: variable égale à 0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2" y="97285"/>
            <a:ext cx="877971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3600" dirty="0">
                <a:latin typeface="Arial" panose="020B0604020202020204" pitchFamily="34" charset="0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Inverser les lettres d'un mot </a:t>
            </a:r>
            <a:r>
              <a:rPr lang="fr-FR" altLang="fr-FR" sz="3600" b="1" dirty="0">
                <a:latin typeface="Arial" panose="020B0604020202020204" pitchFamily="34" charset="0"/>
              </a:rPr>
              <a:t>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52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dirty="0"/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E064-42F6-4BD6-9446-D2A25C8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l'indice de l'itération dans une boucle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A204C-6063-4AD0-9BF5-397093894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73782"/>
            <a:ext cx="833055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ainsi que son indice dans une boucle for,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souvent faite par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débutants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 de passer par la fonction range et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alourdit le code et le rend difficilement lisible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liste[i]))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dans une boucle for à la fois l'élément sur lequel on boucle ainsi que son indice,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préfère utiliser la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i, nom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et son indice dans une boucle for,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03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3E34-5D63-4934-9D04-6D8AA76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2700" dirty="0">
                <a:latin typeface="Arial" panose="020B0604020202020204" pitchFamily="34" charset="0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br>
              <a:rPr lang="fr-FR" altLang="fr-FR" sz="3200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905C8-FEC3-44D0-8C61-099861EDB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96731"/>
            <a:ext cx="117118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faire appel à un opérateur mathématique quelque peu méconnu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l'opérateur modulo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opérateur est un peu l'alter égo de l'opérateur division, puisqu'il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le reste de la division d'un nombre par un 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10 % 2 retournera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10 / 2 est égal à 5 et la division ne laisse aucun reste.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contre,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11 % 2 retournera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11 / 2 est égal à 5 et il reste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modulo est donc un opérateur mathématique très utilisé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vérifier si un nombre est pair ou non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un nombre divisible par 2 et ne laissant aucun reste, est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donc le modulo dans cet exercice pour tester chaque élément de la liste dans une boucle for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vérifiant si le modulo du nombre par 2 est égal ou non à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if i % 2 ==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nombres_pairs.append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nombre est pair, on utilise l'opérateur mathématique modulo, en vérifiant si le modulo de notre nombre par 2 est égal ou non à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9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68C1E-7873-43AD-B8A8-5E08CC7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700" dirty="0">
                <a:latin typeface="Arial" panose="020B0604020202020204" pitchFamily="34" charset="0"/>
              </a:rPr>
              <a:t>Récupérer seulement les éléments pairs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6F552-8DAE-4E15-9E2D-08B397FCF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96785"/>
            <a:ext cx="104698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range(50)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récupérons les nombres pairs de la liste, toujours avec l'opérateur modulo, mais cette fois-ci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 une compréhension de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permet de faire tenir le code en une seule ligne.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syntaxe de la compréhension de liste est assez simple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[expression for expression in liste if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nous permet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d'exécuter une boucle for sur une seule ligne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compréhension de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retourne une nouvelle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l'on peut stocker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finaliser cet exercice,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 ajouter la condition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permet de vérifier si un nombre est pair ou non dans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 for i in nombres if i % 2 ==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exécuter une boucle for sur une seule ligne et ainsi trier les éléments d'une liste, on utilise une compréhension de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83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3BD6-EB37-413D-B0CD-48B749C4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Additionner les chiffres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D2DBC3-5343-4085-9B02-B0952DA7D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66061"/>
            <a:ext cx="88500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209812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(somme)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utilisons une compréhension de liste pour additionner chaque chiffre du nombre 209812.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Premièrement, pour pouvoir boucler à travers chaque chiffre du nombre,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convertit notre nombre entier en chaîne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 qui nous permet ensuite, à l'aide d'une compréhension de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boucler à travers chaque chiffre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passage,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convertissons chaque chiffre en nombre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vu que nous avons converti notre nombre en chaîne de caractère, les éléments sur lesquels nous bouclons avec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 for sont des nombres en chaîne de caractère. Pour pouvoir les additionner ensemble il faut donc les convertir 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finir,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pour faire la somme de tous les nombres contenus dans la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somme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 for i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(nombre)])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boucler sur chaque chiffre d'un nombre, on convertit le nombre en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additionner ensemble tous les nombres contenus dans 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77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9411-A962-4F19-8F0F-B91E972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Remplacer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77492F-A5F4-4927-ACEF-574FA2C9D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43006"/>
            <a:ext cx="1216429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["Pierre", "Marie", "Julie", "Adrien", "Julie"]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"Julien"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continue dans cet exercice avec les compréhensions de liste que vous devez commencer à maîtriser.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fois, on commence par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boucler à travers chaque élément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liste grâce à la compréhension de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[x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l'état, la compréhension de liste ci-dessus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change absolument rien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liste. Il faut donc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replace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le nom à chercher par le nouveau nom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x.replace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nom_a_chercher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nouveau_nom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for x in liste]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Ainsi, directement en bouclant sur la liste, on remplace toutes les occurrences de 'Julie' par 'Julien’.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remplacer un mot par un autre, on utilise la fonction replace.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75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F6A27-A12A-4CE1-A47E-0D05CA2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Enlever les doublons d'une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5C9B3-4480-46A7-8298-C58F1F2F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619"/>
            <a:ext cx="88032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 = [1, 2, 2, 3, 4, 5, 5, 5, 6, 7, 7, 8, 9, 10]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trouver une façon d'enlever les doublons d'une liste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passer par les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nous commençons par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liste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nous allons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remplir petit à petit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les nombres de la liste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chaque itération de la boucle,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vérifions avec une structure conditionnelle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le nombre courant sur lequel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déjà présent dans la liste avec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nombres: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i not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nombres_sans_duplicats.append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le nombre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 pas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déjà présent dans la liste vide que nous avons initialisé,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l'ajoutons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alors à cette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 on tombe une seconde fois sur le même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structure conditionnelle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sera pas vérifiée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ne sera pas ajouté une deuxième fois dans la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 élément est déjà présent ou non dans une liste, on utilise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 in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 le nombre est déjà dans la liste,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syntaxe retournera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 non, False.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041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65547</TotalTime>
  <Words>11996</Words>
  <Application>Microsoft Office PowerPoint</Application>
  <PresentationFormat>Affichage à l'écran (16:9)</PresentationFormat>
  <Paragraphs>1422</Paragraphs>
  <Slides>94</Slides>
  <Notes>53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94</vt:i4>
      </vt:variant>
    </vt:vector>
  </HeadingPairs>
  <TitlesOfParts>
    <vt:vector size="102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Package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Changer le retour à la ligne dans print</vt:lpstr>
      <vt:lpstr>Le Hasard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Récupérer l'indice de l'itération dans une boucle </vt:lpstr>
      <vt:lpstr>Récupérer seulement les éléments pairs d'une liste  </vt:lpstr>
      <vt:lpstr>Récupérer seulement les éléments pairs d'une liste </vt:lpstr>
      <vt:lpstr>Additionner les chiffres d'un nombre </vt:lpstr>
      <vt:lpstr>Remplacer un élément dans une liste </vt:lpstr>
      <vt:lpstr>Enlever les doublons d'une liste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107</cp:revision>
  <dcterms:created xsi:type="dcterms:W3CDTF">2018-10-04T22:42:15Z</dcterms:created>
  <dcterms:modified xsi:type="dcterms:W3CDTF">2020-03-06T14:47:09Z</dcterms:modified>
</cp:coreProperties>
</file>