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6" r:id="rId75"/>
    <p:sldId id="334" r:id="rId76"/>
    <p:sldId id="338" r:id="rId77"/>
    <p:sldId id="337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13" r:id="rId9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2"/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38" d="100"/>
          <a:sy n="138" d="100"/>
        </p:scale>
        <p:origin x="54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Compter le nombre d'occurrences d'une lettre dans une phrase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Temps d’</a:t>
            </a:r>
            <a:r>
              <a:rPr lang="fr-FR" sz="3200" dirty="0" err="1"/>
              <a:t>execution</a:t>
            </a:r>
            <a:r>
              <a:rPr lang="fr-FR" sz="3200" dirty="0"/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: variable égale à 0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82" y="97285"/>
            <a:ext cx="877971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3600" dirty="0">
                <a:latin typeface="Arial" panose="020B0604020202020204" pitchFamily="34" charset="0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Inverser les lettres d'un mot </a:t>
            </a:r>
            <a:r>
              <a:rPr lang="fr-FR" altLang="fr-FR" sz="3600" b="1" dirty="0">
                <a:latin typeface="Arial" panose="020B0604020202020204" pitchFamily="34" charset="0"/>
              </a:rPr>
              <a:t>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552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dirty="0"/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D81A-5874-4B38-B3EB-967BDC8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Tester une condition sur une ligne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85D4A-9C97-4BAF-A5CE-ED21A4292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5393"/>
            <a:ext cx="85603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majeur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majeur !") if a &gt;= 18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mineur")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utiliser ce qu'on appelle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opérateur ternaire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nous pouvons réaliser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condition if,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une seule ligne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important de noter qu'il n'est possible d'inclure des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 que depuis la version 3 de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noter aussi,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n'est pas possible d'inclure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n'avons donc que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deux choix possibles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if et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suivant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variable = expression if condition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expression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réaliser une structure conditionnelle sur une seule ligne, on utilise un opérateur ternaire.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03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C77CD-5018-4477-897C-86D47588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33350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Trier trois nombres sans conditions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6D398-85B8-4B2B-8555-37DB64089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8231"/>
            <a:ext cx="88521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("Les nombres dans l'ordre sont {}, {} et {}".format(a1, a2, 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penser un peu plus à la solution car il était interdit d'utiliser les structures conditionnelles.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 problème, nous commençons par trouver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le plus petit et le nombre le plus grand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trois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a, b et c grâce aux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fonctions min et max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nous donne donc la variable a1 et la variable a3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Puisque nous ne pouvons pas savoir d'avance quelles variables parmi a, b et c vont correspondre à la valeur la plus petite et la valeur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plus grande, il nous faut faire un peu d'arithmétique pour trouver la valeur du milieu.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additionnons les trois valeurs ensemble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 et c) puis nous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soustrayons les deux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précédemment trouvées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la fonction min et max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trouver la valeur maximale ou minimale entre plusieurs variables, on utilise les fonctions min et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58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E58D6-A51F-40C8-A00F-6232757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Trouver l'erreur dans une boucle for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E8E49-EE78-4F39-9821-A0B64394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3115"/>
            <a:ext cx="89146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"Python"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a besoin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créer une liste de nombres de la longueur du nombre passé en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 dans le script, nous passions directement la variable mot - qui est une chaîne de caractère - à la fonction range, ce qui nous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retournait logiquement une 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place,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calculer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longueur de la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ainsi passer ce nombre à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 range pour pouvoir itérer sur la liste obtenue.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calculer la longueur d'une chaîne de caractère,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DFF2-D136-449B-A5E7-7C3D6C3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1C09E-1A7F-4103-8DFC-46E04D3BD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96893"/>
            <a:ext cx="88505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 mot 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(mot="Bonjour")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défaut dans une fonction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son importance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 En effet, si vous définissez une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un paramètre qui se trouve en première position, vous avez l'obligation de définir une valeur par défaut pour tous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 qui suivent.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façon rapide de régler l'erreur qui se trouvait dans ce script était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de définir une valeur par défaut pour les deux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fonction,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d'inverser l'ordre des 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avons fait dans la solution proposé ci-dessus.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dans une fonction a son importance ! Vous ne pouvez pas mettre un paramètre sans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un paramètre qui en a 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3269-C0F9-4470-99BD-10AD2A5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CDD225-9B86-4AFA-8408-A5987713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19951"/>
            <a:ext cx="87382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addition(a, 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Une fonction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peut, dans certains cas, ne pas retourner de résultat (par exemple, une fonction qui exécute plusieurs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suite, pour afficher un message de bienvenue par exemple, n'a pas besoin de retourner de valeur spécifique).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ici, la fonction sert à calculer la somme de deux valeurs.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donc retourner d'une façon où d'une autre le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 de cette 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retourner une valeur dans une fonction, on utilise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mot clé 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ici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Cela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la valeur de l'addition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lors de l'appel de la fonction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Pour retourner une valeur à l'intérieur d'une fonction, on utilise le mot clé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110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A2B31-33A2-477A-A93F-56BBA9E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Afficher la table de multiplication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012B6-3F2E-4133-ACD3-FE62A62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35339"/>
            <a:ext cx="887339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("{i} x {nombre} =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}".format(i=i, nombre=nombre,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=i*nombre))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faisons tous les calculs nécessaires directement à l'intérieur de la méthode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commencer,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bouclons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travers une liste contenant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nombres de 0 à 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grâce 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Nous affichons ensuite dans la chaîne de caractère formattée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courant de la boucle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contenu dans la variable i,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pour lequel nous affichons la table de multiplication,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 dans la variable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multiplication de l’un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l'autre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*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faire des opérations mathématiques directement à l'intérieur de la méthode format, afin d'insérer le résultat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opérations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94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E064-42F6-4BD6-9446-D2A25C8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Récupérer l'indice de l'itération dans une boucle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A204C-6063-4AD0-9BF5-397093894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73782"/>
            <a:ext cx="833055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ainsi que son indice dans une boucle for,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souvent faite par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débutants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 de passer par la fonction range et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alourdit le code et le rend difficilement lisible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liste[i]))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dans une boucle for à la fois l'élément sur lequel on boucle ainsi que son indice,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préfère utiliser la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et son indice dans une boucle for,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03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3E34-5D63-4934-9D04-6D8AA76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700" dirty="0">
                <a:latin typeface="Arial" panose="020B0604020202020204" pitchFamily="34" charset="0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br>
              <a:rPr lang="fr-FR" altLang="fr-FR" sz="3200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1905C8-FEC3-44D0-8C61-099861EDB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96731"/>
            <a:ext cx="117118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faire appel à un opérateur mathématique quelque peu méconnu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l'opérateur modulo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opérateur est un peu l'alter égo de l'opérateur division, puisqu'il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le reste de la division d'un nombre par un 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10 % 2 retournera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10 / 2 est égal à 5 et la division ne laisse aucun reste.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contre,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11 % 2 retournera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11 / 2 est égal à 5 et il reste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modulo est donc un opérateur mathématique très utilisé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vérifier si un nombre est pair ou non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un nombre divisible par 2 et ne laissant aucun reste, est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donc le modulo dans cet exercice pour tester chaque élément de la liste dans une boucle for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vérifiant si le modulo du nombre par 2 est égal ou non à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nombre est pair, on utilise l'opérateur mathématique modulo, en vérifiant si le modulo de notre nombre par 2 est égal ou non à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985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68C1E-7873-43AD-B8A8-5E08CC7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700" dirty="0">
                <a:latin typeface="Arial" panose="020B0604020202020204" pitchFamily="34" charset="0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F552-8DAE-4E15-9E2D-08B397FCF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96785"/>
            <a:ext cx="104698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récupérons les nombres pairs de la liste, toujours avec l'opérateur modulo, mais cette fois-ci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 une compréhension de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permet de faire tenir le code en une seule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syntaxe de la compréhension de liste est assez simple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[expression for expression in liste if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nous permet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d'exécuter une boucle for sur une seule ligne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 une nouvelle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l'on peut stocker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finaliser cet exercice,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 ajouter la condition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permet de vérifier si un nombre est pair ou non dans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exécuter une boucle for sur une seule ligne et ainsi trier les éléments d'une liste, on utilise une compréhension de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38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C3BD6-EB37-413D-B0CD-48B749C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Additionner les chiffres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D2DBC3-5343-4085-9B02-B0952DA7D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66061"/>
            <a:ext cx="88500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209812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(somme)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utilisons une compréhension de liste pour additionner chaque chiffre du nombre 209812.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Premièrement, pour pouvoir boucler à travers chaque chiffre du nombre,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convertit notre nombre entier en chaîne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 qui nous permet ensuite, à l'aide d'une compréhension de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boucler à travers chaque chiffre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passage,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convertissons chaque chiffre en nombre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vu que nous avons converti notre nombre en chaîne de caractère, les éléments sur lesquels nous bouclons avec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 for sont des nombres en chaîne de caractère. Pour pouvoir les additionner ensemble il faut donc les convertir 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finir,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pour faire la somme de tous les nombres contenus dans la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boucler sur chaque chiffre d'un nombre, on convertit le nombre en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additionner ensemble tous les nombres contenus dans 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9411-A962-4F19-8F0F-B91E972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Remplacer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7492F-A5F4-4927-ACEF-574FA2C9D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43006"/>
            <a:ext cx="1216429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"Marie", "Julie", "Adrien", "Julie"]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continue dans cet exercice avec les compréhensions de liste que vous devez commencer à maîtriser.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fois, on commence par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boucler à travers chaque élément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liste grâce à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[x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l'état, la compréhension de liste ci-dessus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change absolument rien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liste. Il faut donc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replace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le nom à chercher par le nouveau nom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Ainsi, directement en bouclant sur la liste, on remplace toutes les occurrences de 'Julie' par 'Julien’.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un mot par un autre, on utilise la fonction replace.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75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6A27-A12A-4CE1-A47E-0D05CA2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Enlever les doublons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5C9B3-4480-46A7-8298-C58F1F2F4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73619"/>
            <a:ext cx="88032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[1, 2, 2, 3, 4, 5, 5, 5, 6, 7, 7, 8, 9, 10]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trouver une façon d'enlever les doublons d'une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passer par les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nous commençons par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liste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nous allons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remplir petit à petit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les nombres de la liste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chaque itération de la boucle,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vérifions avec une structure conditionnelle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le nombre courant sur lequel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déjà présent dans la liste avec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le nombre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déjà présent dans la liste vide que nous avons initialisé,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l'ajoutons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alors à cette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on tombe une seconde fois sur le même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structure conditionnelle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sera pas vérifiée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ne sera pas ajouté une deuxième fois dans la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élément est déjà présent ou non dans une liste, on utilise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 le nombre est déjà dans la liste,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syntaxe retournera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 non, False.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04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64337</TotalTime>
  <Words>11925</Words>
  <Application>Microsoft Office PowerPoint</Application>
  <PresentationFormat>Affichage à l'écran (16:9)</PresentationFormat>
  <Paragraphs>1409</Paragraphs>
  <Slides>92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92</vt:i4>
      </vt:variant>
    </vt:vector>
  </HeadingPairs>
  <TitlesOfParts>
    <vt:vector size="99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Tester une condition sur une ligne </vt:lpstr>
      <vt:lpstr>Trier trois nombres sans conditions </vt:lpstr>
      <vt:lpstr>Trouver l'erreur dans une boucle for </vt:lpstr>
      <vt:lpstr>Trouver l'erreur dans la fonction </vt:lpstr>
      <vt:lpstr>Trouver l'erreur dans la fonction </vt:lpstr>
      <vt:lpstr>Afficher la table de multiplication d'un nombre </vt:lpstr>
      <vt:lpstr>Récupérer l'indice de l'itération dans une boucle </vt:lpstr>
      <vt:lpstr>Récupérer seulement les éléments pairs d'une liste  </vt:lpstr>
      <vt:lpstr>Récupérer seulement les éléments pairs d'une liste </vt:lpstr>
      <vt:lpstr>Additionner les chiffres d'un nombre </vt:lpstr>
      <vt:lpstr>Remplacer un élément dans une liste </vt:lpstr>
      <vt:lpstr>Enlever les doublons d'une liste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104</cp:revision>
  <dcterms:created xsi:type="dcterms:W3CDTF">2018-10-04T22:42:15Z</dcterms:created>
  <dcterms:modified xsi:type="dcterms:W3CDTF">2020-03-05T18:36:32Z</dcterms:modified>
</cp:coreProperties>
</file>