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5E4E-FBDA-4C7A-B450-F858E4F00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50FE0E-3C90-4145-92A8-6E24B741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A04F4-5602-4B71-B4DC-5B2E2B3C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97D45-8D93-4643-9A1B-751C9541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F4654-D293-4731-8C66-8DA07BD9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6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A14C9-B301-41F6-869E-6FC7BD9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637738-C912-4B3F-B64C-6A9003E3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3C9B5-3EED-422C-A212-BE831532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A6977-0AE5-460E-9057-84C8C98A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86215-B3C4-4FA8-ACE3-DF42CCF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565E18-0A33-4EC4-9400-A84A2AA22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25A4E-B3B8-497C-B760-94C4D55B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C3853-B448-4751-A552-D2176C9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FB99D-24D2-4280-8097-D24486AC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B5422-0AFD-4BD0-8A0D-763B8DA7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05C55-562B-45F8-BB4C-ADBDC3D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B8582-5078-4ADE-84D5-090FCA88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76AF1-6A94-40DA-B44B-8A3473B7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7EDDF-56C1-4F55-AF31-60245D07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77C2E-077E-4468-84D0-D20C9AC9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1C3B6-D569-4AEF-A3E9-17ED54D1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6A1B9-38F7-41E1-A24C-16CAED01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EEF909-8FDE-4D8C-9047-89913294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548DA-8A54-45DD-9DB9-9A53BC40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8651-9433-438E-8AAD-0CD2DFD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9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4EAE8-6F81-4D99-A4A8-32AA5CD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70D31-A837-4CC7-B8C7-5619BF53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F5A72D-731A-443D-8D8D-7795BD00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9926B5-708F-4F1A-A88F-9AA5DB7E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D7430-4F9A-49BB-8F9A-7A7688BE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655CAF-7433-49B8-849E-85477FB8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1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89D7-304D-4009-B8FF-EE375274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800C63-64D8-4EAD-B70E-415987A3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A7399D-006A-45CC-9B3A-B0A38484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22F54D-6346-4E62-8E48-B7E8A120C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03607F-F7DC-4AB6-BB79-8C3E20630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8BDD10-EA7F-40FD-9898-40B29DC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E359ED-6E9F-4EB8-8EA0-EF76B5CE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4CC56A-3F26-4014-A067-387FEFEF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83DE5-C1A7-4DC5-AFA2-88EC1284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182EC-A7A8-4BC4-A616-24685851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2EBD6A-BFF0-4155-8F5B-70EE19E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DC458-1039-42B7-8E81-F686CE0F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34B194-CAEA-465D-ACD3-7A10EBB2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F3FDC2-2ED1-439C-966D-8EDBE94C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F0984C-4204-488F-9042-BE105194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6F1C-4465-494E-9496-6E08F6BE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44056-6830-4344-B80E-CC9DD198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A98044-FB46-41E7-9358-2B6CC1CB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0F591-5EE6-41CA-99E1-0BEE934B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B3AE6-1A9C-4C4B-A5A0-F767A7A8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9C0297-EBEC-40A9-8074-53DCE288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48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F46DD-B23F-45D5-915B-E61AB84F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75BA61-F540-4BE1-9EF3-A8E3CFE64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EC8EA2-A212-4C52-B6A8-7B1B262A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5F485E-FF8D-4471-A2F9-A4DC886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562FF8-44A9-4901-9145-1EB60231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1C844-0C35-422F-B82A-C8216570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7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210232-B427-4A36-BE46-4E797C3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EA65B-F12A-4935-A0FE-EC4083C7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92E5A9-E8CC-4646-9B9E-D67126A20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E9EA-C665-4FF1-B9CD-551D0A4AA96D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1EAE4-3076-41EE-BE4A-2B1E0539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A6A42-CCD4-4957-818B-5CDB1075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1115-93EA-4276-8954-9CA72C3EB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1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871980C-88EB-4541-884F-04AB092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CE952A1-CC81-4438-8092-DB151C1C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25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palleau</dc:creator>
  <cp:lastModifiedBy>julien palleau</cp:lastModifiedBy>
  <cp:revision>1</cp:revision>
  <dcterms:created xsi:type="dcterms:W3CDTF">2020-04-09T17:06:02Z</dcterms:created>
  <dcterms:modified xsi:type="dcterms:W3CDTF">2020-04-09T17:07:05Z</dcterms:modified>
</cp:coreProperties>
</file>