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13" r:id="rId6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61" d="100"/>
          <a:sy n="161" d="100"/>
        </p:scale>
        <p:origin x="102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fr-FR" altLang="fr-FR" sz="2000" dirty="0">
                <a:latin typeface="Arial" panose="020B0604020202020204" pitchFamily="34" charset="0"/>
              </a:rPr>
              <a:t>Convertir une variable d'un type à un autre - Solution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50646"/>
            <a:ext cx="10299614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Ajouter un séparateur dans le </a:t>
            </a:r>
            <a:r>
              <a:rPr lang="fr-FR" altLang="fr-FR" sz="3100" dirty="0" err="1">
                <a:latin typeface="Arial" panose="020B0604020202020204" pitchFamily="34" charset="0"/>
              </a:rPr>
              <a:t>print</a:t>
            </a:r>
            <a:r>
              <a:rPr lang="fr-FR" altLang="fr-FR" sz="3100" dirty="0">
                <a:latin typeface="Arial" panose="020B0604020202020204" pitchFamily="34" charset="0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30196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Erreur dans la déclaration d'une variable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Vérifier si une variable est d'un certain type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Remplacer un mot par un autre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Créer une liste de nombres pairs de 1 à 100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Compter le nombre d'occurrences d'une lettre dans une phrase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46485</TotalTime>
  <Words>6277</Words>
  <Application>Microsoft Office PowerPoint</Application>
  <PresentationFormat>Affichage à l'écran (16:9)</PresentationFormat>
  <Paragraphs>840</Paragraphs>
  <Slides>64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71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67</cp:revision>
  <dcterms:created xsi:type="dcterms:W3CDTF">2018-10-04T22:42:15Z</dcterms:created>
  <dcterms:modified xsi:type="dcterms:W3CDTF">2020-02-11T19:10:01Z</dcterms:modified>
</cp:coreProperties>
</file>