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08772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774000" y="2336400"/>
            <a:ext cx="4510440" cy="35989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774000" y="2336400"/>
            <a:ext cx="4510440" cy="359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08772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08772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74000" y="2336400"/>
            <a:ext cx="4510440" cy="3598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774000" y="2336400"/>
            <a:ext cx="4510440" cy="359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08772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08772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74000" y="2336400"/>
            <a:ext cx="4510440" cy="35989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774000" y="2336400"/>
            <a:ext cx="4510440" cy="359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087720" y="421668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48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800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Klik om de stijl te bewerken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4B2F39C-AB6F-497E-AF18-F89BB50F21B4}" type="slidenum"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6" name="Picture 6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Klik om de stijl te bewerken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402E016-CBCA-4289-9684-008F37F61D5E}" type="slidenum"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9" name="Picture 7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90" name="Picture 8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Klik om de stijl te bewerken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LevelTekststijl van het model bewerken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Tweede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Vierde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Vijfde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594040" y="2336760"/>
            <a:ext cx="4699800" cy="3598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LevelTekststijl van het model bewerken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Tweede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Vierde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Vijfde niveau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D1B7706-32BE-45F7-8DA0-37ADBFCA9B50}" type="slidenum"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TaskMan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Project-Oriented Task Manager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SWOP – Iteration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cases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80400" y="2336760"/>
            <a:ext cx="229248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087720" y="2336760"/>
            <a:ext cx="229248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253920" y="2158560"/>
            <a:ext cx="4854960" cy="443232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637200" y="2252880"/>
            <a:ext cx="5176080" cy="4242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cases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80400" y="2336760"/>
            <a:ext cx="229248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087720" y="2336760"/>
            <a:ext cx="229248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884200" y="2156760"/>
            <a:ext cx="5964840" cy="443412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58840" y="2302560"/>
            <a:ext cx="5393520" cy="41673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cases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80400" y="2336760"/>
            <a:ext cx="229248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087720" y="2336760"/>
            <a:ext cx="229248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900880" y="2596320"/>
            <a:ext cx="6322320" cy="3152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 of the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6" name="Line 2"/>
          <p:cNvSpPr/>
          <p:nvPr/>
        </p:nvSpPr>
        <p:spPr>
          <a:xfrm flipH="1" flipV="1">
            <a:off x="6717960" y="3714480"/>
            <a:ext cx="2015280" cy="732600"/>
          </a:xfrm>
          <a:prstGeom prst="line">
            <a:avLst/>
          </a:prstGeom>
          <a:ln w="34920">
            <a:solidFill>
              <a:schemeClr val="accent1">
                <a:lumMod val="40000"/>
                <a:lumOff val="6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"/>
          <p:cNvSpPr/>
          <p:nvPr/>
        </p:nvSpPr>
        <p:spPr>
          <a:xfrm flipV="1">
            <a:off x="2361960" y="3714480"/>
            <a:ext cx="2715120" cy="1865160"/>
          </a:xfrm>
          <a:prstGeom prst="line">
            <a:avLst/>
          </a:prstGeom>
          <a:ln w="34920">
            <a:solidFill>
              <a:schemeClr val="accent1">
                <a:lumMod val="40000"/>
                <a:lumOff val="6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"/>
          <p:cNvSpPr/>
          <p:nvPr/>
        </p:nvSpPr>
        <p:spPr>
          <a:xfrm flipV="1">
            <a:off x="2361960" y="5226840"/>
            <a:ext cx="209880" cy="352800"/>
          </a:xfrm>
          <a:prstGeom prst="line">
            <a:avLst/>
          </a:prstGeom>
          <a:ln w="34920">
            <a:solidFill>
              <a:schemeClr val="accent1">
                <a:lumMod val="40000"/>
                <a:lumOff val="6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5"/>
          <p:cNvSpPr/>
          <p:nvPr/>
        </p:nvSpPr>
        <p:spPr>
          <a:xfrm flipV="1">
            <a:off x="2361960" y="5256720"/>
            <a:ext cx="2479680" cy="322920"/>
          </a:xfrm>
          <a:prstGeom prst="line">
            <a:avLst/>
          </a:prstGeom>
          <a:ln w="34920">
            <a:solidFill>
              <a:schemeClr val="accent1">
                <a:lumMod val="40000"/>
                <a:lumOff val="6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6"/>
          <p:cNvSpPr/>
          <p:nvPr/>
        </p:nvSpPr>
        <p:spPr>
          <a:xfrm flipV="1">
            <a:off x="2361960" y="5266440"/>
            <a:ext cx="4484160" cy="313200"/>
          </a:xfrm>
          <a:prstGeom prst="line">
            <a:avLst/>
          </a:prstGeom>
          <a:ln w="34920">
            <a:solidFill>
              <a:schemeClr val="accent1">
                <a:lumMod val="40000"/>
                <a:lumOff val="6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7"/>
          <p:cNvSpPr/>
          <p:nvPr/>
        </p:nvSpPr>
        <p:spPr>
          <a:xfrm flipV="1">
            <a:off x="2361960" y="5266440"/>
            <a:ext cx="6371280" cy="313200"/>
          </a:xfrm>
          <a:prstGeom prst="line">
            <a:avLst/>
          </a:prstGeom>
          <a:ln w="34920">
            <a:solidFill>
              <a:schemeClr val="accent1">
                <a:lumMod val="40000"/>
                <a:lumOff val="6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5493960" y="2172240"/>
            <a:ext cx="80712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5077440" y="3304800"/>
            <a:ext cx="164052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4157280" y="4437360"/>
            <a:ext cx="136944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6269400" y="4447080"/>
            <a:ext cx="115344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6269400" y="5580000"/>
            <a:ext cx="115344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1995120" y="4407840"/>
            <a:ext cx="115344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4"/>
          <p:cNvSpPr/>
          <p:nvPr/>
        </p:nvSpPr>
        <p:spPr>
          <a:xfrm>
            <a:off x="1575360" y="5580000"/>
            <a:ext cx="157284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XmlObject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5"/>
          <p:cNvSpPr/>
          <p:nvPr/>
        </p:nvSpPr>
        <p:spPr>
          <a:xfrm>
            <a:off x="8156520" y="4447080"/>
            <a:ext cx="115344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8039520" y="5580000"/>
            <a:ext cx="1387440" cy="819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17"/>
          <p:cNvSpPr/>
          <p:nvPr/>
        </p:nvSpPr>
        <p:spPr>
          <a:xfrm flipV="1">
            <a:off x="5897520" y="2991240"/>
            <a:ext cx="360" cy="313200"/>
          </a:xfrm>
          <a:prstGeom prst="line">
            <a:avLst/>
          </a:prstGeom>
          <a:ln w="34920">
            <a:solidFill>
              <a:schemeClr val="tx1"/>
            </a:solidFill>
            <a:round/>
            <a:tailEnd len="lg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18"/>
          <p:cNvSpPr/>
          <p:nvPr/>
        </p:nvSpPr>
        <p:spPr>
          <a:xfrm flipV="1">
            <a:off x="2571840" y="3714480"/>
            <a:ext cx="2505240" cy="693000"/>
          </a:xfrm>
          <a:prstGeom prst="line">
            <a:avLst/>
          </a:prstGeom>
          <a:ln w="34920">
            <a:solidFill>
              <a:schemeClr val="tx1"/>
            </a:solidFill>
            <a:round/>
            <a:tailEnd len="lg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9"/>
          <p:cNvSpPr/>
          <p:nvPr/>
        </p:nvSpPr>
        <p:spPr>
          <a:xfrm flipV="1">
            <a:off x="4841640" y="4124160"/>
            <a:ext cx="1055880" cy="313200"/>
          </a:xfrm>
          <a:prstGeom prst="line">
            <a:avLst/>
          </a:prstGeom>
          <a:ln w="34920">
            <a:solidFill>
              <a:schemeClr val="tx1"/>
            </a:solidFill>
            <a:round/>
            <a:tailEnd len="lg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0"/>
          <p:cNvSpPr/>
          <p:nvPr/>
        </p:nvSpPr>
        <p:spPr>
          <a:xfrm flipH="1" flipV="1">
            <a:off x="5897520" y="4124160"/>
            <a:ext cx="948600" cy="322920"/>
          </a:xfrm>
          <a:prstGeom prst="line">
            <a:avLst/>
          </a:prstGeom>
          <a:ln w="34920">
            <a:solidFill>
              <a:schemeClr val="tx1"/>
            </a:solidFill>
            <a:round/>
            <a:tailEnd len="lg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1"/>
          <p:cNvSpPr/>
          <p:nvPr/>
        </p:nvSpPr>
        <p:spPr>
          <a:xfrm flipV="1">
            <a:off x="6846120" y="5266440"/>
            <a:ext cx="360" cy="313200"/>
          </a:xfrm>
          <a:prstGeom prst="line">
            <a:avLst/>
          </a:prstGeom>
          <a:ln w="34920">
            <a:solidFill>
              <a:schemeClr val="tx1"/>
            </a:solidFill>
            <a:round/>
            <a:tailEnd len="lg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22"/>
          <p:cNvSpPr/>
          <p:nvPr/>
        </p:nvSpPr>
        <p:spPr>
          <a:xfrm flipV="1">
            <a:off x="8733240" y="5033160"/>
            <a:ext cx="360" cy="546480"/>
          </a:xfrm>
          <a:prstGeom prst="line">
            <a:avLst/>
          </a:prstGeom>
          <a:ln w="34920">
            <a:solidFill>
              <a:schemeClr val="tx1"/>
            </a:solidFill>
            <a:round/>
            <a:tailEnd len="lg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Task class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Information Expert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Don’t Talk to Strangers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Mocking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Project class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Information Expert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Creator: verkeerd!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Indirection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Don’t Talk to Strangers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Clock class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Information Expert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Don’t Talk to Strangers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User class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static class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Information Expert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Indirection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Don’t Talk to Strangers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Controller class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Controller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Creator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Indirection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XmlObject class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Pure fabrication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Information expert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UI class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Information Expert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Don’t Talk to Strangers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Mocking for print &amp; input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Julien Benaouda, Jeroen Van Der Donckt &amp; Alexander Braekevelt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{5C8FA84A-8E1D-D64E-B10D-D3B917B7D763}tf10001057</Template>
  <TotalTime>391</TotalTime>
  <Application>LibreOffice/5.1.6.2$Linux_X86_64 LibreOffice_project/10m0$Build-2</Application>
  <Words>165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2018-03-15T12:34:25Z</dcterms:created>
  <dc:creator>Alexander Braekevelt</dc:creator>
  <dc:description/>
  <dc:language>en-US</dc:language>
  <cp:lastModifiedBy/>
  <dcterms:modified xsi:type="dcterms:W3CDTF">2018-03-15T20:20:23Z</dcterms:modified>
  <cp:revision>18</cp:revision>
  <dc:subject/>
  <dc:title>TaskMan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