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9" r:id="rId1"/>
  </p:sldMasterIdLst>
  <p:notesMasterIdLst>
    <p:notesMasterId r:id="rId11"/>
  </p:notesMasterIdLst>
  <p:sldIdLst>
    <p:sldId id="256" r:id="rId2"/>
    <p:sldId id="268" r:id="rId3"/>
    <p:sldId id="271" r:id="rId4"/>
    <p:sldId id="270" r:id="rId5"/>
    <p:sldId id="272" r:id="rId6"/>
    <p:sldId id="273" r:id="rId7"/>
    <p:sldId id="274" r:id="rId8"/>
    <p:sldId id="26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72F4-90B0-644E-B3FD-B487BF8C0A17}" type="datetimeFigureOut">
              <a:rPr lang="nl-BE" smtClean="0"/>
              <a:t>15/03/18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E65C-E823-4F4B-8CC2-5A4F64A81B6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A827-4E60-7A47-8106-DE369D92EABF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F40-DEE9-024D-960C-4C4DCABC59CF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004-EE8A-BF4C-95E3-343264B67A6A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D55-AC7D-834C-88D0-35B175752525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4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F98-46A4-E04D-9000-90E5F95C56E0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1CFD-3531-7942-A0A8-9C1FC131ADCA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37A8-D21A-954D-80D4-C180314B659E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4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B8C-43E1-7040-8A8C-7193BF8E9117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B3C280-7729-2742-BAC0-7263B456D951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0DF1-CDE2-8148-902A-69A40E38E0CE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C4C-071C-864C-9F41-2791D896E6F4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4C37-8168-D043-9FFF-6AEB4766173D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61C-2D0A-6348-8597-D92F08F5E06F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BE7D-D784-B348-8B7E-D52FDE8DFA76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3A0-81C6-6848-BE3A-766AF85743C3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DD08-D308-AE47-A3B3-E39786F3C00A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2C35-966B-0146-AC41-AE9CC1EB7521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320A-AC2E-DB4E-A5FF-DD108904AE6F}" type="datetime1">
              <a:rPr lang="nl-BE" smtClean="0"/>
              <a:t>15/03/18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7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F6274-1123-0747-A067-7B130BDD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nl-BE" sz="8000" dirty="0"/>
              <a:t>TaskMan</a:t>
            </a:r>
            <a:endParaRPr lang="nl-BE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B34A9-1783-F44E-9D1F-5AD694651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A Project-Oriented Task Manager</a:t>
            </a:r>
          </a:p>
          <a:p>
            <a:r>
              <a:rPr lang="nl-BE" sz="3200" dirty="0"/>
              <a:t>SWOP – Iteration 1</a:t>
            </a:r>
          </a:p>
        </p:txBody>
      </p:sp>
    </p:spTree>
    <p:extLst>
      <p:ext uri="{BB962C8B-B14F-4D97-AF65-F5344CB8AC3E}">
        <p14:creationId xmlns:p14="http://schemas.microsoft.com/office/powerpoint/2010/main" val="374668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93">
            <a:extLst>
              <a:ext uri="{FF2B5EF4-FFF2-40B4-BE49-F238E27FC236}">
                <a16:creationId xmlns:a16="http://schemas.microsoft.com/office/drawing/2014/main" id="{32594521-8F2B-D446-8FA6-666BB6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Overview of the design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A4818F0-C96C-9341-8740-A020B5944193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6718213" y="3714482"/>
            <a:ext cx="2015225" cy="732759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79FC03FC-01F9-2645-BB50-72C40A5BEBB4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2362075" y="3714482"/>
            <a:ext cx="2715364" cy="1865446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6521A6FE-54C2-A141-9D6B-103911B99B95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362075" y="5227181"/>
            <a:ext cx="209797" cy="352747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0FF2213A-A739-3B4E-BCE4-C0E1E3209ED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362075" y="5256867"/>
            <a:ext cx="2479835" cy="323061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F4AF8257-0D0C-FC47-BDF5-A1F431CA473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62075" y="5266638"/>
            <a:ext cx="4484176" cy="31329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504AC386-80E4-FB4E-A298-418F3331D3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2362075" y="5266638"/>
            <a:ext cx="6371363" cy="31329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8DC4E2C-7D17-EA49-B8D2-5A87B819C2CC}"/>
              </a:ext>
            </a:extLst>
          </p:cNvPr>
          <p:cNvSpPr txBox="1"/>
          <p:nvPr/>
        </p:nvSpPr>
        <p:spPr>
          <a:xfrm>
            <a:off x="5494064" y="2172096"/>
            <a:ext cx="807523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88F39E1-3593-6447-A718-00F5358A9488}"/>
              </a:ext>
            </a:extLst>
          </p:cNvPr>
          <p:cNvSpPr txBox="1"/>
          <p:nvPr/>
        </p:nvSpPr>
        <p:spPr>
          <a:xfrm>
            <a:off x="5077439" y="3304783"/>
            <a:ext cx="1640774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Controller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376C03D-07A8-3541-A687-F0BA905D7C7B}"/>
              </a:ext>
            </a:extLst>
          </p:cNvPr>
          <p:cNvSpPr txBox="1"/>
          <p:nvPr/>
        </p:nvSpPr>
        <p:spPr>
          <a:xfrm>
            <a:off x="4157100" y="4437470"/>
            <a:ext cx="1369620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Project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49A9197-95DC-614B-AE53-AC102A728A43}"/>
              </a:ext>
            </a:extLst>
          </p:cNvPr>
          <p:cNvSpPr txBox="1"/>
          <p:nvPr/>
        </p:nvSpPr>
        <p:spPr>
          <a:xfrm>
            <a:off x="6269435" y="4447241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Task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5F80C1B-5CDA-1A4B-B123-B16A512F809F}"/>
              </a:ext>
            </a:extLst>
          </p:cNvPr>
          <p:cNvSpPr txBox="1"/>
          <p:nvPr/>
        </p:nvSpPr>
        <p:spPr>
          <a:xfrm>
            <a:off x="6269435" y="5579928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Status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1FD33F0-89F5-F84B-A9B0-DC5EE03BB922}"/>
              </a:ext>
            </a:extLst>
          </p:cNvPr>
          <p:cNvSpPr txBox="1"/>
          <p:nvPr/>
        </p:nvSpPr>
        <p:spPr>
          <a:xfrm>
            <a:off x="1995056" y="4407784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Clock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3891E19-0DCF-3140-8AFB-251AB85A96F2}"/>
              </a:ext>
            </a:extLst>
          </p:cNvPr>
          <p:cNvSpPr txBox="1"/>
          <p:nvPr/>
        </p:nvSpPr>
        <p:spPr>
          <a:xfrm>
            <a:off x="1575462" y="5579928"/>
            <a:ext cx="1573226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XmlObject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D77C139-660A-4B4E-A49C-A60EC8DB0ACF}"/>
              </a:ext>
            </a:extLst>
          </p:cNvPr>
          <p:cNvSpPr txBox="1"/>
          <p:nvPr/>
        </p:nvSpPr>
        <p:spPr>
          <a:xfrm>
            <a:off x="8156622" y="4447241"/>
            <a:ext cx="1153632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User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F23B4F6-4E9D-6C4D-A89C-783A9FCF98B6}"/>
              </a:ext>
            </a:extLst>
          </p:cNvPr>
          <p:cNvSpPr txBox="1"/>
          <p:nvPr/>
        </p:nvSpPr>
        <p:spPr>
          <a:xfrm>
            <a:off x="8039455" y="5579929"/>
            <a:ext cx="1387965" cy="8193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nl-BE" sz="2000" dirty="0"/>
              <a:t>UserType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097552D-987A-BA4E-9BA9-934DD19779D8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5897826" y="2991493"/>
            <a:ext cx="0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7FE663-BF24-B749-AD14-46A53766C8D0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flipV="1">
            <a:off x="2571872" y="3714482"/>
            <a:ext cx="2505567" cy="693302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163C8C4A-ADBE-1D4C-AEE1-BF610F4FCED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841910" y="4124180"/>
            <a:ext cx="1055916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CAD5CDE5-FE68-7F4D-915F-E8107F61E4B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897826" y="4124180"/>
            <a:ext cx="948425" cy="323061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1B501229-5916-8C4A-AA7E-A4BBE6BF587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846251" y="5266638"/>
            <a:ext cx="0" cy="313290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D4FAED9-4099-9140-A0D6-E0BAFF230E6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33438" y="5033481"/>
            <a:ext cx="0" cy="546448"/>
          </a:xfrm>
          <a:prstGeom prst="line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Task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Mocking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Project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Creator: verkeerd!</a:t>
            </a:r>
          </a:p>
          <a:p>
            <a:r>
              <a:rPr lang="nl-BE" dirty="0"/>
              <a:t>Indirection</a:t>
            </a:r>
          </a:p>
          <a:p>
            <a:r>
              <a:rPr lang="nl-BE" dirty="0"/>
              <a:t>Don’t Talk to Strangers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Clock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User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static class</a:t>
            </a:r>
          </a:p>
          <a:p>
            <a:r>
              <a:rPr lang="nl-BE" dirty="0"/>
              <a:t>Information Expert</a:t>
            </a:r>
          </a:p>
          <a:p>
            <a:r>
              <a:rPr lang="nl-BE" dirty="0"/>
              <a:t>Indirection</a:t>
            </a:r>
          </a:p>
          <a:p>
            <a:r>
              <a:rPr lang="nl-BE" dirty="0"/>
              <a:t>Don’t Talk to Strangers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Controller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  <a:p>
            <a:r>
              <a:rPr lang="nl-BE" dirty="0"/>
              <a:t>Creator</a:t>
            </a:r>
          </a:p>
          <a:p>
            <a:r>
              <a:rPr lang="nl-BE" dirty="0"/>
              <a:t>Indirection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XmlObject class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6EA137A-1E1D-9E46-8E58-D58A98AD7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Pure fabrication</a:t>
            </a:r>
          </a:p>
          <a:p>
            <a:r>
              <a:rPr lang="nl-BE" dirty="0"/>
              <a:t>Information expert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3E1FF8-F9DD-2A4B-B681-89AF6EB2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08D5E-0C17-B04C-943B-634405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UI class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6609E39-8FED-B349-8F6A-253EFDF9F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Information Expert</a:t>
            </a:r>
          </a:p>
          <a:p>
            <a:r>
              <a:rPr lang="nl-BE" dirty="0"/>
              <a:t>Don’t Talk to Strangers</a:t>
            </a:r>
          </a:p>
          <a:p>
            <a:r>
              <a:rPr lang="nl-BE" dirty="0"/>
              <a:t>Forms</a:t>
            </a:r>
          </a:p>
          <a:p>
            <a:r>
              <a:rPr lang="nl-BE" dirty="0"/>
              <a:t>Mocking for print &amp; input</a:t>
            </a:r>
          </a:p>
          <a:p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83AD2DE-A783-8C41-B010-3FDC169C9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DDA8B6-D7EC-1D48-80F7-FE36ADE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Julien Benaouda, Jeroen Van Der Donckt &amp; Alexander Braekevelt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7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{5C8FA84A-8E1D-D64E-B10D-D3B917B7D763}tf10001057</Template>
  <TotalTime>381</TotalTime>
  <Words>165</Words>
  <Application>Microsoft Macintosh PowerPoint</Application>
  <PresentationFormat>Breedbeeld</PresentationFormat>
  <Paragraphs>49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Berlijn</vt:lpstr>
      <vt:lpstr>TaskMan</vt:lpstr>
      <vt:lpstr>Overview of the design</vt:lpstr>
      <vt:lpstr>The Task class</vt:lpstr>
      <vt:lpstr>The Project class</vt:lpstr>
      <vt:lpstr>The Clock class</vt:lpstr>
      <vt:lpstr>The User class</vt:lpstr>
      <vt:lpstr>The Controller class</vt:lpstr>
      <vt:lpstr>The XmlObject class</vt:lpstr>
      <vt:lpstr>The UI class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</dc:title>
  <dc:creator>Alexander Braekevelt</dc:creator>
  <cp:lastModifiedBy>Alexander Braekevelt</cp:lastModifiedBy>
  <cp:revision>17</cp:revision>
  <dcterms:created xsi:type="dcterms:W3CDTF">2018-03-15T12:34:25Z</dcterms:created>
  <dcterms:modified xsi:type="dcterms:W3CDTF">2018-03-15T18:57:12Z</dcterms:modified>
</cp:coreProperties>
</file>