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5"/>
  </p:notesMasterIdLst>
  <p:sldIdLst>
    <p:sldId id="256" r:id="rId2"/>
    <p:sldId id="268" r:id="rId3"/>
    <p:sldId id="271" r:id="rId4"/>
    <p:sldId id="270" r:id="rId5"/>
    <p:sldId id="272" r:id="rId6"/>
    <p:sldId id="273" r:id="rId7"/>
    <p:sldId id="274" r:id="rId8"/>
    <p:sldId id="269" r:id="rId9"/>
    <p:sldId id="258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972F4-90B0-644E-B3FD-B487BF8C0A17}" type="datetimeFigureOut">
              <a:rPr lang="nl-BE" smtClean="0"/>
              <a:t>15/03/18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3E65C-E823-4F4B-8CC2-5A4F64A81B6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501-FEB7-9F40-830C-D0AAB2AD4F48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7086-48A2-264E-B402-88D91114D457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29E-F7C0-9642-9A23-9289FB9A5910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2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3368-42C7-2445-90D0-7FDF79B06F8C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41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D88-A408-674E-86F5-965D41E73B54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6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F8C-7789-CE42-9F44-92A4799CA613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B8A-F93B-F34B-A8CD-A9954939CE62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4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4D-C487-5D42-8D0F-D1C5EED25BDE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AB7FA4C-AFBA-E24C-AE5F-3EA8519423F8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5-5DBF-1A4B-A2E2-CCB7FBEB274D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870F-5975-AC48-89B9-6F9F4C5719F5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D86-F5AB-7649-BBC1-E1085B5C24D6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E210-5679-5D43-B88C-6AB3D1179477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9C71-5082-B441-B485-D2A829BE4A48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822E-0645-C94E-92A6-D2C18C4996C1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E66-2A5B-DC41-9507-2FDECDEA2192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6B0-8F57-7147-AEEB-DBC7F3FE5E7C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DBC9-5A50-C748-B075-1427B25120B1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7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F6274-1123-0747-A067-7B130BDD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nl-BE" sz="8000" dirty="0"/>
              <a:t>TaskMan</a:t>
            </a:r>
            <a:endParaRPr lang="nl-BE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B34A9-1783-F44E-9D1F-5AD694651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A Project-Oriented Task Manager</a:t>
            </a:r>
          </a:p>
          <a:p>
            <a:r>
              <a:rPr lang="nl-BE" sz="3200" dirty="0"/>
              <a:t>SWOP – Iteration 1</a:t>
            </a:r>
          </a:p>
        </p:txBody>
      </p:sp>
    </p:spTree>
    <p:extLst>
      <p:ext uri="{BB962C8B-B14F-4D97-AF65-F5344CB8AC3E}">
        <p14:creationId xmlns:p14="http://schemas.microsoft.com/office/powerpoint/2010/main" val="374668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F2728CC-F860-D747-8449-9A9DFA34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 cases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0CC5A0-E063-D946-A00B-C9C8D271589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53920" y="2158560"/>
            <a:ext cx="4854600" cy="44319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5A5769D-F05D-E24D-99C4-8A591C2F06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7200" y="2252880"/>
            <a:ext cx="5175720" cy="4242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3637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DCE9B-716C-434D-ABC8-8EADE7AC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 cases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46B12AD-CBFF-2E4F-93D3-3E004FB3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84200" y="2156400"/>
            <a:ext cx="5964479" cy="44337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76B41FF-8BA0-194A-BF35-1EB2EFD04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8840" y="2302200"/>
            <a:ext cx="5393160" cy="4167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2815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EF540-F11D-174F-8465-43797049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 cases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070C805-E5BF-274F-8AA5-D2EF7275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01240" y="2596320"/>
            <a:ext cx="6321960" cy="31521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834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DE465-A2E8-334F-A84B-D24394E9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management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FA6B1E-58CA-D243-9CDD-C4E3B69A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Design Coordinator: </a:t>
            </a:r>
            <a:r>
              <a:rPr lang="nl-BE" dirty="0"/>
              <a:t>Julien Benaouda</a:t>
            </a:r>
          </a:p>
          <a:p>
            <a:r>
              <a:rPr lang="nl-BE" b="1" dirty="0"/>
              <a:t>Testing Coordinator: </a:t>
            </a:r>
            <a:r>
              <a:rPr lang="nl-BE" dirty="0"/>
              <a:t>Alexander Braekevelt</a:t>
            </a:r>
          </a:p>
          <a:p>
            <a:r>
              <a:rPr lang="nl-BE" b="1" dirty="0"/>
              <a:t>Domain Coordinator: </a:t>
            </a:r>
            <a:r>
              <a:rPr lang="nl-BE" dirty="0"/>
              <a:t>Jeroen Van Der Donckt</a:t>
            </a:r>
          </a:p>
          <a:p>
            <a:r>
              <a:rPr lang="nl-BE" dirty="0"/>
              <a:t>... but actually everyone did everything (of his part of the code)</a:t>
            </a:r>
          </a:p>
          <a:p>
            <a:r>
              <a:rPr lang="nl-BE" dirty="0"/>
              <a:t>next iteration we will continue this approach</a:t>
            </a:r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357A45D4-8A42-A045-8FF7-C774A6CA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38967"/>
              </p:ext>
            </p:extLst>
          </p:nvPr>
        </p:nvGraphicFramePr>
        <p:xfrm>
          <a:off x="1001689" y="4955536"/>
          <a:ext cx="8128000" cy="1483360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50958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8306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98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265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Julien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Jeroen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Alexander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0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group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±20h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±20h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±20h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9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individual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±60h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±25h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±25h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33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±60h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±22h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±10h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1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6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93">
            <a:extLst>
              <a:ext uri="{FF2B5EF4-FFF2-40B4-BE49-F238E27FC236}">
                <a16:creationId xmlns:a16="http://schemas.microsoft.com/office/drawing/2014/main" id="{32594521-8F2B-D446-8FA6-666BB69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Overview of the design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9A4818F0-C96C-9341-8740-A020B5944193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H="1" flipV="1">
            <a:off x="6718213" y="3714482"/>
            <a:ext cx="2015225" cy="732759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79FC03FC-01F9-2645-BB50-72C40A5BEBB4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 flipV="1">
            <a:off x="2362075" y="3714482"/>
            <a:ext cx="2715364" cy="1865446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6521A6FE-54C2-A141-9D6B-103911B99B95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362075" y="5227181"/>
            <a:ext cx="209797" cy="352747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0FF2213A-A739-3B4E-BCE4-C0E1E3209ED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362075" y="5256867"/>
            <a:ext cx="2479835" cy="323061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F4AF8257-0D0C-FC47-BDF5-A1F431CA473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362075" y="5266638"/>
            <a:ext cx="4484176" cy="313290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504AC386-80E4-FB4E-A298-418F3331D3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2362075" y="5266638"/>
            <a:ext cx="6371363" cy="313290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98DC4E2C-7D17-EA49-B8D2-5A87B819C2CC}"/>
              </a:ext>
            </a:extLst>
          </p:cNvPr>
          <p:cNvSpPr txBox="1"/>
          <p:nvPr/>
        </p:nvSpPr>
        <p:spPr>
          <a:xfrm>
            <a:off x="5494064" y="2172096"/>
            <a:ext cx="807523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UI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88F39E1-3593-6447-A718-00F5358A9488}"/>
              </a:ext>
            </a:extLst>
          </p:cNvPr>
          <p:cNvSpPr txBox="1"/>
          <p:nvPr/>
        </p:nvSpPr>
        <p:spPr>
          <a:xfrm>
            <a:off x="5077439" y="3304783"/>
            <a:ext cx="1640774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Controller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376C03D-07A8-3541-A687-F0BA905D7C7B}"/>
              </a:ext>
            </a:extLst>
          </p:cNvPr>
          <p:cNvSpPr txBox="1"/>
          <p:nvPr/>
        </p:nvSpPr>
        <p:spPr>
          <a:xfrm>
            <a:off x="4157100" y="4437470"/>
            <a:ext cx="1369620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Project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49A9197-95DC-614B-AE53-AC102A728A43}"/>
              </a:ext>
            </a:extLst>
          </p:cNvPr>
          <p:cNvSpPr txBox="1"/>
          <p:nvPr/>
        </p:nvSpPr>
        <p:spPr>
          <a:xfrm>
            <a:off x="6269435" y="4447241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Task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5F80C1B-5CDA-1A4B-B123-B16A512F809F}"/>
              </a:ext>
            </a:extLst>
          </p:cNvPr>
          <p:cNvSpPr txBox="1"/>
          <p:nvPr/>
        </p:nvSpPr>
        <p:spPr>
          <a:xfrm>
            <a:off x="6269435" y="5579928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Status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1FD33F0-89F5-F84B-A9B0-DC5EE03BB922}"/>
              </a:ext>
            </a:extLst>
          </p:cNvPr>
          <p:cNvSpPr txBox="1"/>
          <p:nvPr/>
        </p:nvSpPr>
        <p:spPr>
          <a:xfrm>
            <a:off x="1995056" y="4407784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Clock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3891E19-0DCF-3140-8AFB-251AB85A96F2}"/>
              </a:ext>
            </a:extLst>
          </p:cNvPr>
          <p:cNvSpPr txBox="1"/>
          <p:nvPr/>
        </p:nvSpPr>
        <p:spPr>
          <a:xfrm>
            <a:off x="1575462" y="5579928"/>
            <a:ext cx="1573226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XmlObject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D77C139-660A-4B4E-A49C-A60EC8DB0ACF}"/>
              </a:ext>
            </a:extLst>
          </p:cNvPr>
          <p:cNvSpPr txBox="1"/>
          <p:nvPr/>
        </p:nvSpPr>
        <p:spPr>
          <a:xfrm>
            <a:off x="8156622" y="4447241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User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F23B4F6-4E9D-6C4D-A89C-783A9FCF98B6}"/>
              </a:ext>
            </a:extLst>
          </p:cNvPr>
          <p:cNvSpPr txBox="1"/>
          <p:nvPr/>
        </p:nvSpPr>
        <p:spPr>
          <a:xfrm>
            <a:off x="8039455" y="5579929"/>
            <a:ext cx="1387965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UserType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097552D-987A-BA4E-9BA9-934DD19779D8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5897826" y="2991493"/>
            <a:ext cx="0" cy="31329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7FE663-BF24-B749-AD14-46A53766C8D0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flipV="1">
            <a:off x="2571872" y="3714482"/>
            <a:ext cx="2505567" cy="693302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163C8C4A-ADBE-1D4C-AEE1-BF610F4FCED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841910" y="4124180"/>
            <a:ext cx="1055916" cy="31329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CAD5CDE5-FE68-7F4D-915F-E8107F61E4B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897826" y="4124180"/>
            <a:ext cx="948425" cy="323061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1B501229-5916-8C4A-AA7E-A4BBE6BF587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846251" y="5266638"/>
            <a:ext cx="0" cy="31329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D4FAED9-4099-9140-A0D6-E0BAFF230E6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33438" y="5033481"/>
            <a:ext cx="0" cy="546448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Task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Mocking</a:t>
            </a:r>
          </a:p>
          <a:p>
            <a:r>
              <a:rPr lang="nl-BE" dirty="0"/>
              <a:t>Unique ID’s</a:t>
            </a:r>
          </a:p>
          <a:p>
            <a:r>
              <a:rPr lang="nl-BE" dirty="0"/>
              <a:t>Checks for loops in depencencies &amp; alternatives</a:t>
            </a:r>
          </a:p>
          <a:p>
            <a:r>
              <a:rPr lang="nl-BE" dirty="0"/>
              <a:t>Checks overlap with timespans of dependencies</a:t>
            </a:r>
          </a:p>
          <a:p>
            <a:r>
              <a:rPr lang="nl-BE" dirty="0"/>
              <a:t>Maps for forms &amp; details</a:t>
            </a:r>
          </a:p>
          <a:p>
            <a:r>
              <a:rPr lang="nl-BE" dirty="0"/>
              <a:t>LocalDateTime, Duration</a:t>
            </a:r>
          </a:p>
          <a:p>
            <a:endParaRPr lang="nl-BE" dirty="0"/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6D713E12-6044-3B44-830B-C3078C716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070" t="66320" b="8346"/>
          <a:stretch/>
        </p:blipFill>
        <p:spPr>
          <a:xfrm>
            <a:off x="5378678" y="2336873"/>
            <a:ext cx="6813322" cy="4521127"/>
          </a:xfr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92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Project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Task Creator in wrong class (!)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Unique name</a:t>
            </a:r>
          </a:p>
          <a:p>
            <a:r>
              <a:rPr lang="nl-BE" dirty="0"/>
              <a:t>Tasks not shared</a:t>
            </a:r>
          </a:p>
          <a:p>
            <a:r>
              <a:rPr lang="nl-BE" dirty="0"/>
              <a:t>Maps for forms &amp; details</a:t>
            </a:r>
          </a:p>
          <a:p>
            <a:r>
              <a:rPr lang="nl-BE" dirty="0"/>
              <a:t>LocalDateTime, Duration</a:t>
            </a:r>
          </a:p>
          <a:p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6A92FEB0-6037-DF48-BAE7-D05DBD146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3" t="45614" r="25354" b="33740"/>
          <a:stretch/>
        </p:blipFill>
        <p:spPr>
          <a:xfrm>
            <a:off x="5378678" y="2336873"/>
            <a:ext cx="6813322" cy="45211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21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Clock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LocalDateTime, DateTimeFormatter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0EC31370-5C54-6E4F-A9B7-E71202093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7" t="50000" r="7034" b="37070"/>
          <a:stretch/>
        </p:blipFill>
        <p:spPr>
          <a:xfrm>
            <a:off x="5378678" y="2336873"/>
            <a:ext cx="6813322" cy="45211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772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User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Static class</a:t>
            </a:r>
          </a:p>
          <a:p>
            <a:r>
              <a:rPr lang="nl-BE" dirty="0"/>
              <a:t>UserType</a:t>
            </a:r>
          </a:p>
          <a:p>
            <a:r>
              <a:rPr lang="nl-BE" dirty="0"/>
              <a:t>No login</a:t>
            </a:r>
          </a:p>
          <a:p>
            <a:r>
              <a:rPr lang="nl-BE" dirty="0"/>
              <a:t>Permission checked in Controller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40B47AE0-A6ED-8541-AB3E-6ACE7642B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55424" b="37010"/>
          <a:stretch/>
        </p:blipFill>
        <p:spPr>
          <a:xfrm>
            <a:off x="5378678" y="2336873"/>
            <a:ext cx="6813322" cy="45211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269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Controller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  <a:p>
            <a:r>
              <a:rPr lang="nl-BE" dirty="0"/>
              <a:t>Creator</a:t>
            </a:r>
          </a:p>
          <a:p>
            <a:r>
              <a:rPr lang="nl-BE" dirty="0"/>
              <a:t>Indirection</a:t>
            </a:r>
          </a:p>
          <a:p>
            <a:r>
              <a:rPr lang="nl-BE" dirty="0"/>
              <a:t>Maps for forms &amp; details</a:t>
            </a:r>
          </a:p>
          <a:p>
            <a:r>
              <a:rPr lang="nl-BE" dirty="0"/>
              <a:t>Initialize Clock, User, Projects</a:t>
            </a:r>
          </a:p>
          <a:p>
            <a:r>
              <a:rPr lang="nl-BE" dirty="0"/>
              <a:t>Checks permission</a:t>
            </a:r>
          </a:p>
          <a:p>
            <a:r>
              <a:rPr lang="nl-BE" dirty="0"/>
              <a:t>Create and signal XmlObject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8580AB55-25DC-644A-BF82-612FF2DC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4" t="18210" b="64541"/>
          <a:stretch/>
        </p:blipFill>
        <p:spPr>
          <a:xfrm>
            <a:off x="5378678" y="2336873"/>
            <a:ext cx="6813322" cy="45211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8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XmlObject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Pure fabrication</a:t>
            </a:r>
          </a:p>
          <a:p>
            <a:r>
              <a:rPr lang="nl-BE" dirty="0"/>
              <a:t>Information expert</a:t>
            </a:r>
          </a:p>
          <a:p>
            <a:r>
              <a:rPr lang="nl-BE" dirty="0"/>
              <a:t>Import/export logic</a:t>
            </a:r>
          </a:p>
          <a:p>
            <a:r>
              <a:rPr lang="nl-BE" dirty="0"/>
              <a:t>Classes add/get text info</a:t>
            </a:r>
          </a:p>
          <a:p>
            <a:r>
              <a:rPr lang="nl-BE" dirty="0"/>
              <a:t>Checks existence of values</a:t>
            </a:r>
          </a:p>
          <a:p>
            <a:r>
              <a:rPr lang="nl-BE" dirty="0"/>
              <a:t>Throws XmlException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14A6AD9C-DB98-694A-9F89-D4ACEC802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34" t="35532" r="23152" b="52982"/>
          <a:stretch/>
        </p:blipFill>
        <p:spPr>
          <a:xfrm>
            <a:off x="5378678" y="2336873"/>
            <a:ext cx="6813322" cy="45211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984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UI class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6609E39-8FED-B349-8F6A-253EFDF9F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Creator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Command line interface</a:t>
            </a:r>
          </a:p>
          <a:p>
            <a:r>
              <a:rPr lang="nl-BE" dirty="0"/>
              <a:t>Maps for forms &amp; details</a:t>
            </a:r>
          </a:p>
          <a:p>
            <a:r>
              <a:rPr lang="nl-BE" dirty="0"/>
              <a:t>Main function</a:t>
            </a:r>
          </a:p>
          <a:p>
            <a:r>
              <a:rPr lang="nl-BE" dirty="0"/>
              <a:t>Parse input strings</a:t>
            </a:r>
          </a:p>
          <a:p>
            <a:r>
              <a:rPr lang="nl-BE" dirty="0"/>
              <a:t>Mocking for print &amp; input</a:t>
            </a:r>
          </a:p>
          <a:p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83AD2DE-A783-8C41-B010-3FDC169C99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6" name="Tijdelijke aanduiding voor inhoud 12">
            <a:extLst>
              <a:ext uri="{FF2B5EF4-FFF2-40B4-BE49-F238E27FC236}">
                <a16:creationId xmlns:a16="http://schemas.microsoft.com/office/drawing/2014/main" id="{EB9F582E-5279-A44F-BF6F-56B586B11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7" t="1577" b="84244"/>
          <a:stretch/>
        </p:blipFill>
        <p:spPr>
          <a:xfrm>
            <a:off x="5378678" y="2336873"/>
            <a:ext cx="6813322" cy="45211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135047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{5C8FA84A-8E1D-D64E-B10D-D3B917B7D763}tf10001057</Template>
  <TotalTime>493</TotalTime>
  <Words>259</Words>
  <Application>Microsoft Macintosh PowerPoint</Application>
  <PresentationFormat>Breedbeeld</PresentationFormat>
  <Paragraphs>89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Berlijn</vt:lpstr>
      <vt:lpstr>TaskMan</vt:lpstr>
      <vt:lpstr>Overview of the design</vt:lpstr>
      <vt:lpstr>The Task class</vt:lpstr>
      <vt:lpstr>The Project class</vt:lpstr>
      <vt:lpstr>The Clock class</vt:lpstr>
      <vt:lpstr>The User class</vt:lpstr>
      <vt:lpstr>The Controller class</vt:lpstr>
      <vt:lpstr>The XmlObject class</vt:lpstr>
      <vt:lpstr>The UI class</vt:lpstr>
      <vt:lpstr>Use cases</vt:lpstr>
      <vt:lpstr>Use cases</vt:lpstr>
      <vt:lpstr>Use cases</vt:lpstr>
      <vt:lpstr>Project management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</dc:title>
  <dc:creator>Alexander Braekevelt</dc:creator>
  <cp:lastModifiedBy>Alexander Braekevelt</cp:lastModifiedBy>
  <cp:revision>31</cp:revision>
  <dcterms:created xsi:type="dcterms:W3CDTF">2018-03-15T12:34:25Z</dcterms:created>
  <dcterms:modified xsi:type="dcterms:W3CDTF">2018-03-15T21:15:05Z</dcterms:modified>
</cp:coreProperties>
</file>