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Default Extension="pdf" ContentType="application/pdf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notesMasterIdLst>
    <p:notesMasterId r:id="rId31"/>
  </p:notesMasterIdLst>
  <p:sldIdLst>
    <p:sldId id="256" r:id="rId10"/>
    <p:sldId id="297" r:id="rId11"/>
    <p:sldId id="309" r:id="rId12"/>
    <p:sldId id="310" r:id="rId13"/>
    <p:sldId id="311" r:id="rId14"/>
    <p:sldId id="272" r:id="rId15"/>
    <p:sldId id="313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12" r:id="rId26"/>
    <p:sldId id="314" r:id="rId27"/>
    <p:sldId id="325" r:id="rId28"/>
    <p:sldId id="324" r:id="rId29"/>
    <p:sldId id="260" r:id="rId3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600" kern="1200">
        <a:solidFill>
          <a:srgbClr val="384F70"/>
        </a:solidFill>
        <a:latin typeface="Optima" charset="0"/>
        <a:ea typeface="ヒラギノ角ゴ ProN W3" charset="-128"/>
        <a:cs typeface="ヒラギノ角ゴ ProN W3" charset="-128"/>
        <a:sym typeface="Optima" charset="0"/>
      </a:defRPr>
    </a:lvl1pPr>
    <a:lvl2pPr marL="457200" algn="ctr" rtl="0" fontAlgn="base">
      <a:spcBef>
        <a:spcPct val="0"/>
      </a:spcBef>
      <a:spcAft>
        <a:spcPct val="0"/>
      </a:spcAft>
      <a:defRPr sz="2600" kern="1200">
        <a:solidFill>
          <a:srgbClr val="384F70"/>
        </a:solidFill>
        <a:latin typeface="Optima" charset="0"/>
        <a:ea typeface="ヒラギノ角ゴ ProN W3" charset="-128"/>
        <a:cs typeface="ヒラギノ角ゴ ProN W3" charset="-128"/>
        <a:sym typeface="Optima" charset="0"/>
      </a:defRPr>
    </a:lvl2pPr>
    <a:lvl3pPr marL="914400" algn="ctr" rtl="0" fontAlgn="base">
      <a:spcBef>
        <a:spcPct val="0"/>
      </a:spcBef>
      <a:spcAft>
        <a:spcPct val="0"/>
      </a:spcAft>
      <a:defRPr sz="2600" kern="1200">
        <a:solidFill>
          <a:srgbClr val="384F70"/>
        </a:solidFill>
        <a:latin typeface="Optima" charset="0"/>
        <a:ea typeface="ヒラギノ角ゴ ProN W3" charset="-128"/>
        <a:cs typeface="ヒラギノ角ゴ ProN W3" charset="-128"/>
        <a:sym typeface="Optima" charset="0"/>
      </a:defRPr>
    </a:lvl3pPr>
    <a:lvl4pPr marL="1371600" algn="ctr" rtl="0" fontAlgn="base">
      <a:spcBef>
        <a:spcPct val="0"/>
      </a:spcBef>
      <a:spcAft>
        <a:spcPct val="0"/>
      </a:spcAft>
      <a:defRPr sz="2600" kern="1200">
        <a:solidFill>
          <a:srgbClr val="384F70"/>
        </a:solidFill>
        <a:latin typeface="Optima" charset="0"/>
        <a:ea typeface="ヒラギノ角ゴ ProN W3" charset="-128"/>
        <a:cs typeface="ヒラギノ角ゴ ProN W3" charset="-128"/>
        <a:sym typeface="Optima" charset="0"/>
      </a:defRPr>
    </a:lvl4pPr>
    <a:lvl5pPr marL="1828800" algn="ctr" rtl="0" fontAlgn="base">
      <a:spcBef>
        <a:spcPct val="0"/>
      </a:spcBef>
      <a:spcAft>
        <a:spcPct val="0"/>
      </a:spcAft>
      <a:defRPr sz="2600" kern="1200">
        <a:solidFill>
          <a:srgbClr val="384F70"/>
        </a:solidFill>
        <a:latin typeface="Optima" charset="0"/>
        <a:ea typeface="ヒラギノ角ゴ ProN W3" charset="-128"/>
        <a:cs typeface="ヒラギノ角ゴ ProN W3" charset="-128"/>
        <a:sym typeface="Optima" charset="0"/>
      </a:defRPr>
    </a:lvl5pPr>
    <a:lvl6pPr marL="2286000" algn="l" defTabSz="457200" rtl="0" eaLnBrk="1" latinLnBrk="0" hangingPunct="1">
      <a:defRPr sz="2600" kern="1200">
        <a:solidFill>
          <a:srgbClr val="384F70"/>
        </a:solidFill>
        <a:latin typeface="Optima" charset="0"/>
        <a:ea typeface="ヒラギノ角ゴ ProN W3" charset="-128"/>
        <a:cs typeface="ヒラギノ角ゴ ProN W3" charset="-128"/>
        <a:sym typeface="Optima" charset="0"/>
      </a:defRPr>
    </a:lvl6pPr>
    <a:lvl7pPr marL="2743200" algn="l" defTabSz="457200" rtl="0" eaLnBrk="1" latinLnBrk="0" hangingPunct="1">
      <a:defRPr sz="2600" kern="1200">
        <a:solidFill>
          <a:srgbClr val="384F70"/>
        </a:solidFill>
        <a:latin typeface="Optima" charset="0"/>
        <a:ea typeface="ヒラギノ角ゴ ProN W3" charset="-128"/>
        <a:cs typeface="ヒラギノ角ゴ ProN W3" charset="-128"/>
        <a:sym typeface="Optima" charset="0"/>
      </a:defRPr>
    </a:lvl7pPr>
    <a:lvl8pPr marL="3200400" algn="l" defTabSz="457200" rtl="0" eaLnBrk="1" latinLnBrk="0" hangingPunct="1">
      <a:defRPr sz="2600" kern="1200">
        <a:solidFill>
          <a:srgbClr val="384F70"/>
        </a:solidFill>
        <a:latin typeface="Optima" charset="0"/>
        <a:ea typeface="ヒラギノ角ゴ ProN W3" charset="-128"/>
        <a:cs typeface="ヒラギノ角ゴ ProN W3" charset="-128"/>
        <a:sym typeface="Optima" charset="0"/>
      </a:defRPr>
    </a:lvl8pPr>
    <a:lvl9pPr marL="3657600" algn="l" defTabSz="457200" rtl="0" eaLnBrk="1" latinLnBrk="0" hangingPunct="1">
      <a:defRPr sz="2600" kern="1200">
        <a:solidFill>
          <a:srgbClr val="384F70"/>
        </a:solidFill>
        <a:latin typeface="Optima" charset="0"/>
        <a:ea typeface="ヒラギノ角ゴ ProN W3" charset="-128"/>
        <a:cs typeface="ヒラギノ角ゴ ProN W3" charset="-128"/>
        <a:sym typeface="Optim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77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1535F-DB0A-3548-9A49-65397E74F605}" type="datetimeFigureOut">
              <a:rPr lang="fr-FR" smtClean="0"/>
              <a:pPr/>
              <a:t>14/02/2010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20FA0-9C48-E447-BFB2-B348B79EA5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20FA0-9C48-E447-BFB2-B348B79EA5BB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20FA0-9C48-E447-BFB2-B348B79EA5BB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20FA0-9C48-E447-BFB2-B348B79EA5BB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20FA0-9C48-E447-BFB2-B348B79EA5BB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20FA0-9C48-E447-BFB2-B348B79EA5BB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20FA0-9C48-E447-BFB2-B348B79EA5BB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20FA0-9C48-E447-BFB2-B348B79EA5BB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20FA0-9C48-E447-BFB2-B348B79EA5BB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20FA0-9C48-E447-BFB2-B348B79EA5BB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42400" y="3136900"/>
            <a:ext cx="2540000" cy="60579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22400" y="3136900"/>
            <a:ext cx="7467600" cy="60579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CE20A-8297-1E44-B535-1B39D125E0A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12853-1DAD-1B43-AF8F-213A89A0F7D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BCB39-2801-DA4C-943D-ACEDA6F27BF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87500" y="1587500"/>
            <a:ext cx="5353050" cy="79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092950" y="1587500"/>
            <a:ext cx="5353050" cy="79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7BA20-1828-874A-8FB5-CBED70E3EC5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14BB8-8D9F-7E4D-B6B8-1E4B635165F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9DA0-8DE8-DB40-B35F-86A4C583D73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C20A7-DE34-CF4A-9328-F4B0A7FA1FC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4D836-36AD-4B4F-8029-329036B72EB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>
              <a:sym typeface="Optima ExtraBlack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60386-94A5-834B-A066-102E0484ED8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E3F68-CE26-5F48-BC62-050B8BBECC2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731375" y="381000"/>
            <a:ext cx="2714625" cy="91821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87500" y="381000"/>
            <a:ext cx="7991475" cy="91821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98024-CC68-514C-8F13-058D1BB3D12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B5C93-7851-8B46-B7AE-C60990EE463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4F080-5E33-674F-8EDB-B0D223AFD0F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7876D-28EC-FF4C-BDC0-FA4413FFA42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39900" y="3238500"/>
            <a:ext cx="5276850" cy="595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169150" y="3238500"/>
            <a:ext cx="5276850" cy="595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9D1B0-39B7-1C4B-B473-AFE8ECC0836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03F0C-67E1-BB4F-8A35-04F4B3CB855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410FC-2731-3A4A-AC21-C2BD7F0F172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F1FE2-3485-BC48-8ED6-8602D4A4588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62921-8B9B-BE47-8801-2578859F451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>
              <a:sym typeface="Optima ExtraBlack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D05A3-8A20-E242-9450-969EE6808C2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11B5B-1E6B-FF4E-90A5-D42240AE543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58325" y="431800"/>
            <a:ext cx="2987675" cy="87630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431800"/>
            <a:ext cx="8810625" cy="87630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A5225-17BD-2848-8FB7-EC371BC12CB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B73DB-94EC-3B46-83BE-F7ADE41A7B9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28D10-62F0-584D-91BB-A62088539A7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95C7D-FD5F-1F4D-82FC-65A06FCC911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87500" y="177800"/>
            <a:ext cx="5353050" cy="9385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092950" y="177800"/>
            <a:ext cx="5353050" cy="9385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49DC9-B1FE-AF45-9971-273332753F6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C40BB-428B-0442-B651-BDE929820C1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3E9C2-E8C2-EB4E-9C71-75AE6E87C15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22400" y="6540500"/>
            <a:ext cx="5003800" cy="2654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78600" y="6540500"/>
            <a:ext cx="5003800" cy="2654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C2112-E748-A741-8991-E00B2E31738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1DD70-9A69-794C-B843-ECCD6C52644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>
              <a:sym typeface="Optima ExtraBlack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F483C-DA9D-2445-9D71-95E618997DE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17172-87AE-4E45-8285-2971DAF4B33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98013" y="177800"/>
            <a:ext cx="2947987" cy="9385300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875" y="177800"/>
            <a:ext cx="8694738" cy="93853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516B5-0D4F-5C42-8859-D1B1922EF3B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C40EC-DBDB-CF4A-A05E-1FA967A2894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5001F-0CAB-5C4B-89A2-C98681AA689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BADF0-65E7-4646-89EE-2C630E0CF12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87500" y="177800"/>
            <a:ext cx="5353050" cy="9385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092950" y="177800"/>
            <a:ext cx="5353050" cy="9385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BAC73-6CEE-8941-B54C-8A8CC87A719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EC970-9728-F844-9809-C94613D3FD5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C7ED0-00DF-F349-A4D1-2C55AE86412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1ED99-9528-A24C-98C2-297B21C7DF1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EC345-9B87-0E49-A9FB-3152DA0FD38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>
              <a:sym typeface="Optima ExtraBlack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83FBF-4C61-724D-A63B-0B6870ABC8D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3D4FB-D303-F949-B45E-95C8426FAC5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98013" y="177800"/>
            <a:ext cx="2947987" cy="9385300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875" y="177800"/>
            <a:ext cx="8694738" cy="93853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08E85-409A-5E40-83B8-CAF9E5D12E1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DA997-20DB-5743-9CC7-257C8466419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E3191-0751-504D-BECD-42415BAF89B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4ED6E-7194-3944-AB63-54F3B89E5EB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34A5D-010F-E34D-97DB-48E0DBEBE5B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FD78B-186F-9740-9410-EFAC7FEF620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4B6A4-92AC-0F47-99AA-5F358254AAD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CEB80-1360-7D42-ACC7-1D026D8E49D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1C907-90CA-5E4C-8930-9521B7FBEDE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>
              <a:sym typeface="Optima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81D46-CEEF-0B4E-8DDA-4F06766C607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F4696-85E1-B146-99DC-BAC131CB54B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98013" y="965200"/>
            <a:ext cx="2947987" cy="78232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875" y="965200"/>
            <a:ext cx="8694738" cy="7823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159C6-1F26-6B45-BB18-AFEDC3E82DC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A6CE8-D7B0-5143-96D7-4D09EB5AF76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5A7D9-4249-BC4C-BA50-1680C8DA6F7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FA74A-648C-564E-AF90-4C9D9667AA2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DD2A0-BC86-694D-9171-24BCC020220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E68CA-2857-CE44-813F-A8F88D1BE1A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A6B5-7E46-F94B-9CD2-8FB45C27D4B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7DA90-607A-9643-B44A-37E76DBAFB0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825DB-0847-5747-90B4-ABF7D5BE8CC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>
              <a:sym typeface="Optima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95C57-8190-844E-B624-4F442C1E713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6E0E3-9322-224B-8A6D-A2EA0DDCF5D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98013" y="381000"/>
            <a:ext cx="2947987" cy="83312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875" y="381000"/>
            <a:ext cx="8694738" cy="833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30F66-9E25-114D-9934-2E3CC095C6D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4ACC-E672-2443-89EF-94655E8EF85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3C286-BB52-E944-8E4E-F09C592A417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C39D7-6CD0-0949-9298-71CD3F5E8AB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87500" y="1587500"/>
            <a:ext cx="5353050" cy="79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092950" y="1587500"/>
            <a:ext cx="5353050" cy="79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21E5B-CDB5-6047-A8DC-E560BF5A898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B4655-F9ED-B547-9FFF-F42B5941053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35998-0501-5946-A2CE-312B730927A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D927A-2607-FE4B-B75A-1B28DC12916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A01C7-92A4-604C-9C8C-A228ADFE860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>
              <a:sym typeface="Optima ExtraBlack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29DB7-81DE-BA47-8BD1-EA99819176D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D46B3-EB51-2E40-82C7-9F77054EC31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731375" y="381000"/>
            <a:ext cx="2714625" cy="91821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87500" y="381000"/>
            <a:ext cx="7991475" cy="91821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3B221-7F7A-9649-8FB2-15776B0540B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2A786-46D9-4741-9F8E-9CC8F4D918C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>
              <a:sym typeface="Optima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188E7-8107-184B-982D-E684E15D0F1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EB153-A878-6447-94C2-C5DB03CCEE2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792C7-F81C-FA4E-9BFB-5312EA586D0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AFDED-9D54-EE49-B42D-E7FD5A5EF05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9CD48-7C4E-CC4C-B270-7D2D19588E8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CABC-5442-EB49-B93D-EA2413EA537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3AF1E-48E6-F346-9322-6CAD7C96F49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>
              <a:sym typeface="Optima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21226-2247-C349-BB43-3627A11EDF4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2D5E-A9AF-DD47-9CAC-41D27F4E4A1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9344E-2999-DC41-9F91-072502008AF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6540500"/>
            <a:ext cx="10160000" cy="265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12700" dist="12700" dir="2700000" algn="ctr" rotWithShape="0">
              <a:schemeClr val="bg2">
                <a:alpha val="75000"/>
              </a:schemeClr>
            </a:outerShdw>
          </a:effec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tima" charset="0"/>
              </a:rPr>
              <a:t>Click to edit Master text styles</a:t>
            </a:r>
          </a:p>
          <a:p>
            <a:pPr lvl="1"/>
            <a:r>
              <a:rPr lang="en-US">
                <a:sym typeface="Optima" charset="0"/>
              </a:rPr>
              <a:t>Second level</a:t>
            </a:r>
          </a:p>
          <a:p>
            <a:pPr lvl="2"/>
            <a:r>
              <a:rPr lang="en-US">
                <a:sym typeface="Optima" charset="0"/>
              </a:rPr>
              <a:t>Third level</a:t>
            </a:r>
          </a:p>
          <a:p>
            <a:pPr lvl="3"/>
            <a:r>
              <a:rPr lang="en-US">
                <a:sym typeface="Optima" charset="0"/>
              </a:rPr>
              <a:t>Fourth level</a:t>
            </a:r>
          </a:p>
          <a:p>
            <a:pPr lvl="4"/>
            <a:r>
              <a:rPr lang="en-US">
                <a:sym typeface="Optima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136900"/>
            <a:ext cx="10160000" cy="248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25400" dist="25399" dir="2700000" algn="ctr" rotWithShape="0">
              <a:schemeClr val="bg2">
                <a:alpha val="75000"/>
              </a:schemeClr>
            </a:outerShdw>
          </a:effec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tima ExtraBlack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ts val="20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Optima ExtraBlack" charset="0"/>
        </a:defRPr>
      </a:lvl1pPr>
      <a:lvl2pPr algn="ctr" rtl="0" eaLnBrk="0" fontAlgn="base" hangingPunct="0">
        <a:spcBef>
          <a:spcPts val="200"/>
        </a:spcBef>
        <a:spcAft>
          <a:spcPct val="0"/>
        </a:spcAft>
        <a:defRPr sz="3600">
          <a:solidFill>
            <a:schemeClr val="tx1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2pPr>
      <a:lvl3pPr algn="ctr" rtl="0" eaLnBrk="0" fontAlgn="base" hangingPunct="0">
        <a:spcBef>
          <a:spcPts val="200"/>
        </a:spcBef>
        <a:spcAft>
          <a:spcPct val="0"/>
        </a:spcAft>
        <a:defRPr sz="3600">
          <a:solidFill>
            <a:schemeClr val="tx1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3pPr>
      <a:lvl4pPr algn="ctr" rtl="0" eaLnBrk="0" fontAlgn="base" hangingPunct="0">
        <a:spcBef>
          <a:spcPts val="200"/>
        </a:spcBef>
        <a:spcAft>
          <a:spcPct val="0"/>
        </a:spcAft>
        <a:defRPr sz="3600">
          <a:solidFill>
            <a:schemeClr val="tx1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4pPr>
      <a:lvl5pPr algn="ctr" rtl="0" eaLnBrk="0" fontAlgn="base" hangingPunct="0">
        <a:spcBef>
          <a:spcPts val="200"/>
        </a:spcBef>
        <a:spcAft>
          <a:spcPct val="0"/>
        </a:spcAft>
        <a:defRPr sz="3600">
          <a:solidFill>
            <a:schemeClr val="tx1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5pPr>
      <a:lvl6pPr marL="457200" algn="ctr" rtl="0" fontAlgn="base">
        <a:spcBef>
          <a:spcPts val="200"/>
        </a:spcBef>
        <a:spcAft>
          <a:spcPct val="0"/>
        </a:spcAft>
        <a:defRPr sz="3600">
          <a:solidFill>
            <a:schemeClr val="tx1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6pPr>
      <a:lvl7pPr marL="914400" algn="ctr" rtl="0" fontAlgn="base">
        <a:spcBef>
          <a:spcPts val="200"/>
        </a:spcBef>
        <a:spcAft>
          <a:spcPct val="0"/>
        </a:spcAft>
        <a:defRPr sz="3600">
          <a:solidFill>
            <a:schemeClr val="tx1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7pPr>
      <a:lvl8pPr marL="1371600" algn="ctr" rtl="0" fontAlgn="base">
        <a:spcBef>
          <a:spcPts val="200"/>
        </a:spcBef>
        <a:spcAft>
          <a:spcPct val="0"/>
        </a:spcAft>
        <a:defRPr sz="3600">
          <a:solidFill>
            <a:schemeClr val="tx1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8pPr>
      <a:lvl9pPr marL="1828800" algn="ctr" rtl="0" fontAlgn="base">
        <a:spcBef>
          <a:spcPts val="200"/>
        </a:spcBef>
        <a:spcAft>
          <a:spcPct val="0"/>
        </a:spcAft>
        <a:defRPr sz="3600">
          <a:solidFill>
            <a:schemeClr val="tx1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9pPr>
    </p:titleStyle>
    <p:bodyStyle>
      <a:lvl1pPr marL="342900" indent="-342900" algn="ctr" rtl="0" eaLnBrk="0" fontAlgn="base" hangingPunct="0">
        <a:lnSpc>
          <a:spcPct val="193000"/>
        </a:lnSpc>
        <a:spcBef>
          <a:spcPts val="20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1pPr>
      <a:lvl2pPr marL="742950" indent="-285750" algn="ctr" rtl="0" eaLnBrk="0" fontAlgn="base" hangingPunct="0">
        <a:spcBef>
          <a:spcPts val="2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ヒラギノ角ゴ ProN W3" charset="-128"/>
          <a:cs typeface="ヒラギノ角ゴ ProN W3" charset="-128"/>
          <a:sym typeface="Optima" charset="0"/>
        </a:defRPr>
      </a:lvl2pPr>
      <a:lvl3pPr marL="1143000" indent="-228600" algn="ctr" rtl="0" eaLnBrk="0" fontAlgn="base" hangingPunct="0">
        <a:spcBef>
          <a:spcPts val="2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ヒラギノ角ゴ ProN W3" charset="-128"/>
          <a:cs typeface="ヒラギノ角ゴ ProN W3" charset="-128"/>
          <a:sym typeface="Optima" charset="0"/>
        </a:defRPr>
      </a:lvl3pPr>
      <a:lvl4pPr marL="1600200" indent="-228600" algn="ctr" rtl="0" eaLnBrk="0" fontAlgn="base" hangingPunct="0">
        <a:spcBef>
          <a:spcPts val="2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ヒラギノ角ゴ ProN W3" charset="-128"/>
          <a:cs typeface="ヒラギノ角ゴ ProN W3" charset="-128"/>
          <a:sym typeface="Optima" charset="0"/>
        </a:defRPr>
      </a:lvl4pPr>
      <a:lvl5pPr marL="2057400" indent="-228600" algn="ctr" rtl="0" eaLnBrk="0" fontAlgn="base" hangingPunct="0">
        <a:spcBef>
          <a:spcPts val="2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ヒラギノ角ゴ ProN W3" charset="-128"/>
          <a:cs typeface="ヒラギノ角ゴ ProN W3" charset="-128"/>
          <a:sym typeface="Optima" charset="0"/>
        </a:defRPr>
      </a:lvl5pPr>
      <a:lvl6pPr marL="457200" algn="ctr" rtl="0" fontAlgn="base">
        <a:spcBef>
          <a:spcPts val="2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ヒラギノ角ゴ ProN W3" charset="-128"/>
          <a:cs typeface="ヒラギノ角ゴ ProN W3" charset="-128"/>
          <a:sym typeface="Optima" charset="0"/>
        </a:defRPr>
      </a:lvl6pPr>
      <a:lvl7pPr marL="914400" algn="ctr" rtl="0" fontAlgn="base">
        <a:spcBef>
          <a:spcPts val="2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ヒラギノ角ゴ ProN W3" charset="-128"/>
          <a:cs typeface="ヒラギノ角ゴ ProN W3" charset="-128"/>
          <a:sym typeface="Optima" charset="0"/>
        </a:defRPr>
      </a:lvl7pPr>
      <a:lvl8pPr marL="1371600" algn="ctr" rtl="0" fontAlgn="base">
        <a:spcBef>
          <a:spcPts val="2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ヒラギノ角ゴ ProN W3" charset="-128"/>
          <a:cs typeface="ヒラギノ角ゴ ProN W3" charset="-128"/>
          <a:sym typeface="Optima" charset="0"/>
        </a:defRPr>
      </a:lvl8pPr>
      <a:lvl9pPr marL="1828800" algn="ctr" rtl="0" fontAlgn="base">
        <a:spcBef>
          <a:spcPts val="2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ヒラギノ角ゴ ProN W3" charset="-128"/>
          <a:cs typeface="ヒラギノ角ゴ ProN W3" charset="-128"/>
          <a:sym typeface="Optima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87500" y="381000"/>
            <a:ext cx="10858500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25400" dist="25399" dir="2700000" algn="ctr" rotWithShape="0">
              <a:schemeClr val="bg2">
                <a:alpha val="75000"/>
              </a:schemeClr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tima ExtraBlack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7500" y="1587500"/>
            <a:ext cx="10858500" cy="797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tima ExtraBlack" charset="0"/>
              </a:rPr>
              <a:t>Click to edit Master text styles</a:t>
            </a:r>
          </a:p>
          <a:p>
            <a:pPr lvl="1"/>
            <a:r>
              <a:rPr lang="en-US">
                <a:sym typeface="Optima" charset="0"/>
              </a:rPr>
              <a:t>Second level</a:t>
            </a:r>
          </a:p>
          <a:p>
            <a:pPr lvl="2"/>
            <a:r>
              <a:rPr lang="en-US">
                <a:sym typeface="Optima" charset="0"/>
              </a:rPr>
              <a:t>Third level</a:t>
            </a:r>
          </a:p>
          <a:p>
            <a:pPr lvl="3"/>
            <a:r>
              <a:rPr lang="en-US">
                <a:sym typeface="Optima" charset="0"/>
              </a:rPr>
              <a:t>Fourth level</a:t>
            </a:r>
          </a:p>
          <a:p>
            <a:pPr lvl="4"/>
            <a:r>
              <a:rPr lang="en-US">
                <a:sym typeface="Optima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45988" y="9201150"/>
            <a:ext cx="427037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1">
                <a:solidFill>
                  <a:srgbClr val="868F9C"/>
                </a:solidFill>
                <a:ea typeface="Optima" charset="0"/>
                <a:cs typeface="Optima" charset="0"/>
              </a:defRPr>
            </a:lvl1pPr>
          </a:lstStyle>
          <a:p>
            <a:pPr>
              <a:defRPr/>
            </a:pPr>
            <a:fld id="{67E0C5C3-CB2E-5A4D-84DD-C3DE302FBF3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r" rtl="0" eaLnBrk="0" fontAlgn="base" hangingPunct="0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+mj-lt"/>
          <a:ea typeface="+mj-ea"/>
          <a:cs typeface="+mj-cs"/>
          <a:sym typeface="Optima ExtraBlack" charset="0"/>
        </a:defRPr>
      </a:lvl1pPr>
      <a:lvl2pPr algn="r" rtl="0" eaLnBrk="0" fontAlgn="base" hangingPunct="0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2pPr>
      <a:lvl3pPr algn="r" rtl="0" eaLnBrk="0" fontAlgn="base" hangingPunct="0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3pPr>
      <a:lvl4pPr algn="r" rtl="0" eaLnBrk="0" fontAlgn="base" hangingPunct="0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4pPr>
      <a:lvl5pPr algn="r" rtl="0" eaLnBrk="0" fontAlgn="base" hangingPunct="0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5pPr>
      <a:lvl6pPr marL="457200" algn="r" rtl="0" fontAlgn="base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6pPr>
      <a:lvl7pPr marL="914400" algn="r" rtl="0" fontAlgn="base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7pPr>
      <a:lvl8pPr marL="1371600" algn="r" rtl="0" fontAlgn="base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8pPr>
      <a:lvl9pPr marL="1828800" algn="r" rtl="0" fontAlgn="base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9pPr>
    </p:titleStyle>
    <p:bodyStyle>
      <a:lvl1pPr marL="549275" indent="-549275" algn="l" rtl="0" eaLnBrk="0" fontAlgn="base" hangingPunct="0">
        <a:spcBef>
          <a:spcPts val="800"/>
        </a:spcBef>
        <a:spcAft>
          <a:spcPct val="0"/>
        </a:spcAft>
        <a:buSzPct val="218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Optima ExtraBlack" charset="0"/>
        </a:defRPr>
      </a:lvl1pPr>
      <a:lvl2pPr marL="939800" indent="-381000" algn="l" rtl="0" eaLnBrk="0" fontAlgn="base" hangingPunct="0">
        <a:spcBef>
          <a:spcPts val="800"/>
        </a:spcBef>
        <a:spcAft>
          <a:spcPct val="0"/>
        </a:spcAft>
        <a:buSzPct val="110000"/>
        <a:buChar char="•"/>
        <a:defRPr sz="2400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2pPr>
      <a:lvl3pPr marL="1320800" indent="-292100" algn="l" rtl="0" eaLnBrk="0" fontAlgn="base" hangingPunct="0">
        <a:spcBef>
          <a:spcPts val="800"/>
        </a:spcBef>
        <a:spcAft>
          <a:spcPct val="0"/>
        </a:spcAft>
        <a:buSzPct val="95000"/>
        <a:buChar char="•"/>
        <a:defRPr sz="20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3pPr>
      <a:lvl4pPr marL="1790700" indent="-304800" algn="l" rtl="0" eaLnBrk="0" fontAlgn="base" hangingPunct="0">
        <a:spcBef>
          <a:spcPts val="800"/>
        </a:spcBef>
        <a:spcAft>
          <a:spcPct val="0"/>
        </a:spcAft>
        <a:buSzPct val="95000"/>
        <a:buChar char="•"/>
        <a:defRPr sz="20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4pPr>
      <a:lvl5pPr marL="2260600" indent="-292100" algn="l" rtl="0" eaLnBrk="0" fontAlgn="base" hangingPunct="0">
        <a:spcBef>
          <a:spcPts val="800"/>
        </a:spcBef>
        <a:spcAft>
          <a:spcPct val="0"/>
        </a:spcAft>
        <a:buSzPct val="95000"/>
        <a:buChar char="•"/>
        <a:defRPr sz="20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5pPr>
      <a:lvl6pPr marL="2717800" indent="-292100" algn="l" rtl="0" fontAlgn="base">
        <a:spcBef>
          <a:spcPts val="800"/>
        </a:spcBef>
        <a:spcAft>
          <a:spcPct val="0"/>
        </a:spcAft>
        <a:buSzPct val="95000"/>
        <a:buChar char="•"/>
        <a:defRPr sz="20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6pPr>
      <a:lvl7pPr marL="3175000" indent="-292100" algn="l" rtl="0" fontAlgn="base">
        <a:spcBef>
          <a:spcPts val="800"/>
        </a:spcBef>
        <a:spcAft>
          <a:spcPct val="0"/>
        </a:spcAft>
        <a:buSzPct val="95000"/>
        <a:buChar char="•"/>
        <a:defRPr sz="20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7pPr>
      <a:lvl8pPr marL="3632200" indent="-292100" algn="l" rtl="0" fontAlgn="base">
        <a:spcBef>
          <a:spcPts val="800"/>
        </a:spcBef>
        <a:spcAft>
          <a:spcPct val="0"/>
        </a:spcAft>
        <a:buSzPct val="95000"/>
        <a:buChar char="•"/>
        <a:defRPr sz="20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8pPr>
      <a:lvl9pPr marL="4089400" indent="-292100" algn="l" rtl="0" fontAlgn="base">
        <a:spcBef>
          <a:spcPts val="800"/>
        </a:spcBef>
        <a:spcAft>
          <a:spcPct val="0"/>
        </a:spcAft>
        <a:buSzPct val="95000"/>
        <a:buChar char="•"/>
        <a:defRPr sz="20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31800"/>
            <a:ext cx="11950700" cy="265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38100" dist="25399" dir="2700000" algn="ctr" rotWithShape="0">
              <a:schemeClr val="bg2">
                <a:alpha val="75000"/>
              </a:schemeClr>
            </a:outerShdw>
          </a:effec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tima ExtraBlack" charset="0"/>
              </a:rPr>
              <a:t>Click to edit Master title style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39900" y="3238500"/>
            <a:ext cx="10706100" cy="595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tima ExtraBlack" charset="0"/>
              </a:rPr>
              <a:t>Click to edit Master text styles</a:t>
            </a:r>
          </a:p>
          <a:p>
            <a:pPr lvl="1"/>
            <a:r>
              <a:rPr lang="en-US">
                <a:sym typeface="Optima" charset="0"/>
              </a:rPr>
              <a:t>Second level</a:t>
            </a:r>
          </a:p>
          <a:p>
            <a:pPr lvl="2"/>
            <a:r>
              <a:rPr lang="en-US">
                <a:sym typeface="Optima" charset="0"/>
              </a:rPr>
              <a:t>Third level</a:t>
            </a:r>
          </a:p>
          <a:p>
            <a:pPr lvl="3"/>
            <a:r>
              <a:rPr lang="en-US">
                <a:sym typeface="Optima" charset="0"/>
              </a:rPr>
              <a:t>Fourth level</a:t>
            </a:r>
          </a:p>
          <a:p>
            <a:pPr lvl="4"/>
            <a:r>
              <a:rPr lang="en-US">
                <a:sym typeface="Optima" charset="0"/>
              </a:rPr>
              <a:t>Fifth level</a:t>
            </a:r>
          </a:p>
        </p:txBody>
      </p:sp>
      <p:sp>
        <p:nvSpPr>
          <p:cNvPr id="307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45988" y="9201150"/>
            <a:ext cx="427037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1">
                <a:solidFill>
                  <a:srgbClr val="868F9C"/>
                </a:solidFill>
                <a:ea typeface="Optima" charset="0"/>
                <a:cs typeface="Optima" charset="0"/>
              </a:defRPr>
            </a:lvl1pPr>
          </a:lstStyle>
          <a:p>
            <a:pPr>
              <a:defRPr/>
            </a:pPr>
            <a:fld id="{4FD8FA2C-FA65-6641-8E13-A1B34261E6D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algn="r" rtl="0" eaLnBrk="0" fontAlgn="base" hangingPunct="0">
        <a:spcBef>
          <a:spcPts val="200"/>
        </a:spcBef>
        <a:spcAft>
          <a:spcPct val="0"/>
        </a:spcAft>
        <a:defRPr sz="7500">
          <a:solidFill>
            <a:srgbClr val="FFFFFF"/>
          </a:solidFill>
          <a:latin typeface="+mj-lt"/>
          <a:ea typeface="+mj-ea"/>
          <a:cs typeface="+mj-cs"/>
          <a:sym typeface="Optima ExtraBlack" charset="0"/>
        </a:defRPr>
      </a:lvl1pPr>
      <a:lvl2pPr algn="r" rtl="0" eaLnBrk="0" fontAlgn="base" hangingPunct="0">
        <a:spcBef>
          <a:spcPts val="200"/>
        </a:spcBef>
        <a:spcAft>
          <a:spcPct val="0"/>
        </a:spcAft>
        <a:defRPr sz="7500">
          <a:solidFill>
            <a:srgbClr val="FFFFF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2pPr>
      <a:lvl3pPr algn="r" rtl="0" eaLnBrk="0" fontAlgn="base" hangingPunct="0">
        <a:spcBef>
          <a:spcPts val="200"/>
        </a:spcBef>
        <a:spcAft>
          <a:spcPct val="0"/>
        </a:spcAft>
        <a:defRPr sz="7500">
          <a:solidFill>
            <a:srgbClr val="FFFFF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3pPr>
      <a:lvl4pPr algn="r" rtl="0" eaLnBrk="0" fontAlgn="base" hangingPunct="0">
        <a:spcBef>
          <a:spcPts val="200"/>
        </a:spcBef>
        <a:spcAft>
          <a:spcPct val="0"/>
        </a:spcAft>
        <a:defRPr sz="7500">
          <a:solidFill>
            <a:srgbClr val="FFFFF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4pPr>
      <a:lvl5pPr algn="r" rtl="0" eaLnBrk="0" fontAlgn="base" hangingPunct="0">
        <a:spcBef>
          <a:spcPts val="200"/>
        </a:spcBef>
        <a:spcAft>
          <a:spcPct val="0"/>
        </a:spcAft>
        <a:defRPr sz="7500">
          <a:solidFill>
            <a:srgbClr val="FFFFF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5pPr>
      <a:lvl6pPr marL="457200" algn="r" rtl="0" fontAlgn="base">
        <a:spcBef>
          <a:spcPts val="200"/>
        </a:spcBef>
        <a:spcAft>
          <a:spcPct val="0"/>
        </a:spcAft>
        <a:defRPr sz="7500">
          <a:solidFill>
            <a:srgbClr val="FFFFF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6pPr>
      <a:lvl7pPr marL="914400" algn="r" rtl="0" fontAlgn="base">
        <a:spcBef>
          <a:spcPts val="200"/>
        </a:spcBef>
        <a:spcAft>
          <a:spcPct val="0"/>
        </a:spcAft>
        <a:defRPr sz="7500">
          <a:solidFill>
            <a:srgbClr val="FFFFF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7pPr>
      <a:lvl8pPr marL="1371600" algn="r" rtl="0" fontAlgn="base">
        <a:spcBef>
          <a:spcPts val="200"/>
        </a:spcBef>
        <a:spcAft>
          <a:spcPct val="0"/>
        </a:spcAft>
        <a:defRPr sz="7500">
          <a:solidFill>
            <a:srgbClr val="FFFFF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8pPr>
      <a:lvl9pPr marL="1828800" algn="r" rtl="0" fontAlgn="base">
        <a:spcBef>
          <a:spcPts val="200"/>
        </a:spcBef>
        <a:spcAft>
          <a:spcPct val="0"/>
        </a:spcAft>
        <a:defRPr sz="7500">
          <a:solidFill>
            <a:srgbClr val="FFFFF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9pPr>
    </p:titleStyle>
    <p:bodyStyle>
      <a:lvl1pPr marL="549275" indent="-549275" algn="l" rtl="0" eaLnBrk="0" fontAlgn="base" hangingPunct="0">
        <a:spcBef>
          <a:spcPts val="800"/>
        </a:spcBef>
        <a:spcAft>
          <a:spcPct val="0"/>
        </a:spcAft>
        <a:buAutoNum type="arabicPeriod"/>
        <a:defRPr sz="2500">
          <a:solidFill>
            <a:schemeClr val="tx1"/>
          </a:solidFill>
          <a:latin typeface="+mn-lt"/>
          <a:ea typeface="+mn-ea"/>
          <a:cs typeface="+mn-cs"/>
          <a:sym typeface="Optima ExtraBlack" charset="0"/>
        </a:defRPr>
      </a:lvl1pPr>
      <a:lvl2pPr marL="939800" indent="-381000" algn="l" rtl="0" eaLnBrk="0" fontAlgn="base" hangingPunct="0">
        <a:spcBef>
          <a:spcPts val="800"/>
        </a:spcBef>
        <a:spcAft>
          <a:spcPct val="0"/>
        </a:spcAft>
        <a:buAutoNum type="arabicPeriod"/>
        <a:defRPr sz="2500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2pPr>
      <a:lvl3pPr marL="1320800" indent="-292100" algn="l" rtl="0" eaLnBrk="0" fontAlgn="base" hangingPunct="0">
        <a:spcBef>
          <a:spcPts val="800"/>
        </a:spcBef>
        <a:spcAft>
          <a:spcPct val="0"/>
        </a:spcAft>
        <a:buAutoNum type="arabicPeriod"/>
        <a:defRPr sz="21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3pPr>
      <a:lvl4pPr marL="1790700" indent="-304800" algn="l" rtl="0" eaLnBrk="0" fontAlgn="base" hangingPunct="0">
        <a:spcBef>
          <a:spcPts val="800"/>
        </a:spcBef>
        <a:spcAft>
          <a:spcPct val="0"/>
        </a:spcAft>
        <a:buAutoNum type="arabicPeriod"/>
        <a:defRPr sz="21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4pPr>
      <a:lvl5pPr marL="2260600" indent="-292100" algn="l" rtl="0" eaLnBrk="0" fontAlgn="base" hangingPunct="0">
        <a:spcBef>
          <a:spcPts val="800"/>
        </a:spcBef>
        <a:spcAft>
          <a:spcPct val="0"/>
        </a:spcAft>
        <a:buAutoNum type="arabicPeriod"/>
        <a:defRPr sz="21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5pPr>
      <a:lvl6pPr marL="2717800" indent="-292100" algn="l" rtl="0" fontAlgn="base">
        <a:spcBef>
          <a:spcPts val="800"/>
        </a:spcBef>
        <a:spcAft>
          <a:spcPct val="0"/>
        </a:spcAft>
        <a:buAutoNum type="arabicPeriod"/>
        <a:defRPr sz="21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6pPr>
      <a:lvl7pPr marL="3175000" indent="-292100" algn="l" rtl="0" fontAlgn="base">
        <a:spcBef>
          <a:spcPts val="800"/>
        </a:spcBef>
        <a:spcAft>
          <a:spcPct val="0"/>
        </a:spcAft>
        <a:buAutoNum type="arabicPeriod"/>
        <a:defRPr sz="21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7pPr>
      <a:lvl8pPr marL="3632200" indent="-292100" algn="l" rtl="0" fontAlgn="base">
        <a:spcBef>
          <a:spcPts val="800"/>
        </a:spcBef>
        <a:spcAft>
          <a:spcPct val="0"/>
        </a:spcAft>
        <a:buAutoNum type="arabicPeriod"/>
        <a:defRPr sz="21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8pPr>
      <a:lvl9pPr marL="4089400" indent="-292100" algn="l" rtl="0" fontAlgn="base">
        <a:spcBef>
          <a:spcPts val="800"/>
        </a:spcBef>
        <a:spcAft>
          <a:spcPct val="0"/>
        </a:spcAft>
        <a:buAutoNum type="arabicPeriod"/>
        <a:defRPr sz="21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7500" y="177800"/>
            <a:ext cx="10858500" cy="938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tima ExtraBlack" charset="0"/>
              </a:rPr>
              <a:t>Click to edit Master text styles</a:t>
            </a:r>
          </a:p>
          <a:p>
            <a:pPr lvl="1"/>
            <a:r>
              <a:rPr lang="en-US">
                <a:sym typeface="Optima" charset="0"/>
              </a:rPr>
              <a:t>Second level</a:t>
            </a:r>
          </a:p>
          <a:p>
            <a:pPr lvl="2"/>
            <a:r>
              <a:rPr lang="en-US">
                <a:sym typeface="Optima" charset="0"/>
              </a:rPr>
              <a:t>Third level</a:t>
            </a:r>
          </a:p>
          <a:p>
            <a:pPr lvl="3"/>
            <a:r>
              <a:rPr lang="en-US">
                <a:sym typeface="Optima" charset="0"/>
              </a:rPr>
              <a:t>Fourth level</a:t>
            </a:r>
          </a:p>
          <a:p>
            <a:pPr lvl="4"/>
            <a:r>
              <a:rPr lang="en-US">
                <a:sym typeface="Optima" charset="0"/>
              </a:rPr>
              <a:t>Fifth level</a:t>
            </a:r>
          </a:p>
        </p:txBody>
      </p:sp>
      <p:sp>
        <p:nvSpPr>
          <p:cNvPr id="6146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45988" y="9201150"/>
            <a:ext cx="427037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1">
                <a:solidFill>
                  <a:srgbClr val="868F9C"/>
                </a:solidFill>
                <a:ea typeface="Optima" charset="0"/>
                <a:cs typeface="Optima" charset="0"/>
              </a:defRPr>
            </a:lvl1pPr>
          </a:lstStyle>
          <a:p>
            <a:pPr>
              <a:defRPr/>
            </a:pPr>
            <a:fld id="{7AEA29B3-E7FD-B544-9C01-463B8BD5176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+mj-lt"/>
          <a:ea typeface="+mj-ea"/>
          <a:cs typeface="+mj-cs"/>
          <a:sym typeface="Optima" charset="0"/>
        </a:defRPr>
      </a:lvl1pPr>
      <a:lvl2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2pPr>
      <a:lvl3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3pPr>
      <a:lvl4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4pPr>
      <a:lvl5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5pPr>
      <a:lvl6pPr marL="457200" algn="r" rtl="0" fontAlgn="base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6pPr>
      <a:lvl7pPr marL="914400" algn="r" rtl="0" fontAlgn="base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7pPr>
      <a:lvl8pPr marL="1371600" algn="r" rtl="0" fontAlgn="base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8pPr>
      <a:lvl9pPr marL="1828800" algn="r" rtl="0" fontAlgn="base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9pPr>
    </p:titleStyle>
    <p:bodyStyle>
      <a:lvl1pPr marL="549275" indent="-549275" algn="l" rtl="0" eaLnBrk="0" fontAlgn="base" hangingPunct="0">
        <a:spcBef>
          <a:spcPts val="800"/>
        </a:spcBef>
        <a:spcAft>
          <a:spcPct val="0"/>
        </a:spcAft>
        <a:buSzPct val="218000"/>
        <a:buChar char="•"/>
        <a:defRPr sz="2500">
          <a:solidFill>
            <a:schemeClr val="tx1"/>
          </a:solidFill>
          <a:latin typeface="+mn-lt"/>
          <a:ea typeface="+mn-ea"/>
          <a:cs typeface="+mn-cs"/>
          <a:sym typeface="Optima ExtraBlack" charset="0"/>
        </a:defRPr>
      </a:lvl1pPr>
      <a:lvl2pPr marL="939800" indent="-381000" algn="l" rtl="0" eaLnBrk="0" fontAlgn="base" hangingPunct="0">
        <a:spcBef>
          <a:spcPts val="800"/>
        </a:spcBef>
        <a:spcAft>
          <a:spcPct val="0"/>
        </a:spcAft>
        <a:buSzPct val="110000"/>
        <a:buChar char="•"/>
        <a:defRPr sz="2500">
          <a:solidFill>
            <a:schemeClr val="tx1"/>
          </a:solidFill>
          <a:latin typeface="+mj-lt"/>
          <a:ea typeface="+mj-ea"/>
          <a:cs typeface="+mj-cs"/>
          <a:sym typeface="Optima" charset="0"/>
        </a:defRPr>
      </a:lvl2pPr>
      <a:lvl3pPr marL="1320800" indent="-292100" algn="l" rtl="0" eaLnBrk="0" fontAlgn="base" hangingPunct="0">
        <a:spcBef>
          <a:spcPts val="800"/>
        </a:spcBef>
        <a:spcAft>
          <a:spcPct val="0"/>
        </a:spcAft>
        <a:buSzPct val="95000"/>
        <a:buChar char="•"/>
        <a:defRPr sz="2100" i="1">
          <a:solidFill>
            <a:schemeClr val="tx1"/>
          </a:solidFill>
          <a:latin typeface="+mj-lt"/>
          <a:ea typeface="+mj-ea"/>
          <a:cs typeface="+mj-cs"/>
          <a:sym typeface="Optima" charset="0"/>
        </a:defRPr>
      </a:lvl3pPr>
      <a:lvl4pPr marL="1790700" indent="-304800" algn="l" rtl="0" eaLnBrk="0" fontAlgn="base" hangingPunct="0">
        <a:spcBef>
          <a:spcPts val="800"/>
        </a:spcBef>
        <a:spcAft>
          <a:spcPct val="0"/>
        </a:spcAft>
        <a:buSzPct val="95000"/>
        <a:buChar char="•"/>
        <a:defRPr sz="2100" i="1">
          <a:solidFill>
            <a:schemeClr val="tx1"/>
          </a:solidFill>
          <a:latin typeface="+mj-lt"/>
          <a:ea typeface="+mj-ea"/>
          <a:cs typeface="+mj-cs"/>
          <a:sym typeface="Optima" charset="0"/>
        </a:defRPr>
      </a:lvl4pPr>
      <a:lvl5pPr marL="2260600" indent="-292100" algn="l" rtl="0" eaLnBrk="0" fontAlgn="base" hangingPunct="0">
        <a:spcBef>
          <a:spcPts val="800"/>
        </a:spcBef>
        <a:spcAft>
          <a:spcPct val="0"/>
        </a:spcAft>
        <a:buSzPct val="95000"/>
        <a:buChar char="•"/>
        <a:defRPr sz="2100" i="1">
          <a:solidFill>
            <a:schemeClr val="tx1"/>
          </a:solidFill>
          <a:latin typeface="+mj-lt"/>
          <a:ea typeface="+mj-ea"/>
          <a:cs typeface="+mj-cs"/>
          <a:sym typeface="Optima" charset="0"/>
        </a:defRPr>
      </a:lvl5pPr>
      <a:lvl6pPr marL="2717800" indent="-292100" algn="l" rtl="0" fontAlgn="base">
        <a:spcBef>
          <a:spcPts val="800"/>
        </a:spcBef>
        <a:spcAft>
          <a:spcPct val="0"/>
        </a:spcAft>
        <a:buSzPct val="95000"/>
        <a:buChar char="•"/>
        <a:defRPr sz="2100" i="1">
          <a:solidFill>
            <a:schemeClr val="tx1"/>
          </a:solidFill>
          <a:latin typeface="+mj-lt"/>
          <a:ea typeface="+mj-ea"/>
          <a:cs typeface="+mj-cs"/>
          <a:sym typeface="Optima" charset="0"/>
        </a:defRPr>
      </a:lvl6pPr>
      <a:lvl7pPr marL="3175000" indent="-292100" algn="l" rtl="0" fontAlgn="base">
        <a:spcBef>
          <a:spcPts val="800"/>
        </a:spcBef>
        <a:spcAft>
          <a:spcPct val="0"/>
        </a:spcAft>
        <a:buSzPct val="95000"/>
        <a:buChar char="•"/>
        <a:defRPr sz="2100" i="1">
          <a:solidFill>
            <a:schemeClr val="tx1"/>
          </a:solidFill>
          <a:latin typeface="+mj-lt"/>
          <a:ea typeface="+mj-ea"/>
          <a:cs typeface="+mj-cs"/>
          <a:sym typeface="Optima" charset="0"/>
        </a:defRPr>
      </a:lvl7pPr>
      <a:lvl8pPr marL="3632200" indent="-292100" algn="l" rtl="0" fontAlgn="base">
        <a:spcBef>
          <a:spcPts val="800"/>
        </a:spcBef>
        <a:spcAft>
          <a:spcPct val="0"/>
        </a:spcAft>
        <a:buSzPct val="95000"/>
        <a:buChar char="•"/>
        <a:defRPr sz="2100" i="1">
          <a:solidFill>
            <a:schemeClr val="tx1"/>
          </a:solidFill>
          <a:latin typeface="+mj-lt"/>
          <a:ea typeface="+mj-ea"/>
          <a:cs typeface="+mj-cs"/>
          <a:sym typeface="Optima" charset="0"/>
        </a:defRPr>
      </a:lvl8pPr>
      <a:lvl9pPr marL="4089400" indent="-292100" algn="l" rtl="0" fontAlgn="base">
        <a:spcBef>
          <a:spcPts val="800"/>
        </a:spcBef>
        <a:spcAft>
          <a:spcPct val="0"/>
        </a:spcAft>
        <a:buSzPct val="95000"/>
        <a:buChar char="•"/>
        <a:defRPr sz="2100" i="1">
          <a:solidFill>
            <a:schemeClr val="tx1"/>
          </a:solidFill>
          <a:latin typeface="+mj-lt"/>
          <a:ea typeface="+mj-ea"/>
          <a:cs typeface="+mj-cs"/>
          <a:sym typeface="Optima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7500" y="177800"/>
            <a:ext cx="10858500" cy="938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tima ExtraBlack" charset="0"/>
              </a:rPr>
              <a:t>Click to edit Master text styles</a:t>
            </a:r>
          </a:p>
          <a:p>
            <a:pPr lvl="1"/>
            <a:r>
              <a:rPr lang="en-US">
                <a:sym typeface="Optima" charset="0"/>
              </a:rPr>
              <a:t>Second level</a:t>
            </a:r>
          </a:p>
          <a:p>
            <a:pPr lvl="2"/>
            <a:r>
              <a:rPr lang="en-US">
                <a:sym typeface="Optima" charset="0"/>
              </a:rPr>
              <a:t>Third level</a:t>
            </a:r>
          </a:p>
          <a:p>
            <a:pPr lvl="3"/>
            <a:r>
              <a:rPr lang="en-US">
                <a:sym typeface="Optima" charset="0"/>
              </a:rPr>
              <a:t>Fourth level</a:t>
            </a:r>
          </a:p>
          <a:p>
            <a:pPr lvl="4"/>
            <a:r>
              <a:rPr lang="en-US">
                <a:sym typeface="Optima" charset="0"/>
              </a:rPr>
              <a:t>Fifth level</a:t>
            </a:r>
          </a:p>
        </p:txBody>
      </p:sp>
      <p:sp>
        <p:nvSpPr>
          <p:cNvPr id="7170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45988" y="9201150"/>
            <a:ext cx="427037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1">
                <a:solidFill>
                  <a:srgbClr val="868F9C"/>
                </a:solidFill>
                <a:ea typeface="Optima" charset="0"/>
                <a:cs typeface="Optima" charset="0"/>
              </a:defRPr>
            </a:lvl1pPr>
          </a:lstStyle>
          <a:p>
            <a:pPr>
              <a:defRPr/>
            </a:pPr>
            <a:fld id="{8852E65D-E8AA-F541-AE71-9191C5794F7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hdr="0" ftr="0" dt="0"/>
  <p:txStyles>
    <p:titleStyle>
      <a:lvl1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+mj-lt"/>
          <a:ea typeface="+mj-ea"/>
          <a:cs typeface="+mj-cs"/>
          <a:sym typeface="Optima" charset="0"/>
        </a:defRPr>
      </a:lvl1pPr>
      <a:lvl2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2pPr>
      <a:lvl3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3pPr>
      <a:lvl4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4pPr>
      <a:lvl5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5pPr>
      <a:lvl6pPr marL="457200" algn="r" rtl="0" fontAlgn="base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6pPr>
      <a:lvl7pPr marL="914400" algn="r" rtl="0" fontAlgn="base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7pPr>
      <a:lvl8pPr marL="1371600" algn="r" rtl="0" fontAlgn="base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8pPr>
      <a:lvl9pPr marL="1828800" algn="r" rtl="0" fontAlgn="base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9pPr>
    </p:titleStyle>
    <p:bodyStyle>
      <a:lvl1pPr marL="549275" indent="-549275" algn="l" rtl="0" eaLnBrk="0" fontAlgn="base" hangingPunct="0">
        <a:spcBef>
          <a:spcPts val="800"/>
        </a:spcBef>
        <a:spcAft>
          <a:spcPct val="0"/>
        </a:spcAft>
        <a:buSzPct val="218000"/>
        <a:buChar char="•"/>
        <a:defRPr sz="2500">
          <a:solidFill>
            <a:schemeClr val="tx1"/>
          </a:solidFill>
          <a:latin typeface="+mn-lt"/>
          <a:ea typeface="+mn-ea"/>
          <a:cs typeface="+mn-cs"/>
          <a:sym typeface="Optima ExtraBlack" charset="0"/>
        </a:defRPr>
      </a:lvl1pPr>
      <a:lvl2pPr marL="939800" indent="-381000" algn="l" rtl="0" eaLnBrk="0" fontAlgn="base" hangingPunct="0">
        <a:spcBef>
          <a:spcPts val="800"/>
        </a:spcBef>
        <a:spcAft>
          <a:spcPct val="0"/>
        </a:spcAft>
        <a:buSzPct val="110000"/>
        <a:buChar char="•"/>
        <a:defRPr sz="2500">
          <a:solidFill>
            <a:schemeClr val="tx1"/>
          </a:solidFill>
          <a:latin typeface="+mj-lt"/>
          <a:ea typeface="+mj-ea"/>
          <a:cs typeface="+mj-cs"/>
          <a:sym typeface="Optima" charset="0"/>
        </a:defRPr>
      </a:lvl2pPr>
      <a:lvl3pPr marL="1320800" indent="-292100" algn="l" rtl="0" eaLnBrk="0" fontAlgn="base" hangingPunct="0">
        <a:spcBef>
          <a:spcPts val="800"/>
        </a:spcBef>
        <a:spcAft>
          <a:spcPct val="0"/>
        </a:spcAft>
        <a:buSzPct val="95000"/>
        <a:buChar char="•"/>
        <a:defRPr sz="2100" i="1">
          <a:solidFill>
            <a:schemeClr val="tx1"/>
          </a:solidFill>
          <a:latin typeface="+mj-lt"/>
          <a:ea typeface="+mj-ea"/>
          <a:cs typeface="+mj-cs"/>
          <a:sym typeface="Optima" charset="0"/>
        </a:defRPr>
      </a:lvl3pPr>
      <a:lvl4pPr marL="1790700" indent="-304800" algn="l" rtl="0" eaLnBrk="0" fontAlgn="base" hangingPunct="0">
        <a:spcBef>
          <a:spcPts val="800"/>
        </a:spcBef>
        <a:spcAft>
          <a:spcPct val="0"/>
        </a:spcAft>
        <a:buSzPct val="95000"/>
        <a:buChar char="•"/>
        <a:defRPr sz="2100" i="1">
          <a:solidFill>
            <a:schemeClr val="tx1"/>
          </a:solidFill>
          <a:latin typeface="+mj-lt"/>
          <a:ea typeface="+mj-ea"/>
          <a:cs typeface="+mj-cs"/>
          <a:sym typeface="Optima" charset="0"/>
        </a:defRPr>
      </a:lvl4pPr>
      <a:lvl5pPr marL="2260600" indent="-292100" algn="l" rtl="0" eaLnBrk="0" fontAlgn="base" hangingPunct="0">
        <a:spcBef>
          <a:spcPts val="800"/>
        </a:spcBef>
        <a:spcAft>
          <a:spcPct val="0"/>
        </a:spcAft>
        <a:buSzPct val="95000"/>
        <a:buChar char="•"/>
        <a:defRPr sz="2100" i="1">
          <a:solidFill>
            <a:schemeClr val="tx1"/>
          </a:solidFill>
          <a:latin typeface="+mj-lt"/>
          <a:ea typeface="+mj-ea"/>
          <a:cs typeface="+mj-cs"/>
          <a:sym typeface="Optima" charset="0"/>
        </a:defRPr>
      </a:lvl5pPr>
      <a:lvl6pPr marL="2717800" indent="-292100" algn="l" rtl="0" fontAlgn="base">
        <a:spcBef>
          <a:spcPts val="800"/>
        </a:spcBef>
        <a:spcAft>
          <a:spcPct val="0"/>
        </a:spcAft>
        <a:buSzPct val="95000"/>
        <a:buChar char="•"/>
        <a:defRPr sz="2100" i="1">
          <a:solidFill>
            <a:schemeClr val="tx1"/>
          </a:solidFill>
          <a:latin typeface="+mj-lt"/>
          <a:ea typeface="+mj-ea"/>
          <a:cs typeface="+mj-cs"/>
          <a:sym typeface="Optima" charset="0"/>
        </a:defRPr>
      </a:lvl6pPr>
      <a:lvl7pPr marL="3175000" indent="-292100" algn="l" rtl="0" fontAlgn="base">
        <a:spcBef>
          <a:spcPts val="800"/>
        </a:spcBef>
        <a:spcAft>
          <a:spcPct val="0"/>
        </a:spcAft>
        <a:buSzPct val="95000"/>
        <a:buChar char="•"/>
        <a:defRPr sz="2100" i="1">
          <a:solidFill>
            <a:schemeClr val="tx1"/>
          </a:solidFill>
          <a:latin typeface="+mj-lt"/>
          <a:ea typeface="+mj-ea"/>
          <a:cs typeface="+mj-cs"/>
          <a:sym typeface="Optima" charset="0"/>
        </a:defRPr>
      </a:lvl7pPr>
      <a:lvl8pPr marL="3632200" indent="-292100" algn="l" rtl="0" fontAlgn="base">
        <a:spcBef>
          <a:spcPts val="800"/>
        </a:spcBef>
        <a:spcAft>
          <a:spcPct val="0"/>
        </a:spcAft>
        <a:buSzPct val="95000"/>
        <a:buChar char="•"/>
        <a:defRPr sz="2100" i="1">
          <a:solidFill>
            <a:schemeClr val="tx1"/>
          </a:solidFill>
          <a:latin typeface="+mj-lt"/>
          <a:ea typeface="+mj-ea"/>
          <a:cs typeface="+mj-cs"/>
          <a:sym typeface="Optima" charset="0"/>
        </a:defRPr>
      </a:lvl8pPr>
      <a:lvl9pPr marL="4089400" indent="-292100" algn="l" rtl="0" fontAlgn="base">
        <a:spcBef>
          <a:spcPts val="800"/>
        </a:spcBef>
        <a:spcAft>
          <a:spcPct val="0"/>
        </a:spcAft>
        <a:buSzPct val="95000"/>
        <a:buChar char="•"/>
        <a:defRPr sz="2100" i="1">
          <a:solidFill>
            <a:schemeClr val="tx1"/>
          </a:solidFill>
          <a:latin typeface="+mj-lt"/>
          <a:ea typeface="+mj-ea"/>
          <a:cs typeface="+mj-cs"/>
          <a:sym typeface="Optima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87500" y="965200"/>
            <a:ext cx="10858500" cy="782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25400" dist="25399" dir="2700000" algn="ctr" rotWithShape="0">
              <a:schemeClr val="bg2">
                <a:alpha val="75000"/>
              </a:schemeClr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tima ExtraBlack" charset="0"/>
              </a:rPr>
              <a:t>Click to edit Master title style</a:t>
            </a:r>
          </a:p>
        </p:txBody>
      </p:sp>
      <p:sp>
        <p:nvSpPr>
          <p:cNvPr id="8194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45988" y="9201150"/>
            <a:ext cx="427037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1">
                <a:solidFill>
                  <a:srgbClr val="868F9C"/>
                </a:solidFill>
                <a:ea typeface="Optima" charset="0"/>
                <a:cs typeface="Optima" charset="0"/>
              </a:defRPr>
            </a:lvl1pPr>
          </a:lstStyle>
          <a:p>
            <a:pPr>
              <a:defRPr/>
            </a:pPr>
            <a:fld id="{EDEF6BFF-9EEE-4649-8BCB-3353CD29717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hf hdr="0" ftr="0" dt="0"/>
  <p:txStyles>
    <p:titleStyle>
      <a:lvl1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+mj-lt"/>
          <a:ea typeface="+mj-ea"/>
          <a:cs typeface="+mj-cs"/>
          <a:sym typeface="Optima ExtraBlack" charset="0"/>
        </a:defRPr>
      </a:lvl1pPr>
      <a:lvl2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2pPr>
      <a:lvl3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3pPr>
      <a:lvl4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4pPr>
      <a:lvl5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5pPr>
      <a:lvl6pPr marL="457200" algn="r" rtl="0" fontAlgn="base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6pPr>
      <a:lvl7pPr marL="914400" algn="r" rtl="0" fontAlgn="base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7pPr>
      <a:lvl8pPr marL="1371600" algn="r" rtl="0" fontAlgn="base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8pPr>
      <a:lvl9pPr marL="1828800" algn="r" rtl="0" fontAlgn="base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9pPr>
    </p:titleStyle>
    <p:bodyStyle>
      <a:lvl1pPr marL="547688" indent="-547688" algn="l" rtl="0" eaLnBrk="0" fontAlgn="base" hangingPunct="0">
        <a:spcBef>
          <a:spcPts val="800"/>
        </a:spcBef>
        <a:spcAft>
          <a:spcPct val="0"/>
        </a:spcAft>
        <a:buSzPct val="267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1pPr>
      <a:lvl2pPr marL="1016000" indent="-406400" algn="l" rtl="0" eaLnBrk="0" fontAlgn="base" hangingPunct="0">
        <a:spcBef>
          <a:spcPts val="800"/>
        </a:spcBef>
        <a:spcAft>
          <a:spcPct val="0"/>
        </a:spcAft>
        <a:buSzPct val="143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2pPr>
      <a:lvl3pPr marL="1422400" indent="-342900" algn="l" rtl="0" eaLnBrk="0" fontAlgn="base" hangingPunct="0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3pPr>
      <a:lvl4pPr marL="1892300" indent="-355600" algn="l" rtl="0" eaLnBrk="0" fontAlgn="base" hangingPunct="0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4pPr>
      <a:lvl5pPr marL="2362200" indent="-342900" algn="l" rtl="0" eaLnBrk="0" fontAlgn="base" hangingPunct="0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5pPr>
      <a:lvl6pPr marL="2819400" indent="-342900" algn="l" rtl="0" fontAlgn="base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6pPr>
      <a:lvl7pPr marL="3276600" indent="-342900" algn="l" rtl="0" fontAlgn="base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7pPr>
      <a:lvl8pPr marL="3733800" indent="-342900" algn="l" rtl="0" fontAlgn="base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8pPr>
      <a:lvl9pPr marL="4191000" indent="-342900" algn="l" rtl="0" fontAlgn="base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87500" y="381000"/>
            <a:ext cx="10858500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25400" dist="25399" dir="2700000" algn="ctr" rotWithShape="0">
              <a:schemeClr val="bg2">
                <a:alpha val="75000"/>
              </a:schemeClr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tima ExtraBlack" charset="0"/>
              </a:rPr>
              <a:t>Click to edit Master title style</a:t>
            </a:r>
          </a:p>
        </p:txBody>
      </p:sp>
      <p:sp>
        <p:nvSpPr>
          <p:cNvPr id="9218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45988" y="9201150"/>
            <a:ext cx="427037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1">
                <a:solidFill>
                  <a:srgbClr val="868F9C"/>
                </a:solidFill>
                <a:ea typeface="Optima" charset="0"/>
                <a:cs typeface="Optima" charset="0"/>
              </a:defRPr>
            </a:lvl1pPr>
          </a:lstStyle>
          <a:p>
            <a:pPr>
              <a:defRPr/>
            </a:pPr>
            <a:fld id="{83FD5ADD-8DF1-6542-A9BF-6FF94200EC2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hf hdr="0" ftr="0" dt="0"/>
  <p:txStyles>
    <p:titleStyle>
      <a:lvl1pPr algn="r" rtl="0" eaLnBrk="0" fontAlgn="base" hangingPunct="0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+mj-lt"/>
          <a:ea typeface="+mj-ea"/>
          <a:cs typeface="+mj-cs"/>
          <a:sym typeface="Optima ExtraBlack" charset="0"/>
        </a:defRPr>
      </a:lvl1pPr>
      <a:lvl2pPr algn="r" rtl="0" eaLnBrk="0" fontAlgn="base" hangingPunct="0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2pPr>
      <a:lvl3pPr algn="r" rtl="0" eaLnBrk="0" fontAlgn="base" hangingPunct="0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3pPr>
      <a:lvl4pPr algn="r" rtl="0" eaLnBrk="0" fontAlgn="base" hangingPunct="0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4pPr>
      <a:lvl5pPr algn="r" rtl="0" eaLnBrk="0" fontAlgn="base" hangingPunct="0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5pPr>
      <a:lvl6pPr marL="457200" algn="r" rtl="0" fontAlgn="base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6pPr>
      <a:lvl7pPr marL="914400" algn="r" rtl="0" fontAlgn="base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7pPr>
      <a:lvl8pPr marL="1371600" algn="r" rtl="0" fontAlgn="base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8pPr>
      <a:lvl9pPr marL="1828800" algn="r" rtl="0" fontAlgn="base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9pPr>
    </p:titleStyle>
    <p:bodyStyle>
      <a:lvl1pPr marL="547688" indent="-547688" algn="l" rtl="0" eaLnBrk="0" fontAlgn="base" hangingPunct="0">
        <a:spcBef>
          <a:spcPts val="800"/>
        </a:spcBef>
        <a:spcAft>
          <a:spcPct val="0"/>
        </a:spcAft>
        <a:buSzPct val="267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1pPr>
      <a:lvl2pPr marL="1016000" indent="-406400" algn="l" rtl="0" eaLnBrk="0" fontAlgn="base" hangingPunct="0">
        <a:spcBef>
          <a:spcPts val="800"/>
        </a:spcBef>
        <a:spcAft>
          <a:spcPct val="0"/>
        </a:spcAft>
        <a:buSzPct val="143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2pPr>
      <a:lvl3pPr marL="1422400" indent="-342900" algn="l" rtl="0" eaLnBrk="0" fontAlgn="base" hangingPunct="0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3pPr>
      <a:lvl4pPr marL="1892300" indent="-355600" algn="l" rtl="0" eaLnBrk="0" fontAlgn="base" hangingPunct="0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4pPr>
      <a:lvl5pPr marL="2362200" indent="-342900" algn="l" rtl="0" eaLnBrk="0" fontAlgn="base" hangingPunct="0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5pPr>
      <a:lvl6pPr marL="2819400" indent="-342900" algn="l" rtl="0" fontAlgn="base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6pPr>
      <a:lvl7pPr marL="3276600" indent="-342900" algn="l" rtl="0" fontAlgn="base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7pPr>
      <a:lvl8pPr marL="3733800" indent="-342900" algn="l" rtl="0" fontAlgn="base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8pPr>
      <a:lvl9pPr marL="4191000" indent="-342900" algn="l" rtl="0" fontAlgn="base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87500" y="381000"/>
            <a:ext cx="10858500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25400" dist="25399" dir="2700000" algn="ctr" rotWithShape="0">
              <a:schemeClr val="bg2">
                <a:alpha val="75000"/>
              </a:schemeClr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tima ExtraBlack" charset="0"/>
              </a:rPr>
              <a:t>Click to edit Master title style</a:t>
            </a: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7500" y="1587500"/>
            <a:ext cx="10858500" cy="797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tima ExtraBlack" charset="0"/>
              </a:rPr>
              <a:t>Click to edit Master text styles</a:t>
            </a:r>
          </a:p>
          <a:p>
            <a:pPr lvl="1"/>
            <a:r>
              <a:rPr lang="en-US">
                <a:sym typeface="Optima" charset="0"/>
              </a:rPr>
              <a:t>Second level</a:t>
            </a:r>
          </a:p>
          <a:p>
            <a:pPr lvl="2"/>
            <a:r>
              <a:rPr lang="en-US">
                <a:sym typeface="Optima" charset="0"/>
              </a:rPr>
              <a:t>Third level</a:t>
            </a:r>
          </a:p>
          <a:p>
            <a:pPr lvl="3"/>
            <a:r>
              <a:rPr lang="en-US">
                <a:sym typeface="Optima" charset="0"/>
              </a:rPr>
              <a:t>Fourth level</a:t>
            </a:r>
          </a:p>
          <a:p>
            <a:pPr lvl="4"/>
            <a:r>
              <a:rPr lang="en-US">
                <a:sym typeface="Optima" charset="0"/>
              </a:rPr>
              <a:t>Fifth level</a:t>
            </a:r>
          </a:p>
        </p:txBody>
      </p:sp>
      <p:sp>
        <p:nvSpPr>
          <p:cNvPr id="10243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45988" y="9201150"/>
            <a:ext cx="427037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1">
                <a:solidFill>
                  <a:srgbClr val="868F9C"/>
                </a:solidFill>
                <a:ea typeface="Optima" charset="0"/>
                <a:cs typeface="Optima" charset="0"/>
              </a:defRPr>
            </a:lvl1pPr>
          </a:lstStyle>
          <a:p>
            <a:pPr>
              <a:defRPr/>
            </a:pPr>
            <a:fld id="{113AC2EB-6AEE-2D40-AA37-7C466592F3B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hf hdr="0" ftr="0" dt="0"/>
  <p:txStyles>
    <p:titleStyle>
      <a:lvl1pPr algn="r" rtl="0" eaLnBrk="0" fontAlgn="base" hangingPunct="0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+mj-lt"/>
          <a:ea typeface="+mj-ea"/>
          <a:cs typeface="+mj-cs"/>
          <a:sym typeface="Optima ExtraBlack" charset="0"/>
        </a:defRPr>
      </a:lvl1pPr>
      <a:lvl2pPr algn="r" rtl="0" eaLnBrk="0" fontAlgn="base" hangingPunct="0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2pPr>
      <a:lvl3pPr algn="r" rtl="0" eaLnBrk="0" fontAlgn="base" hangingPunct="0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3pPr>
      <a:lvl4pPr algn="r" rtl="0" eaLnBrk="0" fontAlgn="base" hangingPunct="0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4pPr>
      <a:lvl5pPr algn="r" rtl="0" eaLnBrk="0" fontAlgn="base" hangingPunct="0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5pPr>
      <a:lvl6pPr marL="457200" algn="r" rtl="0" fontAlgn="base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6pPr>
      <a:lvl7pPr marL="914400" algn="r" rtl="0" fontAlgn="base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7pPr>
      <a:lvl8pPr marL="1371600" algn="r" rtl="0" fontAlgn="base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8pPr>
      <a:lvl9pPr marL="1828800" algn="r" rtl="0" fontAlgn="base">
        <a:spcBef>
          <a:spcPts val="200"/>
        </a:spcBef>
        <a:spcAft>
          <a:spcPct val="0"/>
        </a:spcAft>
        <a:defRPr sz="4000">
          <a:solidFill>
            <a:srgbClr val="374F6F"/>
          </a:solidFill>
          <a:latin typeface="Optima ExtraBlack" charset="0"/>
          <a:ea typeface="ヒラギノ角ゴ ProN W6" charset="-128"/>
          <a:cs typeface="ヒラギノ角ゴ ProN W6" charset="-128"/>
          <a:sym typeface="Optima ExtraBlack" charset="0"/>
        </a:defRPr>
      </a:lvl9pPr>
    </p:titleStyle>
    <p:bodyStyle>
      <a:lvl1pPr marL="549275" indent="-549275" algn="l" rtl="0" eaLnBrk="0" fontAlgn="base" hangingPunct="0">
        <a:spcBef>
          <a:spcPts val="800"/>
        </a:spcBef>
        <a:spcAft>
          <a:spcPct val="0"/>
        </a:spcAft>
        <a:buSzPct val="218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Optima ExtraBlack" charset="0"/>
        </a:defRPr>
      </a:lvl1pPr>
      <a:lvl2pPr marL="939800" indent="-381000" algn="l" rtl="0" eaLnBrk="0" fontAlgn="base" hangingPunct="0">
        <a:spcBef>
          <a:spcPts val="800"/>
        </a:spcBef>
        <a:spcAft>
          <a:spcPct val="0"/>
        </a:spcAft>
        <a:buSzPct val="110000"/>
        <a:buChar char="•"/>
        <a:defRPr sz="2400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2pPr>
      <a:lvl3pPr marL="1320800" indent="-292100" algn="l" rtl="0" eaLnBrk="0" fontAlgn="base" hangingPunct="0">
        <a:spcBef>
          <a:spcPts val="800"/>
        </a:spcBef>
        <a:spcAft>
          <a:spcPct val="0"/>
        </a:spcAft>
        <a:buSzPct val="95000"/>
        <a:buChar char="•"/>
        <a:defRPr sz="20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3pPr>
      <a:lvl4pPr marL="1790700" indent="-304800" algn="l" rtl="0" eaLnBrk="0" fontAlgn="base" hangingPunct="0">
        <a:spcBef>
          <a:spcPts val="800"/>
        </a:spcBef>
        <a:spcAft>
          <a:spcPct val="0"/>
        </a:spcAft>
        <a:buSzPct val="95000"/>
        <a:buChar char="•"/>
        <a:defRPr sz="20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4pPr>
      <a:lvl5pPr marL="2260600" indent="-292100" algn="l" rtl="0" eaLnBrk="0" fontAlgn="base" hangingPunct="0">
        <a:spcBef>
          <a:spcPts val="800"/>
        </a:spcBef>
        <a:spcAft>
          <a:spcPct val="0"/>
        </a:spcAft>
        <a:buSzPct val="95000"/>
        <a:buChar char="•"/>
        <a:defRPr sz="20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5pPr>
      <a:lvl6pPr marL="2717800" indent="-292100" algn="l" rtl="0" fontAlgn="base">
        <a:spcBef>
          <a:spcPts val="800"/>
        </a:spcBef>
        <a:spcAft>
          <a:spcPct val="0"/>
        </a:spcAft>
        <a:buSzPct val="95000"/>
        <a:buChar char="•"/>
        <a:defRPr sz="20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6pPr>
      <a:lvl7pPr marL="3175000" indent="-292100" algn="l" rtl="0" fontAlgn="base">
        <a:spcBef>
          <a:spcPts val="800"/>
        </a:spcBef>
        <a:spcAft>
          <a:spcPct val="0"/>
        </a:spcAft>
        <a:buSzPct val="95000"/>
        <a:buChar char="•"/>
        <a:defRPr sz="20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7pPr>
      <a:lvl8pPr marL="3632200" indent="-292100" algn="l" rtl="0" fontAlgn="base">
        <a:spcBef>
          <a:spcPts val="800"/>
        </a:spcBef>
        <a:spcAft>
          <a:spcPct val="0"/>
        </a:spcAft>
        <a:buSzPct val="95000"/>
        <a:buChar char="•"/>
        <a:defRPr sz="20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8pPr>
      <a:lvl9pPr marL="4089400" indent="-292100" algn="l" rtl="0" fontAlgn="base">
        <a:spcBef>
          <a:spcPts val="800"/>
        </a:spcBef>
        <a:spcAft>
          <a:spcPct val="0"/>
        </a:spcAft>
        <a:buSzPct val="95000"/>
        <a:buChar char="•"/>
        <a:defRPr sz="2000" i="1">
          <a:solidFill>
            <a:schemeClr val="tx1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45988" y="9201150"/>
            <a:ext cx="427037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1">
                <a:solidFill>
                  <a:srgbClr val="868F9C"/>
                </a:solidFill>
                <a:ea typeface="Optima" charset="0"/>
                <a:cs typeface="Optima" charset="0"/>
              </a:defRPr>
            </a:lvl1pPr>
          </a:lstStyle>
          <a:p>
            <a:pPr>
              <a:defRPr/>
            </a:pPr>
            <a:fld id="{0A238991-000F-DC46-8684-BD76C4A7FB1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/>
  <p:hf hdr="0" ftr="0" dt="0"/>
  <p:txStyles>
    <p:titleStyle>
      <a:lvl1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+mj-lt"/>
          <a:ea typeface="+mj-ea"/>
          <a:cs typeface="+mj-cs"/>
          <a:sym typeface="Optima" charset="0"/>
        </a:defRPr>
      </a:lvl1pPr>
      <a:lvl2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2pPr>
      <a:lvl3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3pPr>
      <a:lvl4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4pPr>
      <a:lvl5pPr algn="r" rtl="0" eaLnBrk="0" fontAlgn="base" hangingPunct="0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5pPr>
      <a:lvl6pPr marL="457200" algn="r" rtl="0" fontAlgn="base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6pPr>
      <a:lvl7pPr marL="914400" algn="r" rtl="0" fontAlgn="base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7pPr>
      <a:lvl8pPr marL="1371600" algn="r" rtl="0" fontAlgn="base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8pPr>
      <a:lvl9pPr marL="1828800" algn="r" rtl="0" fontAlgn="base">
        <a:spcBef>
          <a:spcPts val="200"/>
        </a:spcBef>
        <a:spcAft>
          <a:spcPct val="0"/>
        </a:spcAft>
        <a:defRPr sz="4800">
          <a:solidFill>
            <a:srgbClr val="374F6F"/>
          </a:solidFill>
          <a:latin typeface="Optima" charset="0"/>
          <a:ea typeface="ヒラギノ角ゴ ProN W3" charset="-128"/>
          <a:cs typeface="ヒラギノ角ゴ ProN W3" charset="-128"/>
          <a:sym typeface="Optima" charset="0"/>
        </a:defRPr>
      </a:lvl9pPr>
    </p:titleStyle>
    <p:bodyStyle>
      <a:lvl1pPr marL="547688" indent="-547688" algn="l" rtl="0" eaLnBrk="0" fontAlgn="base" hangingPunct="0">
        <a:spcBef>
          <a:spcPts val="800"/>
        </a:spcBef>
        <a:spcAft>
          <a:spcPct val="0"/>
        </a:spcAft>
        <a:buSzPct val="267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1pPr>
      <a:lvl2pPr marL="1016000" indent="-406400" algn="l" rtl="0" eaLnBrk="0" fontAlgn="base" hangingPunct="0">
        <a:spcBef>
          <a:spcPts val="800"/>
        </a:spcBef>
        <a:spcAft>
          <a:spcPct val="0"/>
        </a:spcAft>
        <a:buSzPct val="143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2pPr>
      <a:lvl3pPr marL="1422400" indent="-342900" algn="l" rtl="0" eaLnBrk="0" fontAlgn="base" hangingPunct="0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3pPr>
      <a:lvl4pPr marL="1892300" indent="-355600" algn="l" rtl="0" eaLnBrk="0" fontAlgn="base" hangingPunct="0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4pPr>
      <a:lvl5pPr marL="2362200" indent="-342900" algn="l" rtl="0" eaLnBrk="0" fontAlgn="base" hangingPunct="0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5pPr>
      <a:lvl6pPr marL="2819400" indent="-342900" algn="l" rtl="0" fontAlgn="base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6pPr>
      <a:lvl7pPr marL="3276600" indent="-342900" algn="l" rtl="0" fontAlgn="base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7pPr>
      <a:lvl8pPr marL="3733800" indent="-342900" algn="l" rtl="0" fontAlgn="base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8pPr>
      <a:lvl9pPr marL="4191000" indent="-342900" algn="l" rtl="0" fontAlgn="base">
        <a:spcBef>
          <a:spcPts val="800"/>
        </a:spcBef>
        <a:spcAft>
          <a:spcPct val="0"/>
        </a:spcAft>
        <a:buSzPct val="119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Optima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df"/><Relationship Id="rId3" Type="http://schemas.openxmlformats.org/officeDocument/2006/relationships/image" Target="../media/image1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df"/><Relationship Id="rId5" Type="http://schemas.openxmlformats.org/officeDocument/2006/relationships/image" Target="../media/image33.png"/><Relationship Id="rId4" Type="http://schemas.openxmlformats.org/officeDocument/2006/relationships/image" Target="../media/image35.pdf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image" Target="../media/image11.png"/><Relationship Id="rId7" Type="http://schemas.openxmlformats.org/officeDocument/2006/relationships/image" Target="../media/image40.png"/><Relationship Id="rId12" Type="http://schemas.openxmlformats.org/officeDocument/2006/relationships/image" Target="../media/image53.pdf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7.pd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5" Type="http://schemas.openxmlformats.org/officeDocument/2006/relationships/image" Target="../media/image45.png"/><Relationship Id="rId10" Type="http://schemas.openxmlformats.org/officeDocument/2006/relationships/image" Target="../media/image51.pdf"/><Relationship Id="rId4" Type="http://schemas.openxmlformats.org/officeDocument/2006/relationships/image" Target="../media/image45.pdf"/><Relationship Id="rId9" Type="http://schemas.openxmlformats.org/officeDocument/2006/relationships/image" Target="../media/image42.png"/><Relationship Id="rId14" Type="http://schemas.openxmlformats.org/officeDocument/2006/relationships/image" Target="../media/image55.pd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50.png"/><Relationship Id="rId3" Type="http://schemas.openxmlformats.org/officeDocument/2006/relationships/image" Target="../media/image48.png"/><Relationship Id="rId12" Type="http://schemas.openxmlformats.org/officeDocument/2006/relationships/image" Target="../media/image53.pdf"/><Relationship Id="rId17" Type="http://schemas.openxmlformats.org/officeDocument/2006/relationships/image" Target="../media/image46.png"/><Relationship Id="rId2" Type="http://schemas.openxmlformats.org/officeDocument/2006/relationships/image" Target="../media/image47.png"/><Relationship Id="rId16" Type="http://schemas.openxmlformats.org/officeDocument/2006/relationships/image" Target="../media/image57.pdf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43.png"/><Relationship Id="rId5" Type="http://schemas.openxmlformats.org/officeDocument/2006/relationships/image" Target="../media/image11.png"/><Relationship Id="rId15" Type="http://schemas.openxmlformats.org/officeDocument/2006/relationships/image" Target="../media/image45.png"/><Relationship Id="rId10" Type="http://schemas.openxmlformats.org/officeDocument/2006/relationships/image" Target="../media/image51.pdf"/><Relationship Id="rId4" Type="http://schemas.openxmlformats.org/officeDocument/2006/relationships/image" Target="../media/image49.png"/><Relationship Id="rId14" Type="http://schemas.openxmlformats.org/officeDocument/2006/relationships/image" Target="../media/image55.pd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4.png"/><Relationship Id="rId3" Type="http://schemas.openxmlformats.org/officeDocument/2006/relationships/image" Target="../media/image52.png"/><Relationship Id="rId7" Type="http://schemas.openxmlformats.org/officeDocument/2006/relationships/image" Target="../media/image45.pdf"/><Relationship Id="rId12" Type="http://schemas.openxmlformats.org/officeDocument/2006/relationships/image" Target="../media/image53.pd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1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1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df"/><Relationship Id="rId13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32.png"/><Relationship Id="rId12" Type="http://schemas.openxmlformats.org/officeDocument/2006/relationships/image" Target="../media/image39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df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37.pdf"/><Relationship Id="rId4" Type="http://schemas.openxmlformats.org/officeDocument/2006/relationships/image" Target="../media/image31.pdf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alphaModFix amt="75000"/>
          </a:blip>
          <a:srcRect/>
          <a:stretch>
            <a:fillRect/>
          </a:stretch>
        </p:blipFill>
        <p:spPr bwMode="auto">
          <a:xfrm>
            <a:off x="536575" y="8661400"/>
            <a:ext cx="723900" cy="717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blurRad="88900" dist="88900" dir="959996" algn="ctr" rotWithShape="0">
              <a:srgbClr val="FFFFFF">
                <a:alpha val="75000"/>
              </a:srgbClr>
            </a:outerShdw>
          </a:effec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alphaModFix amt="75000"/>
          </a:blip>
          <a:srcRect/>
          <a:stretch>
            <a:fillRect/>
          </a:stretch>
        </p:blipFill>
        <p:spPr bwMode="auto">
          <a:xfrm>
            <a:off x="266700" y="8648700"/>
            <a:ext cx="420688" cy="730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blurRad="88900" dist="63500" dir="959951" algn="ctr" rotWithShape="0">
              <a:srgbClr val="FFFFFF">
                <a:alpha val="75000"/>
              </a:srgbClr>
            </a:outerShdw>
          </a:effec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alphaModFix amt="75000"/>
          </a:blip>
          <a:srcRect/>
          <a:stretch>
            <a:fillRect/>
          </a:stretch>
        </p:blipFill>
        <p:spPr bwMode="auto">
          <a:xfrm>
            <a:off x="1333500" y="8648700"/>
            <a:ext cx="330200" cy="730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blurRad="88900" dist="88900" dir="959996" algn="ctr" rotWithShape="0">
              <a:srgbClr val="FFFFFF">
                <a:alpha val="75000"/>
              </a:srgbClr>
            </a:outerShdw>
          </a:effec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alphaModFix amt="75000"/>
          </a:blip>
          <a:srcRect/>
          <a:stretch>
            <a:fillRect/>
          </a:stretch>
        </p:blipFill>
        <p:spPr bwMode="auto">
          <a:xfrm>
            <a:off x="1149350" y="8772525"/>
            <a:ext cx="434975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blurRad="190500" dist="50799" dir="7379980" algn="ctr" rotWithShape="0">
              <a:srgbClr val="FFFFFF">
                <a:alpha val="75000"/>
              </a:srgbClr>
            </a:outerShdw>
          </a:effectLst>
        </p:spPr>
      </p:pic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xfrm>
            <a:off x="1422400" y="3162300"/>
            <a:ext cx="10160000" cy="2070100"/>
          </a:xfrm>
        </p:spPr>
        <p:txBody>
          <a:bodyPr/>
          <a:lstStyle/>
          <a:p>
            <a:pPr eaLnBrk="1" hangingPunct="1">
              <a:tabLst>
                <a:tab pos="1219200" algn="l"/>
              </a:tabLst>
              <a:defRPr/>
            </a:pPr>
            <a:r>
              <a:rPr lang="fr-FR" b="1" dirty="0" smtClean="0"/>
              <a:t>Projet: méthodes d’approximation alternatives et méthodes d’enrichissement</a:t>
            </a:r>
            <a:endParaRPr lang="en-US" dirty="0"/>
          </a:p>
        </p:txBody>
      </p:sp>
      <p:sp>
        <p:nvSpPr>
          <p:cNvPr id="12296" name="Rectangle 8"/>
          <p:cNvSpPr>
            <a:spLocks/>
          </p:cNvSpPr>
          <p:nvPr/>
        </p:nvSpPr>
        <p:spPr bwMode="auto">
          <a:xfrm>
            <a:off x="5065310" y="330200"/>
            <a:ext cx="2874185" cy="338554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blurRad="88900" dist="50800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200" dirty="0" smtClean="0">
                <a:solidFill>
                  <a:srgbClr val="FFFFFF"/>
                </a:solidFill>
                <a:latin typeface="Optima ExtraBlack" charset="0"/>
                <a:ea typeface="Optima ExtraBlack" charset="0"/>
                <a:cs typeface="Optima ExtraBlack" charset="0"/>
                <a:sym typeface="Optima ExtraBlack" charset="0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Optima ExtraBlack" charset="0"/>
                <a:ea typeface="Optima ExtraBlack" charset="0"/>
                <a:cs typeface="Optima ExtraBlack" charset="0"/>
                <a:sym typeface="Optima ExtraBlack" charset="0"/>
              </a:rPr>
              <a:t>Jeudi</a:t>
            </a:r>
            <a:r>
              <a:rPr lang="en-US" sz="2200" dirty="0" smtClean="0">
                <a:solidFill>
                  <a:srgbClr val="FFFFFF"/>
                </a:solidFill>
                <a:latin typeface="Optima ExtraBlack" charset="0"/>
                <a:ea typeface="Optima ExtraBlack" charset="0"/>
                <a:cs typeface="Optima ExtraBlack" charset="0"/>
                <a:sym typeface="Optima ExtraBlack" charset="0"/>
              </a:rPr>
              <a:t> 18 </a:t>
            </a:r>
            <a:r>
              <a:rPr lang="fr-FR" sz="2200" dirty="0" smtClean="0">
                <a:solidFill>
                  <a:srgbClr val="FFFFFF"/>
                </a:solidFill>
                <a:latin typeface="Optima ExtraBlack" charset="0"/>
                <a:ea typeface="Optima ExtraBlack" charset="0"/>
                <a:cs typeface="Optima ExtraBlack" charset="0"/>
                <a:sym typeface="Optima ExtraBlack" charset="0"/>
              </a:rPr>
              <a:t>février2010</a:t>
            </a:r>
            <a:r>
              <a:rPr lang="en-US" sz="2200" dirty="0" smtClean="0">
                <a:solidFill>
                  <a:srgbClr val="FFFFFF"/>
                </a:solidFill>
                <a:latin typeface="Optima ExtraBlack" charset="0"/>
                <a:ea typeface="Optima ExtraBlack" charset="0"/>
                <a:cs typeface="Optima ExtraBlack" charset="0"/>
                <a:sym typeface="Optima ExtraBlack" charset="0"/>
              </a:rPr>
              <a:t> ]</a:t>
            </a:r>
            <a:endParaRPr lang="en-US" sz="2200" dirty="0">
              <a:solidFill>
                <a:srgbClr val="FFFFFF"/>
              </a:solidFill>
              <a:latin typeface="Optima ExtraBlack" charset="0"/>
              <a:ea typeface="Optima ExtraBlack" charset="0"/>
              <a:cs typeface="Optima ExtraBlack" charset="0"/>
              <a:sym typeface="Optima ExtraBlack" charset="0"/>
            </a:endParaRPr>
          </a:p>
        </p:txBody>
      </p:sp>
      <p:sp>
        <p:nvSpPr>
          <p:cNvPr id="136203" name="Rectangle 12"/>
          <p:cNvSpPr>
            <a:spLocks noChangeArrowheads="1"/>
          </p:cNvSpPr>
          <p:nvPr/>
        </p:nvSpPr>
        <p:spPr bwMode="auto">
          <a:xfrm>
            <a:off x="2692400" y="6019800"/>
            <a:ext cx="76962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b="1" dirty="0" smtClean="0"/>
              <a:t>L</a:t>
            </a:r>
            <a:r>
              <a:rPr lang="fr-FR" b="1" dirty="0"/>
              <a:t>. Laurent et </a:t>
            </a:r>
            <a:r>
              <a:rPr lang="fr-FR" b="1" dirty="0" err="1" smtClean="0"/>
              <a:t>J.Berthe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smtClean="0"/>
              <a:t>OPT3B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3000" y="8458200"/>
            <a:ext cx="1447800" cy="1066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6C111C-280D-4F4F-9E06-09C3651DF15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219200" algn="l"/>
              </a:tabLst>
              <a:defRPr/>
            </a:pPr>
            <a:r>
              <a:rPr lang="en-US" dirty="0" err="1" smtClean="0"/>
              <a:t>Résolution</a:t>
            </a:r>
            <a:r>
              <a:rPr lang="en-US" dirty="0" smtClean="0"/>
              <a:t> MLS</a:t>
            </a:r>
            <a:endParaRPr lang="en-US" dirty="0"/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r>
              <a:rPr lang="en-US" sz="2800" dirty="0" smtClean="0"/>
              <a:t>Les </a:t>
            </a:r>
            <a:r>
              <a:rPr lang="en-US" sz="2800" dirty="0" err="1" smtClean="0"/>
              <a:t>fonctions</a:t>
            </a:r>
            <a:r>
              <a:rPr lang="en-US" sz="2800" dirty="0" smtClean="0"/>
              <a:t> de </a:t>
            </a:r>
            <a:r>
              <a:rPr lang="en-US" sz="2800" dirty="0" err="1" smtClean="0"/>
              <a:t>forme</a:t>
            </a:r>
            <a:r>
              <a:rPr lang="en-US" sz="2800" dirty="0" smtClean="0"/>
              <a:t> MLS:</a:t>
            </a:r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marL="549275" lvl="1" indent="-549275" eaLnBrk="1" hangingPunct="1">
              <a:buSzPct val="218000"/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marL="549275" lvl="1"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marL="549275" lvl="1" eaLnBrk="1" hangingPunct="1">
              <a:buNone/>
              <a:tabLst>
                <a:tab pos="765175" algn="l"/>
                <a:tab pos="1257300" algn="l"/>
              </a:tabLst>
            </a:pPr>
            <a:r>
              <a:rPr lang="en-US" sz="2800" dirty="0" err="1" smtClean="0"/>
              <a:t>Ces</a:t>
            </a:r>
            <a:r>
              <a:rPr lang="en-US" sz="2800" dirty="0" smtClean="0"/>
              <a:t> </a:t>
            </a:r>
            <a:r>
              <a:rPr lang="en-US" sz="2800" dirty="0" err="1" smtClean="0"/>
              <a:t>fonctions</a:t>
            </a:r>
            <a:r>
              <a:rPr lang="en-US" sz="2800" dirty="0" smtClean="0"/>
              <a:t> de </a:t>
            </a:r>
            <a:r>
              <a:rPr lang="en-US" sz="2800" dirty="0" err="1" smtClean="0"/>
              <a:t>forme</a:t>
            </a:r>
            <a:r>
              <a:rPr lang="en-US" sz="2800" dirty="0" smtClean="0"/>
              <a:t> </a:t>
            </a:r>
            <a:r>
              <a:rPr lang="en-US" sz="2800" dirty="0" err="1" smtClean="0"/>
              <a:t>vont</a:t>
            </a:r>
            <a:r>
              <a:rPr lang="en-US" sz="2800" dirty="0" smtClean="0"/>
              <a:t> </a:t>
            </a:r>
            <a:r>
              <a:rPr lang="en-US" sz="2800" dirty="0" err="1" smtClean="0"/>
              <a:t>dépendre</a:t>
            </a:r>
            <a:r>
              <a:rPr lang="en-US" sz="2800" dirty="0" smtClean="0"/>
              <a:t> </a:t>
            </a:r>
            <a:r>
              <a:rPr lang="en-US" sz="2800" dirty="0" err="1" smtClean="0"/>
              <a:t>d’une</a:t>
            </a:r>
            <a:r>
              <a:rPr lang="en-US" sz="2800" dirty="0" smtClean="0"/>
              <a:t> </a:t>
            </a:r>
            <a:r>
              <a:rPr lang="en-US" sz="2800" dirty="0" err="1" smtClean="0"/>
              <a:t>fonction</a:t>
            </a:r>
            <a:r>
              <a:rPr lang="en-US" sz="2800" dirty="0" smtClean="0"/>
              <a:t> </a:t>
            </a:r>
            <a:r>
              <a:rPr lang="en-US" sz="2800" dirty="0" err="1" smtClean="0"/>
              <a:t>poids</a:t>
            </a:r>
            <a:r>
              <a:rPr lang="en-US" sz="2800" dirty="0" smtClean="0"/>
              <a:t> </a:t>
            </a:r>
            <a:r>
              <a:rPr lang="en-US" sz="2800" dirty="0" err="1" smtClean="0"/>
              <a:t>comme</a:t>
            </a:r>
            <a:r>
              <a:rPr lang="en-US" sz="2800" dirty="0" smtClean="0"/>
              <a:t> on a </a:t>
            </a:r>
            <a:r>
              <a:rPr lang="en-US" sz="2800" dirty="0" err="1" smtClean="0"/>
              <a:t>pu</a:t>
            </a:r>
            <a:r>
              <a:rPr lang="en-US" sz="2800" dirty="0" smtClean="0"/>
              <a:t> le </a:t>
            </a:r>
            <a:r>
              <a:rPr lang="en-US" sz="2800" dirty="0" err="1" smtClean="0"/>
              <a:t>voir</a:t>
            </a:r>
            <a:r>
              <a:rPr lang="en-US" sz="2800" dirty="0" smtClean="0"/>
              <a:t> </a:t>
            </a:r>
            <a:r>
              <a:rPr lang="en-US" sz="2800" dirty="0" err="1" smtClean="0"/>
              <a:t>précedemment</a:t>
            </a: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r>
              <a:rPr lang="en-US" sz="2800" dirty="0" smtClean="0"/>
              <a:t>La </a:t>
            </a:r>
            <a:r>
              <a:rPr lang="en-US" sz="2800" dirty="0" err="1" smtClean="0"/>
              <a:t>fonction</a:t>
            </a:r>
            <a:r>
              <a:rPr lang="en-US" sz="2800" dirty="0" smtClean="0"/>
              <a:t> </a:t>
            </a:r>
            <a:r>
              <a:rPr lang="en-US" sz="2800" dirty="0" err="1" smtClean="0"/>
              <a:t>poids</a:t>
            </a:r>
            <a:r>
              <a:rPr lang="en-US" sz="2800" dirty="0" smtClean="0"/>
              <a:t> </a:t>
            </a:r>
            <a:r>
              <a:rPr lang="en-US" sz="2800" dirty="0" err="1" smtClean="0"/>
              <a:t>spline</a:t>
            </a:r>
            <a:r>
              <a:rPr lang="en-US" sz="2800" dirty="0" smtClean="0"/>
              <a:t> </a:t>
            </a:r>
            <a:r>
              <a:rPr lang="en-US" sz="2800" dirty="0" err="1" smtClean="0"/>
              <a:t>quadratique</a:t>
            </a: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fr-FR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fr-FR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dirty="0" smtClean="0"/>
          </a:p>
        </p:txBody>
      </p:sp>
      <p:pic>
        <p:nvPicPr>
          <p:cNvPr id="11" name="Imag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708400" y="2514600"/>
            <a:ext cx="5588000" cy="1270000"/>
          </a:xfrm>
          <a:prstGeom prst="rect">
            <a:avLst/>
          </a:prstGeom>
        </p:spPr>
      </p:pic>
      <p:pic>
        <p:nvPicPr>
          <p:cNvPr id="18" name="Image 1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235200" y="6858000"/>
            <a:ext cx="7251700" cy="1384300"/>
          </a:xfrm>
          <a:prstGeom prst="rect">
            <a:avLst/>
          </a:prstGeom>
        </p:spPr>
      </p:pic>
      <p:pic>
        <p:nvPicPr>
          <p:cNvPr id="19" name="Image 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0617200" y="7086600"/>
            <a:ext cx="1143000" cy="838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6C111C-280D-4F4F-9E06-09C3651DF15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219200" algn="l"/>
              </a:tabLst>
              <a:defRPr/>
            </a:pPr>
            <a:r>
              <a:rPr lang="en-US" dirty="0" err="1" smtClean="0"/>
              <a:t>Résolution</a:t>
            </a:r>
            <a:r>
              <a:rPr lang="en-US" dirty="0" smtClean="0"/>
              <a:t> MLS</a:t>
            </a:r>
            <a:endParaRPr lang="en-US" dirty="0"/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r>
              <a:rPr lang="en-US" sz="2800" dirty="0" smtClean="0"/>
              <a:t>Les </a:t>
            </a:r>
            <a:r>
              <a:rPr lang="en-US" sz="2800" dirty="0" err="1" smtClean="0"/>
              <a:t>fonctions</a:t>
            </a:r>
            <a:r>
              <a:rPr lang="en-US" sz="2800" dirty="0" smtClean="0"/>
              <a:t> de </a:t>
            </a:r>
            <a:r>
              <a:rPr lang="en-US" sz="2800" dirty="0" err="1" smtClean="0"/>
              <a:t>forme</a:t>
            </a:r>
            <a:r>
              <a:rPr lang="en-US" sz="2800" dirty="0" smtClean="0"/>
              <a:t> MLS:</a:t>
            </a:r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marL="549275" lvl="1" indent="-549275" eaLnBrk="1" hangingPunct="1">
              <a:buSzPct val="218000"/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marL="549275" lvl="1"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marL="549275" lvl="1"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fr-FR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fr-FR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dirty="0" smtClean="0"/>
          </a:p>
        </p:txBody>
      </p:sp>
      <p:pic>
        <p:nvPicPr>
          <p:cNvPr id="7" name="Imag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255000" y="1447800"/>
            <a:ext cx="2882900" cy="520700"/>
          </a:xfrm>
          <a:prstGeom prst="rect">
            <a:avLst/>
          </a:prstGeom>
        </p:spPr>
      </p:pic>
      <p:pic>
        <p:nvPicPr>
          <p:cNvPr id="10" name="Image 9" descr="Forme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200" y="2057400"/>
            <a:ext cx="5202498" cy="3901874"/>
          </a:xfrm>
          <a:prstGeom prst="rect">
            <a:avLst/>
          </a:prstGeom>
        </p:spPr>
      </p:pic>
      <p:pic>
        <p:nvPicPr>
          <p:cNvPr id="12" name="Image 11" descr="Forme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2000" y="2057400"/>
            <a:ext cx="5202498" cy="3901874"/>
          </a:xfrm>
          <a:prstGeom prst="rect">
            <a:avLst/>
          </a:prstGeom>
        </p:spPr>
      </p:pic>
      <p:pic>
        <p:nvPicPr>
          <p:cNvPr id="13" name="Image 12" descr="Forme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5851726"/>
            <a:ext cx="5202498" cy="3901874"/>
          </a:xfrm>
          <a:prstGeom prst="rect">
            <a:avLst/>
          </a:prstGeom>
        </p:spPr>
      </p:pic>
      <p:pic>
        <p:nvPicPr>
          <p:cNvPr id="14" name="Image 13" descr="Forme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2000" y="5851726"/>
            <a:ext cx="5202498" cy="3901874"/>
          </a:xfrm>
          <a:prstGeom prst="rect">
            <a:avLst/>
          </a:prstGeom>
        </p:spPr>
      </p:pic>
      <p:pic>
        <p:nvPicPr>
          <p:cNvPr id="16" name="Imag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4521200" y="2971800"/>
            <a:ext cx="1397000" cy="342900"/>
          </a:xfrm>
          <a:prstGeom prst="rect">
            <a:avLst/>
          </a:prstGeom>
        </p:spPr>
      </p:pic>
      <p:pic>
        <p:nvPicPr>
          <p:cNvPr id="17" name="Imag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0541000" y="2971800"/>
            <a:ext cx="1409700" cy="342900"/>
          </a:xfrm>
          <a:prstGeom prst="rect">
            <a:avLst/>
          </a:prstGeom>
        </p:spPr>
      </p:pic>
      <p:pic>
        <p:nvPicPr>
          <p:cNvPr id="19" name="Image 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4521200" y="6781800"/>
            <a:ext cx="1409700" cy="342900"/>
          </a:xfrm>
          <a:prstGeom prst="rect">
            <a:avLst/>
          </a:prstGeom>
        </p:spPr>
      </p:pic>
      <p:pic>
        <p:nvPicPr>
          <p:cNvPr id="20" name="Image 1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10541000" y="6781800"/>
            <a:ext cx="1422400" cy="342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forme_2_4.png"/>
          <p:cNvPicPr>
            <a:picLocks noChangeAspect="1"/>
          </p:cNvPicPr>
          <p:nvPr/>
        </p:nvPicPr>
        <p:blipFill>
          <a:blip r:embed="rId2"/>
          <a:srcRect l="6685" b="5833"/>
          <a:stretch>
            <a:fillRect/>
          </a:stretch>
        </p:blipFill>
        <p:spPr>
          <a:xfrm>
            <a:off x="7374648" y="5753600"/>
            <a:ext cx="4985668" cy="3766670"/>
          </a:xfrm>
          <a:prstGeom prst="rect">
            <a:avLst/>
          </a:prstGeom>
        </p:spPr>
      </p:pic>
      <p:pic>
        <p:nvPicPr>
          <p:cNvPr id="20" name="Image 19" descr="forme_2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94" y="5734584"/>
            <a:ext cx="5342858" cy="4000000"/>
          </a:xfrm>
          <a:prstGeom prst="rect">
            <a:avLst/>
          </a:prstGeom>
        </p:spPr>
      </p:pic>
      <p:pic>
        <p:nvPicPr>
          <p:cNvPr id="19" name="Image 18" descr="forme_2_2.png"/>
          <p:cNvPicPr>
            <a:picLocks noChangeAspect="1"/>
          </p:cNvPicPr>
          <p:nvPr/>
        </p:nvPicPr>
        <p:blipFill>
          <a:blip r:embed="rId4"/>
          <a:srcRect l="6685" t="3572" r="5068" b="5345"/>
          <a:stretch>
            <a:fillRect/>
          </a:stretch>
        </p:blipFill>
        <p:spPr>
          <a:xfrm>
            <a:off x="7359656" y="2233594"/>
            <a:ext cx="4714908" cy="3643338"/>
          </a:xfrm>
          <a:prstGeom prst="rect">
            <a:avLst/>
          </a:prstGeom>
        </p:spPr>
      </p:pic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12345988" y="9201150"/>
            <a:ext cx="427037" cy="431800"/>
          </a:xfrm>
          <a:noFill/>
        </p:spPr>
        <p:txBody>
          <a:bodyPr/>
          <a:lstStyle/>
          <a:p>
            <a:fld id="{B96C111C-280D-4F4F-9E06-09C3651DF15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1587500" y="381000"/>
            <a:ext cx="10858500" cy="1016000"/>
          </a:xfrm>
        </p:spPr>
        <p:txBody>
          <a:bodyPr/>
          <a:lstStyle/>
          <a:p>
            <a:pPr eaLnBrk="1" hangingPunct="1">
              <a:tabLst>
                <a:tab pos="1219200" algn="l"/>
              </a:tabLst>
              <a:defRPr/>
            </a:pPr>
            <a:r>
              <a:rPr lang="en-US" dirty="0" err="1" smtClean="0"/>
              <a:t>Résolution</a:t>
            </a:r>
            <a:r>
              <a:rPr lang="en-US" dirty="0" smtClean="0"/>
              <a:t> MLS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87500" y="1587500"/>
            <a:ext cx="10858500" cy="797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549275" marR="0" lvl="0" indent="-549275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218000"/>
              <a:buFontTx/>
              <a:buNone/>
              <a:tabLst>
                <a:tab pos="765175" algn="l"/>
                <a:tab pos="1257300" algn="l"/>
              </a:tabLst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Optima ExtraBlack" charset="0"/>
            </a:endParaRPr>
          </a:p>
          <a:p>
            <a:pPr marL="549275" marR="0" lvl="0" indent="-549275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218000"/>
              <a:buFontTx/>
              <a:buBlip>
                <a:blip r:embed="rId5"/>
              </a:buBlip>
              <a:tabLst>
                <a:tab pos="765175" algn="l"/>
                <a:tab pos="1257300" algn="l"/>
              </a:tabLst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Optima ExtraBlack" charset="0"/>
              </a:rPr>
              <a:t>Les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Optima ExtraBlack" charset="0"/>
              </a:rPr>
              <a:t>fonctions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Optima ExtraBlack" charset="0"/>
              </a:rPr>
              <a:t> de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Optima ExtraBlack" charset="0"/>
              </a:rPr>
              <a:t>forme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Optima ExtraBlack" charset="0"/>
              </a:rPr>
              <a:t> MLS:</a:t>
            </a:r>
          </a:p>
          <a:p>
            <a:pPr marL="549275" marR="0" lvl="0" indent="-549275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218000"/>
              <a:buFontTx/>
              <a:buBlip>
                <a:blip r:embed="rId5"/>
              </a:buBlip>
              <a:tabLst>
                <a:tab pos="765175" algn="l"/>
                <a:tab pos="1257300" algn="l"/>
              </a:tabLst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Optima ExtraBlack" charset="0"/>
            </a:endParaRPr>
          </a:p>
          <a:p>
            <a:pPr marL="549275" marR="0" lvl="0" indent="-549275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218000"/>
              <a:buFontTx/>
              <a:buNone/>
              <a:tabLst>
                <a:tab pos="765175" algn="l"/>
                <a:tab pos="1257300" algn="l"/>
              </a:tabLst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Optima ExtraBlack" charset="0"/>
            </a:endParaRPr>
          </a:p>
          <a:p>
            <a:pPr marL="549275" marR="0" lvl="0" indent="-549275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218000"/>
              <a:buFontTx/>
              <a:buBlip>
                <a:blip r:embed="rId5"/>
              </a:buBlip>
              <a:tabLst>
                <a:tab pos="765175" algn="l"/>
                <a:tab pos="1257300" algn="l"/>
              </a:tabLst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Optima ExtraBlack" charset="0"/>
            </a:endParaRPr>
          </a:p>
          <a:p>
            <a:pPr marL="549275" marR="0" lvl="0" indent="-549275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218000"/>
              <a:buFontTx/>
              <a:buBlip>
                <a:blip r:embed="rId5"/>
              </a:buBlip>
              <a:tabLst>
                <a:tab pos="765175" algn="l"/>
                <a:tab pos="1257300" algn="l"/>
              </a:tabLst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Optima ExtraBlack" charset="0"/>
            </a:endParaRPr>
          </a:p>
          <a:p>
            <a:pPr marL="549275" marR="0" lvl="1" indent="-549275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218000"/>
              <a:buFontTx/>
              <a:buNone/>
              <a:tabLst>
                <a:tab pos="765175" algn="l"/>
                <a:tab pos="1257300" algn="l"/>
              </a:tabLst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tima" charset="0"/>
              <a:ea typeface="ヒラギノ角ゴ ProN W3" charset="-128"/>
              <a:cs typeface="ヒラギノ角ゴ ProN W3" charset="-128"/>
              <a:sym typeface="Optima" charset="0"/>
            </a:endParaRPr>
          </a:p>
          <a:p>
            <a:pPr marL="549275" marR="0" lvl="1" indent="-381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110000"/>
              <a:buFontTx/>
              <a:buNone/>
              <a:tabLst>
                <a:tab pos="765175" algn="l"/>
                <a:tab pos="1257300" algn="l"/>
              </a:tabLst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tima" charset="0"/>
              <a:ea typeface="ヒラギノ角ゴ ProN W3" charset="-128"/>
              <a:cs typeface="ヒラギノ角ゴ ProN W3" charset="-128"/>
              <a:sym typeface="Optima" charset="0"/>
            </a:endParaRPr>
          </a:p>
          <a:p>
            <a:pPr marL="549275" marR="0" lvl="1" indent="-381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110000"/>
              <a:buFontTx/>
              <a:buNone/>
              <a:tabLst>
                <a:tab pos="765175" algn="l"/>
                <a:tab pos="1257300" algn="l"/>
              </a:tabLst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tima" charset="0"/>
              <a:ea typeface="ヒラギノ角ゴ ProN W3" charset="-128"/>
              <a:cs typeface="ヒラギノ角ゴ ProN W3" charset="-128"/>
              <a:sym typeface="Optima" charset="0"/>
            </a:endParaRPr>
          </a:p>
          <a:p>
            <a:pPr marL="549275" marR="0" lvl="0" indent="-549275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218000"/>
              <a:buFontTx/>
              <a:buNone/>
              <a:tabLst>
                <a:tab pos="765175" algn="l"/>
                <a:tab pos="1257300" algn="l"/>
              </a:tabLst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Optima ExtraBlack" charset="0"/>
            </a:endParaRPr>
          </a:p>
          <a:p>
            <a:pPr marL="549275" marR="0" lvl="0" indent="-549275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218000"/>
              <a:buFontTx/>
              <a:buNone/>
              <a:tabLst>
                <a:tab pos="765175" algn="l"/>
                <a:tab pos="1257300" algn="l"/>
              </a:tabLst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Optima ExtraBlack" charset="0"/>
            </a:endParaRPr>
          </a:p>
          <a:p>
            <a:pPr marL="549275" marR="0" lvl="0" indent="-549275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218000"/>
              <a:buFontTx/>
              <a:buNone/>
              <a:tabLst>
                <a:tab pos="765175" algn="l"/>
                <a:tab pos="1257300" algn="l"/>
              </a:tabLst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Optima ExtraBlack" charset="0"/>
            </a:endParaRPr>
          </a:p>
          <a:p>
            <a:pPr marL="549275" marR="0" lvl="0" indent="-549275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218000"/>
              <a:buFontTx/>
              <a:buNone/>
              <a:tabLst>
                <a:tab pos="765175" algn="l"/>
                <a:tab pos="1257300" algn="l"/>
              </a:tabLst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Optima ExtraBlack" charset="0"/>
            </a:endParaRPr>
          </a:p>
          <a:p>
            <a:pPr marL="549275" marR="0" lvl="0" indent="-549275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218000"/>
              <a:buFontTx/>
              <a:buNone/>
              <a:tabLst>
                <a:tab pos="765175" algn="l"/>
                <a:tab pos="1257300" algn="l"/>
              </a:tabLst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Optima ExtraBlack" charset="0"/>
            </a:endParaRPr>
          </a:p>
          <a:p>
            <a:pPr marL="549275" marR="0" lvl="0" indent="-549275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218000"/>
              <a:buFontTx/>
              <a:buNone/>
              <a:tabLst>
                <a:tab pos="765175" algn="l"/>
                <a:tab pos="1257300" algn="l"/>
              </a:tabLst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Optima ExtraBlack" charset="0"/>
            </a:endParaRPr>
          </a:p>
          <a:p>
            <a:pPr marL="549275" marR="0" lvl="0" indent="-549275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218000"/>
              <a:buFontTx/>
              <a:buNone/>
              <a:tabLst>
                <a:tab pos="765175" algn="l"/>
                <a:tab pos="1257300" algn="l"/>
              </a:tabLst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Optima ExtraBlack" charset="0"/>
            </a:endParaRPr>
          </a:p>
          <a:p>
            <a:pPr marL="549275" marR="0" lvl="0" indent="-549275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218000"/>
              <a:buFontTx/>
              <a:buNone/>
              <a:tabLst>
                <a:tab pos="765175" algn="l"/>
                <a:tab pos="1257300" algn="l"/>
              </a:tabLst>
              <a:defRPr/>
            </a:pPr>
            <a:endParaRPr kumimoji="0" lang="fr-F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Optima ExtraBlack" charset="0"/>
            </a:endParaRPr>
          </a:p>
          <a:p>
            <a:pPr marL="549275" marR="0" lvl="0" indent="-549275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218000"/>
              <a:buFontTx/>
              <a:buNone/>
              <a:tabLst>
                <a:tab pos="765175" algn="l"/>
                <a:tab pos="1257300" algn="l"/>
              </a:tabLst>
              <a:defRPr/>
            </a:pPr>
            <a:endParaRPr kumimoji="0" lang="fr-F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Optima ExtraBlack" charset="0"/>
            </a:endParaRPr>
          </a:p>
          <a:p>
            <a:pPr marL="549275" marR="0" lvl="0" indent="-549275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218000"/>
              <a:buFontTx/>
              <a:buNone/>
              <a:tabLst>
                <a:tab pos="765175" algn="l"/>
                <a:tab pos="1257300" algn="l"/>
              </a:tabLst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Optima ExtraBlack" charset="0"/>
            </a:endParaRPr>
          </a:p>
        </p:txBody>
      </p:sp>
      <p:pic>
        <p:nvPicPr>
          <p:cNvPr id="13" name="Imag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716054" y="2305032"/>
            <a:ext cx="1397000" cy="342900"/>
          </a:xfrm>
          <a:prstGeom prst="rect">
            <a:avLst/>
          </a:prstGeom>
        </p:spPr>
      </p:pic>
      <p:pic>
        <p:nvPicPr>
          <p:cNvPr id="14" name="Imag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0541000" y="2971800"/>
            <a:ext cx="1409700" cy="342900"/>
          </a:xfrm>
          <a:prstGeom prst="rect">
            <a:avLst/>
          </a:prstGeom>
        </p:spPr>
      </p:pic>
      <p:pic>
        <p:nvPicPr>
          <p:cNvPr id="15" name="Imag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4521200" y="6781800"/>
            <a:ext cx="1409700" cy="342900"/>
          </a:xfrm>
          <a:prstGeom prst="rect">
            <a:avLst/>
          </a:prstGeom>
        </p:spPr>
      </p:pic>
      <p:pic>
        <p:nvPicPr>
          <p:cNvPr id="16" name="Imag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10541000" y="6781800"/>
            <a:ext cx="1422400" cy="3429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145474" y="1519214"/>
            <a:ext cx="3590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1787492" y="3162288"/>
            <a:ext cx="41434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Ne peut être obtenue</a:t>
            </a:r>
            <a:endParaRPr lang="fr-FR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 descr="dforme_2_2_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28" y="5233990"/>
            <a:ext cx="5342858" cy="4000000"/>
          </a:xfrm>
          <a:prstGeom prst="rect">
            <a:avLst/>
          </a:prstGeom>
        </p:spPr>
      </p:pic>
      <p:pic>
        <p:nvPicPr>
          <p:cNvPr id="26" name="Image 25" descr="dforme_1_2_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78" y="5234518"/>
            <a:ext cx="5342858" cy="4000000"/>
          </a:xfrm>
          <a:prstGeom prst="rect">
            <a:avLst/>
          </a:prstGeom>
        </p:spPr>
      </p:pic>
      <p:pic>
        <p:nvPicPr>
          <p:cNvPr id="21" name="Image 20" descr="dforme_2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582" y="1376338"/>
            <a:ext cx="5342858" cy="4000000"/>
          </a:xfrm>
          <a:prstGeom prst="rect">
            <a:avLst/>
          </a:prstGeom>
        </p:spPr>
      </p:pic>
      <p:pic>
        <p:nvPicPr>
          <p:cNvPr id="20" name="Image 19" descr="dforme_1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732" y="1376338"/>
            <a:ext cx="5342858" cy="4000000"/>
          </a:xfrm>
          <a:prstGeom prst="rect">
            <a:avLst/>
          </a:prstGeom>
        </p:spPr>
      </p:pic>
      <p:sp>
        <p:nvSpPr>
          <p:cNvPr id="9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12345988" y="9201150"/>
            <a:ext cx="427037" cy="431800"/>
          </a:xfrm>
          <a:noFill/>
        </p:spPr>
        <p:txBody>
          <a:bodyPr/>
          <a:lstStyle/>
          <a:p>
            <a:fld id="{B96C111C-280D-4F4F-9E06-09C3651DF15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" name="Rectangle 1"/>
          <p:cNvSpPr>
            <a:spLocks noGrp="1" noChangeArrowheads="1"/>
          </p:cNvSpPr>
          <p:nvPr>
            <p:ph type="title"/>
          </p:nvPr>
        </p:nvSpPr>
        <p:spPr>
          <a:xfrm>
            <a:off x="1587500" y="381000"/>
            <a:ext cx="10858500" cy="1016000"/>
          </a:xfrm>
        </p:spPr>
        <p:txBody>
          <a:bodyPr/>
          <a:lstStyle/>
          <a:p>
            <a:pPr eaLnBrk="1" hangingPunct="1">
              <a:tabLst>
                <a:tab pos="1219200" algn="l"/>
              </a:tabLst>
              <a:defRPr/>
            </a:pPr>
            <a:r>
              <a:rPr lang="en-US" dirty="0" smtClean="0"/>
              <a:t>Un petit </a:t>
            </a:r>
            <a:r>
              <a:rPr lang="en-US" dirty="0" err="1" smtClean="0"/>
              <a:t>problème</a:t>
            </a:r>
            <a:r>
              <a:rPr lang="en-US" dirty="0" smtClean="0"/>
              <a:t> de </a:t>
            </a:r>
            <a:r>
              <a:rPr lang="en-US" dirty="0" err="1" smtClean="0"/>
              <a:t>dérivée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931515">
            <a:off x="9090723" y="2003935"/>
            <a:ext cx="3590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mage 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 rot="1625475">
            <a:off x="3801962" y="1789909"/>
            <a:ext cx="2882900" cy="520700"/>
          </a:xfrm>
          <a:prstGeom prst="rect">
            <a:avLst/>
          </a:prstGeom>
        </p:spPr>
      </p:pic>
      <p:sp>
        <p:nvSpPr>
          <p:cNvPr id="23" name="Rectangle à coins arrondis 22"/>
          <p:cNvSpPr/>
          <p:nvPr/>
        </p:nvSpPr>
        <p:spPr bwMode="auto">
          <a:xfrm>
            <a:off x="1787492" y="1304900"/>
            <a:ext cx="4929222" cy="8143932"/>
          </a:xfrm>
          <a:prstGeom prst="round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fr-FR" sz="2600" b="0" i="0" u="none" strike="noStrike" cap="none" normalizeH="0" baseline="0">
              <a:ln>
                <a:noFill/>
              </a:ln>
              <a:solidFill>
                <a:srgbClr val="384F70"/>
              </a:solidFill>
              <a:effectLst/>
              <a:latin typeface="Optima" charset="0"/>
              <a:ea typeface="ヒラギノ角ゴ ProN W3" charset="-128"/>
              <a:cs typeface="ヒラギノ角ゴ ProN W3" charset="-128"/>
              <a:sym typeface="Optima" charset="0"/>
            </a:endParaRPr>
          </a:p>
        </p:txBody>
      </p:sp>
      <p:sp>
        <p:nvSpPr>
          <p:cNvPr id="24" name="Rectangle à coins arrondis 23"/>
          <p:cNvSpPr/>
          <p:nvPr/>
        </p:nvSpPr>
        <p:spPr bwMode="auto">
          <a:xfrm>
            <a:off x="7073904" y="1304900"/>
            <a:ext cx="5214974" cy="8143932"/>
          </a:xfrm>
          <a:prstGeom prst="round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fr-FR" sz="2600" b="0" i="0" u="none" strike="noStrike" cap="none" normalizeH="0" baseline="0">
              <a:ln>
                <a:noFill/>
              </a:ln>
              <a:solidFill>
                <a:srgbClr val="384F70"/>
              </a:solidFill>
              <a:effectLst/>
              <a:latin typeface="Optima" charset="0"/>
              <a:ea typeface="ヒラギノ角ゴ ProN W3" charset="-128"/>
              <a:cs typeface="ヒラギノ角ゴ ProN W3" charset="-128"/>
              <a:sym typeface="Optima" charset="0"/>
            </a:endParaRPr>
          </a:p>
        </p:txBody>
      </p:sp>
      <p:pic>
        <p:nvPicPr>
          <p:cNvPr id="25" name="Image 2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573310" y="519082"/>
            <a:ext cx="1409700" cy="342900"/>
          </a:xfrm>
          <a:prstGeom prst="rect">
            <a:avLst/>
          </a:prstGeom>
        </p:spPr>
      </p:pic>
      <p:cxnSp>
        <p:nvCxnSpPr>
          <p:cNvPr id="31" name="Connecteur droit 30"/>
          <p:cNvCxnSpPr/>
          <p:nvPr/>
        </p:nvCxnSpPr>
        <p:spPr bwMode="auto">
          <a:xfrm>
            <a:off x="1144550" y="5305428"/>
            <a:ext cx="11501518" cy="0"/>
          </a:xfrm>
          <a:prstGeom prst="line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ZoneTexte 34"/>
          <p:cNvSpPr txBox="1"/>
          <p:nvPr/>
        </p:nvSpPr>
        <p:spPr>
          <a:xfrm rot="16200000">
            <a:off x="-73707" y="3094661"/>
            <a:ext cx="29289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Dérivée exacte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 rot="16200000">
            <a:off x="-726157" y="7033260"/>
            <a:ext cx="42338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Dérivation numérique</a:t>
            </a:r>
            <a:endParaRPr lang="fr-FR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résultats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12853-1DAD-1B43-AF8F-213A89A0F7D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32270" y="1587500"/>
            <a:ext cx="9568959" cy="797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858930" y="1090586"/>
            <a:ext cx="47863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Déplacement  (5 particules)</a:t>
            </a:r>
            <a:endParaRPr lang="fr-FR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résultats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12853-1DAD-1B43-AF8F-213A89A0F7D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215988" y="1090586"/>
            <a:ext cx="39290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Ecart à la solution réelle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7500" y="2282088"/>
            <a:ext cx="10858500" cy="658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résultats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12853-1DAD-1B43-AF8F-213A89A0F7D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7500" y="1754090"/>
            <a:ext cx="10858500" cy="764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215988" y="1162024"/>
            <a:ext cx="43577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Ecart relatif</a:t>
            </a:r>
            <a:endParaRPr lang="fr-FR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798E904-C201-4F45-B0B3-0DDB85BEB6C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tabLst>
                <a:tab pos="1219200" algn="l"/>
              </a:tabLst>
              <a:defRPr/>
            </a:pPr>
            <a:r>
              <a:rPr lang="en-US" dirty="0" err="1" smtClean="0"/>
              <a:t>Sommaire</a:t>
            </a:r>
            <a:endParaRPr lang="en-US" dirty="0"/>
          </a:p>
        </p:txBody>
      </p:sp>
      <p:sp>
        <p:nvSpPr>
          <p:cNvPr id="5" name="AutoShape 1"/>
          <p:cNvSpPr>
            <a:spLocks/>
          </p:cNvSpPr>
          <p:nvPr/>
        </p:nvSpPr>
        <p:spPr bwMode="auto">
          <a:xfrm>
            <a:off x="1511300" y="6362700"/>
            <a:ext cx="9918700" cy="800100"/>
          </a:xfrm>
          <a:prstGeom prst="roundRect">
            <a:avLst>
              <a:gd name="adj" fmla="val 23806"/>
            </a:avLst>
          </a:prstGeom>
          <a:solidFill>
            <a:schemeClr val="accent1">
              <a:alpha val="48627"/>
            </a:schemeClr>
          </a:solidFill>
          <a:ln w="25400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26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1676400" y="3251200"/>
            <a:ext cx="9588500" cy="5956300"/>
          </a:xfrm>
        </p:spPr>
        <p:txBody>
          <a:bodyPr/>
          <a:lstStyle/>
          <a:p>
            <a:pPr marL="444500" indent="-444500" eaLnBrk="1" hangingPunct="1">
              <a:spcBef>
                <a:spcPct val="0"/>
              </a:spcBef>
              <a:tabLst>
                <a:tab pos="660400" algn="l"/>
              </a:tabLst>
            </a:pPr>
            <a:r>
              <a:rPr lang="en-US" dirty="0" err="1" smtClean="0"/>
              <a:t>Approche</a:t>
            </a:r>
            <a:r>
              <a:rPr lang="en-US" dirty="0" smtClean="0"/>
              <a:t> MLS / EF</a:t>
            </a:r>
          </a:p>
          <a:p>
            <a:pPr marL="444500" indent="-444500" eaLnBrk="1" hangingPunct="1">
              <a:spcBef>
                <a:spcPts val="5000"/>
              </a:spcBef>
              <a:tabLst>
                <a:tab pos="660400" algn="l"/>
              </a:tabLst>
            </a:pPr>
            <a:r>
              <a:rPr lang="en-US" dirty="0" err="1" smtClean="0"/>
              <a:t>Enrichissement</a:t>
            </a:r>
            <a:r>
              <a:rPr lang="en-US" dirty="0" smtClean="0"/>
              <a:t> / Partition de </a:t>
            </a:r>
            <a:r>
              <a:rPr lang="en-US" dirty="0" err="1" smtClean="0"/>
              <a:t>l’unité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6C111C-280D-4F4F-9E06-09C3651DF15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219200" algn="l"/>
              </a:tabLst>
              <a:defRPr/>
            </a:pP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approches</a:t>
            </a:r>
            <a:endParaRPr lang="en-US" dirty="0"/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73178" y="2376470"/>
            <a:ext cx="10858500" cy="7975600"/>
          </a:xfrm>
        </p:spPr>
        <p:txBody>
          <a:bodyPr/>
          <a:lstStyle/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r>
              <a:rPr lang="en-US" sz="2800" dirty="0" smtClean="0"/>
              <a:t>Partition de </a:t>
            </a:r>
            <a:r>
              <a:rPr lang="en-US" sz="2800" dirty="0" err="1" smtClean="0"/>
              <a:t>l’unité</a:t>
            </a:r>
            <a:endParaRPr lang="en-US" sz="2800" dirty="0" smtClean="0"/>
          </a:p>
          <a:p>
            <a:pPr lvl="1"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r>
              <a:rPr lang="en-US" dirty="0" err="1" smtClean="0"/>
              <a:t>Approche</a:t>
            </a:r>
            <a:r>
              <a:rPr lang="en-US" dirty="0" smtClean="0"/>
              <a:t> </a:t>
            </a:r>
            <a:r>
              <a:rPr lang="en-US" dirty="0" err="1" smtClean="0"/>
              <a:t>classique</a:t>
            </a:r>
            <a:r>
              <a:rPr lang="en-US" sz="2800" dirty="0" smtClean="0"/>
              <a:t>: </a:t>
            </a: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lvl="1"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r>
              <a:rPr lang="en-US" sz="2800" dirty="0" smtClean="0"/>
              <a:t> </a:t>
            </a:r>
            <a:r>
              <a:rPr lang="en-US" dirty="0" smtClean="0"/>
              <a:t>Nouvelle </a:t>
            </a:r>
            <a:r>
              <a:rPr lang="en-US" dirty="0" err="1" smtClean="0"/>
              <a:t>approche</a:t>
            </a:r>
            <a:r>
              <a:rPr lang="en-US" dirty="0" smtClean="0"/>
              <a:t>:</a:t>
            </a: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r>
              <a:rPr lang="en-US" sz="2800" dirty="0" err="1" smtClean="0"/>
              <a:t>Enrichissement</a:t>
            </a:r>
            <a:r>
              <a:rPr lang="en-US" sz="2800" dirty="0" smtClean="0"/>
              <a:t> des </a:t>
            </a:r>
            <a:r>
              <a:rPr lang="en-US" sz="2800" dirty="0" err="1" smtClean="0"/>
              <a:t>fonctions</a:t>
            </a:r>
            <a:r>
              <a:rPr lang="en-US" sz="2800" dirty="0" smtClean="0"/>
              <a:t> de </a:t>
            </a:r>
            <a:r>
              <a:rPr lang="en-US" sz="2800" dirty="0" err="1" smtClean="0"/>
              <a:t>formes</a:t>
            </a:r>
            <a:r>
              <a:rPr lang="en-US" sz="2800" dirty="0" smtClean="0"/>
              <a:t>  MLS</a:t>
            </a: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r>
              <a:rPr lang="en-US" sz="2800" dirty="0" smtClean="0"/>
              <a:t>		</a:t>
            </a: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fr-FR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fr-FR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8020" y="1804966"/>
            <a:ext cx="33432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497" y="3448040"/>
            <a:ext cx="59531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9062" y="4876800"/>
            <a:ext cx="73247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74168" y="5591180"/>
            <a:ext cx="3714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44616" y="7520006"/>
            <a:ext cx="49244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45078" y="8805890"/>
            <a:ext cx="68294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MLS enrichis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12853-1DAD-1B43-AF8F-213A89A0F7D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7500" y="2281312"/>
            <a:ext cx="10858500" cy="658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/>
          <p:nvPr/>
        </p:nvSpPr>
        <p:spPr bwMode="auto">
          <a:xfrm>
            <a:off x="2287590" y="5876932"/>
            <a:ext cx="4643470" cy="1500198"/>
          </a:xfrm>
          <a:prstGeom prst="round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fr-FR" sz="2600" b="0" i="0" u="none" strike="noStrike" cap="none" normalizeH="0" baseline="0">
              <a:ln>
                <a:noFill/>
              </a:ln>
              <a:solidFill>
                <a:srgbClr val="384F70"/>
              </a:solidFill>
              <a:effectLst/>
              <a:latin typeface="Optima" charset="0"/>
              <a:ea typeface="ヒラギノ角ゴ ProN W3" charset="-128"/>
              <a:cs typeface="ヒラギノ角ゴ ProN W3" charset="-128"/>
              <a:sym typeface="Optima" charset="0"/>
            </a:endParaRPr>
          </a:p>
        </p:txBody>
      </p:sp>
      <p:sp>
        <p:nvSpPr>
          <p:cNvPr id="137218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6C111C-280D-4F4F-9E06-09C3651DF15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219200" algn="l"/>
              </a:tabLst>
              <a:defRPr/>
            </a:pPr>
            <a:r>
              <a:rPr lang="en-US" dirty="0" err="1" smtClean="0"/>
              <a:t>Problème</a:t>
            </a:r>
            <a:endParaRPr lang="en-US" dirty="0"/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0" y="1587500"/>
            <a:ext cx="10858500" cy="3789366"/>
          </a:xfrm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r>
              <a:rPr lang="en-US" sz="2800" dirty="0" err="1" smtClean="0"/>
              <a:t>Poutre</a:t>
            </a:r>
            <a:r>
              <a:rPr lang="en-US" sz="2800" dirty="0" smtClean="0"/>
              <a:t> 1D en traction-compression</a:t>
            </a:r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fr-FR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dirty="0" smtClean="0"/>
          </a:p>
        </p:txBody>
      </p:sp>
      <p:pic>
        <p:nvPicPr>
          <p:cNvPr id="8" name="Image 7" descr="pout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947" y="2362200"/>
            <a:ext cx="9882253" cy="250033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55028" y="6091246"/>
            <a:ext cx="2057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30532" y="7805758"/>
            <a:ext cx="35433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55028" y="6734188"/>
            <a:ext cx="28384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à coins arrondis 13"/>
          <p:cNvSpPr/>
          <p:nvPr/>
        </p:nvSpPr>
        <p:spPr bwMode="auto">
          <a:xfrm>
            <a:off x="2359028" y="7662882"/>
            <a:ext cx="4643470" cy="1500198"/>
          </a:xfrm>
          <a:prstGeom prst="round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fr-FR" sz="2600" b="0" i="0" u="none" strike="noStrike" cap="none" normalizeH="0" baseline="0">
              <a:ln>
                <a:noFill/>
              </a:ln>
              <a:solidFill>
                <a:srgbClr val="384F70"/>
              </a:solidFill>
              <a:effectLst/>
              <a:latin typeface="Optima" charset="0"/>
              <a:ea typeface="ヒラギノ角ゴ ProN W3" charset="-128"/>
              <a:cs typeface="ヒラギノ角ゴ ProN W3" charset="-128"/>
              <a:sym typeface="Optima" charset="0"/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8026400" y="5805494"/>
            <a:ext cx="3571900" cy="2071702"/>
          </a:xfrm>
          <a:prstGeom prst="round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fr-FR" sz="2600" b="0" i="0" u="none" strike="noStrike" cap="none" normalizeH="0" baseline="0">
              <a:ln>
                <a:noFill/>
              </a:ln>
              <a:solidFill>
                <a:srgbClr val="384F70"/>
              </a:solidFill>
              <a:effectLst/>
              <a:latin typeface="Optima" charset="0"/>
              <a:ea typeface="ヒラギノ角ゴ ProN W3" charset="-128"/>
              <a:cs typeface="ヒラギノ角ゴ ProN W3" charset="-128"/>
              <a:sym typeface="Optima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430730" y="6877064"/>
            <a:ext cx="3000396" cy="50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Equilibre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520804" y="8663014"/>
            <a:ext cx="3000396" cy="50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RdC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9369404" y="7377130"/>
            <a:ext cx="3000396" cy="50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</a:t>
            </a:r>
            <a:endParaRPr lang="fr-FR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44780" y="5948370"/>
            <a:ext cx="3667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à coins arrondis 20"/>
          <p:cNvSpPr/>
          <p:nvPr/>
        </p:nvSpPr>
        <p:spPr bwMode="auto">
          <a:xfrm>
            <a:off x="1930400" y="5233990"/>
            <a:ext cx="5429288" cy="4286280"/>
          </a:xfrm>
          <a:prstGeom prst="round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fr-FR" sz="2600" b="0" i="0" u="none" strike="noStrike" cap="none" normalizeH="0" baseline="0">
              <a:ln>
                <a:noFill/>
              </a:ln>
              <a:solidFill>
                <a:srgbClr val="384F70"/>
              </a:solidFill>
              <a:effectLst/>
              <a:latin typeface="Optima" charset="0"/>
              <a:ea typeface="ヒラギノ角ゴ ProN W3" charset="-128"/>
              <a:cs typeface="ヒラギノ角ゴ ProN W3" charset="-128"/>
              <a:sym typeface="Optima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359028" y="5305428"/>
            <a:ext cx="20859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MLS enrichis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12853-1DAD-1B43-AF8F-213A89A0F7D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7500" y="2573439"/>
            <a:ext cx="10858500" cy="600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alphaModFix amt="75000"/>
          </a:blip>
          <a:srcRect/>
          <a:stretch>
            <a:fillRect/>
          </a:stretch>
        </p:blipFill>
        <p:spPr bwMode="auto">
          <a:xfrm>
            <a:off x="536575" y="8661400"/>
            <a:ext cx="723900" cy="717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blurRad="88900" dist="88900" dir="959996" algn="ctr" rotWithShape="0">
              <a:srgbClr val="FFFFFF">
                <a:alpha val="75000"/>
              </a:srgbClr>
            </a:outerShdw>
          </a:effec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alphaModFix amt="75000"/>
          </a:blip>
          <a:srcRect/>
          <a:stretch>
            <a:fillRect/>
          </a:stretch>
        </p:blipFill>
        <p:spPr bwMode="auto">
          <a:xfrm>
            <a:off x="266700" y="8648700"/>
            <a:ext cx="420688" cy="730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blurRad="88900" dist="63500" dir="959951" algn="ctr" rotWithShape="0">
              <a:srgbClr val="FFFFFF">
                <a:alpha val="75000"/>
              </a:srgbClr>
            </a:outerShdw>
          </a:effec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alphaModFix amt="75000"/>
          </a:blip>
          <a:srcRect/>
          <a:stretch>
            <a:fillRect/>
          </a:stretch>
        </p:blipFill>
        <p:spPr bwMode="auto">
          <a:xfrm>
            <a:off x="1333500" y="8648700"/>
            <a:ext cx="330200" cy="730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blurRad="88900" dist="88900" dir="959996" algn="ctr" rotWithShape="0">
              <a:srgbClr val="FFFFFF">
                <a:alpha val="75000"/>
              </a:srgbClr>
            </a:outerShdw>
          </a:effec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>
            <a:alphaModFix amt="75000"/>
          </a:blip>
          <a:srcRect/>
          <a:stretch>
            <a:fillRect/>
          </a:stretch>
        </p:blipFill>
        <p:spPr bwMode="auto">
          <a:xfrm>
            <a:off x="1149350" y="8772525"/>
            <a:ext cx="434975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blurRad="190500" dist="50799" dir="7379980" algn="ctr" rotWithShape="0">
              <a:srgbClr val="FFFFFF">
                <a:alpha val="75000"/>
              </a:srgbClr>
            </a:outerShdw>
          </a:effectLst>
        </p:spPr>
      </p:pic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>
          <a:xfrm>
            <a:off x="1422400" y="3035300"/>
            <a:ext cx="10160000" cy="3073400"/>
          </a:xfrm>
        </p:spPr>
        <p:txBody>
          <a:bodyPr/>
          <a:lstStyle/>
          <a:p>
            <a:pPr eaLnBrk="1" hangingPunct="1">
              <a:tabLst>
                <a:tab pos="1219200" algn="l"/>
                <a:tab pos="1219200" algn="l"/>
              </a:tabLst>
              <a:defRPr/>
            </a:pPr>
            <a:r>
              <a:rPr lang="en-US" dirty="0" smtClean="0"/>
              <a:t>Des questions?</a:t>
            </a:r>
            <a:endParaRPr lang="en-US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3000" y="8458200"/>
            <a:ext cx="1447800" cy="1066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6C111C-280D-4F4F-9E06-09C3651DF15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219200" algn="l"/>
              </a:tabLst>
              <a:defRPr/>
            </a:pPr>
            <a:r>
              <a:rPr lang="en-US" dirty="0" err="1" smtClean="0"/>
              <a:t>Résolution</a:t>
            </a:r>
            <a:r>
              <a:rPr lang="en-US" dirty="0" smtClean="0"/>
              <a:t> </a:t>
            </a:r>
            <a:r>
              <a:rPr lang="en-US" dirty="0" err="1" smtClean="0"/>
              <a:t>analytique</a:t>
            </a:r>
            <a:endParaRPr lang="en-US" dirty="0"/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r>
              <a:rPr lang="en-US" sz="2800" dirty="0" err="1" smtClean="0"/>
              <a:t>Fonction</a:t>
            </a:r>
            <a:r>
              <a:rPr lang="en-US" sz="2800" dirty="0" smtClean="0"/>
              <a:t> </a:t>
            </a:r>
            <a:r>
              <a:rPr lang="en-US" sz="2800" dirty="0" err="1" smtClean="0"/>
              <a:t>f(x</a:t>
            </a:r>
            <a:r>
              <a:rPr lang="en-US" sz="2800" dirty="0" smtClean="0"/>
              <a:t>)</a:t>
            </a:r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fr-FR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fr-FR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0" y="4343400"/>
            <a:ext cx="59817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64600" y="5943600"/>
            <a:ext cx="14382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01800" y="5105400"/>
            <a:ext cx="6096000" cy="42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 descr="poutr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200" y="1524000"/>
            <a:ext cx="9882253" cy="25003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6C111C-280D-4F4F-9E06-09C3651DF15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219200" algn="l"/>
              </a:tabLst>
              <a:defRPr/>
            </a:pPr>
            <a:r>
              <a:rPr lang="en-US" dirty="0" err="1" smtClean="0"/>
              <a:t>Résolution</a:t>
            </a:r>
            <a:r>
              <a:rPr lang="en-US" dirty="0" smtClean="0"/>
              <a:t> </a:t>
            </a:r>
            <a:r>
              <a:rPr lang="en-US" dirty="0" err="1" smtClean="0"/>
              <a:t>analytique</a:t>
            </a:r>
            <a:endParaRPr lang="en-US" dirty="0"/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r>
              <a:rPr lang="en-US" sz="2800" dirty="0" smtClean="0"/>
              <a:t>Solution </a:t>
            </a:r>
            <a:r>
              <a:rPr lang="en-US" sz="2800" dirty="0" err="1" smtClean="0"/>
              <a:t>analytique</a:t>
            </a: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fr-FR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fr-FR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4600" y="4572000"/>
            <a:ext cx="11430080" cy="50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3000" y="5257605"/>
            <a:ext cx="5867400" cy="449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 descr="poutr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7600" y="1371600"/>
            <a:ext cx="8915400" cy="225570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798E904-C201-4F45-B0B3-0DDB85BEB6C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3926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1676400" y="3251200"/>
            <a:ext cx="9588500" cy="5956300"/>
          </a:xfrm>
        </p:spPr>
        <p:txBody>
          <a:bodyPr/>
          <a:lstStyle/>
          <a:p>
            <a:pPr marL="444500" indent="-444500" eaLnBrk="1" hangingPunct="1">
              <a:spcBef>
                <a:spcPct val="0"/>
              </a:spcBef>
              <a:tabLst>
                <a:tab pos="660400" algn="l"/>
              </a:tabLst>
            </a:pPr>
            <a:r>
              <a:rPr lang="en-US" dirty="0" err="1" smtClean="0"/>
              <a:t>Approche</a:t>
            </a:r>
            <a:r>
              <a:rPr lang="en-US" dirty="0" smtClean="0"/>
              <a:t> MLS / EF</a:t>
            </a:r>
          </a:p>
          <a:p>
            <a:pPr marL="444500" indent="-444500" eaLnBrk="1" hangingPunct="1">
              <a:spcBef>
                <a:spcPts val="5000"/>
              </a:spcBef>
              <a:tabLst>
                <a:tab pos="660400" algn="l"/>
              </a:tabLst>
            </a:pPr>
            <a:r>
              <a:rPr lang="en-US" dirty="0" err="1" smtClean="0"/>
              <a:t>Enrichissement</a:t>
            </a:r>
            <a:r>
              <a:rPr lang="en-US" dirty="0" smtClean="0"/>
              <a:t> / Partition de </a:t>
            </a:r>
            <a:r>
              <a:rPr lang="en-US" dirty="0" err="1" smtClean="0"/>
              <a:t>l’unité</a:t>
            </a: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tabLst>
                <a:tab pos="1219200" algn="l"/>
              </a:tabLst>
              <a:defRPr/>
            </a:pPr>
            <a:r>
              <a:rPr lang="en-US" dirty="0" err="1" smtClean="0"/>
              <a:t>Sommaire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798E904-C201-4F45-B0B3-0DDB85BEB6C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tabLst>
                <a:tab pos="1219200" algn="l"/>
              </a:tabLst>
              <a:defRPr/>
            </a:pPr>
            <a:r>
              <a:rPr lang="en-US" dirty="0" err="1" smtClean="0"/>
              <a:t>Sommaire</a:t>
            </a:r>
            <a:endParaRPr lang="en-US" dirty="0"/>
          </a:p>
        </p:txBody>
      </p:sp>
      <p:sp>
        <p:nvSpPr>
          <p:cNvPr id="5" name="AutoShape 1"/>
          <p:cNvSpPr>
            <a:spLocks/>
          </p:cNvSpPr>
          <p:nvPr/>
        </p:nvSpPr>
        <p:spPr bwMode="auto">
          <a:xfrm>
            <a:off x="1511300" y="5334000"/>
            <a:ext cx="9918700" cy="800100"/>
          </a:xfrm>
          <a:prstGeom prst="roundRect">
            <a:avLst>
              <a:gd name="adj" fmla="val 23806"/>
            </a:avLst>
          </a:prstGeom>
          <a:solidFill>
            <a:schemeClr val="accent1">
              <a:alpha val="48627"/>
            </a:schemeClr>
          </a:solidFill>
          <a:ln w="25400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26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1676400" y="3251200"/>
            <a:ext cx="9588500" cy="5956300"/>
          </a:xfrm>
        </p:spPr>
        <p:txBody>
          <a:bodyPr/>
          <a:lstStyle/>
          <a:p>
            <a:pPr marL="444500" indent="-444500" eaLnBrk="1" hangingPunct="1">
              <a:spcBef>
                <a:spcPct val="0"/>
              </a:spcBef>
              <a:tabLst>
                <a:tab pos="660400" algn="l"/>
              </a:tabLst>
            </a:pPr>
            <a:r>
              <a:rPr lang="en-US" dirty="0" err="1" smtClean="0"/>
              <a:t>Approche</a:t>
            </a:r>
            <a:r>
              <a:rPr lang="en-US" dirty="0" smtClean="0"/>
              <a:t> MLS / EF</a:t>
            </a:r>
          </a:p>
          <a:p>
            <a:pPr marL="444500" indent="-444500" eaLnBrk="1" hangingPunct="1">
              <a:spcBef>
                <a:spcPts val="5000"/>
              </a:spcBef>
              <a:tabLst>
                <a:tab pos="660400" algn="l"/>
              </a:tabLst>
            </a:pPr>
            <a:r>
              <a:rPr lang="en-US" dirty="0" err="1" smtClean="0"/>
              <a:t>Enrichissement</a:t>
            </a:r>
            <a:r>
              <a:rPr lang="en-US" dirty="0" smtClean="0"/>
              <a:t> / Partition de </a:t>
            </a:r>
            <a:r>
              <a:rPr lang="en-US" dirty="0" err="1" smtClean="0"/>
              <a:t>l’unité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6C111C-280D-4F4F-9E06-09C3651DF15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219200" algn="l"/>
              </a:tabLst>
              <a:defRPr/>
            </a:pPr>
            <a:r>
              <a:rPr lang="en-US" dirty="0" err="1" smtClean="0"/>
              <a:t>Résolution</a:t>
            </a:r>
            <a:r>
              <a:rPr lang="en-US" dirty="0" smtClean="0"/>
              <a:t> EF</a:t>
            </a:r>
            <a:endParaRPr lang="en-US" dirty="0"/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fr-FR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fr-FR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dirty="0" smtClean="0"/>
          </a:p>
        </p:txBody>
      </p:sp>
      <p:pic>
        <p:nvPicPr>
          <p:cNvPr id="11" name="Image 10" descr="N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167" y="2298567"/>
            <a:ext cx="9222633" cy="5626233"/>
          </a:xfrm>
          <a:prstGeom prst="rect">
            <a:avLst/>
          </a:prstGeom>
        </p:spPr>
      </p:pic>
      <p:pic>
        <p:nvPicPr>
          <p:cNvPr id="12" name="Image 11" descr="N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167" y="2298567"/>
            <a:ext cx="9222633" cy="5626233"/>
          </a:xfrm>
          <a:prstGeom prst="rect">
            <a:avLst/>
          </a:prstGeom>
        </p:spPr>
      </p:pic>
      <p:pic>
        <p:nvPicPr>
          <p:cNvPr id="13" name="Image 12" descr="N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5167" y="2298567"/>
            <a:ext cx="9222633" cy="5626233"/>
          </a:xfrm>
          <a:prstGeom prst="rect">
            <a:avLst/>
          </a:prstGeom>
        </p:spPr>
      </p:pic>
      <p:pic>
        <p:nvPicPr>
          <p:cNvPr id="14" name="Image 13" descr="N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5167" y="2298567"/>
            <a:ext cx="9222633" cy="5626233"/>
          </a:xfrm>
          <a:prstGeom prst="rect">
            <a:avLst/>
          </a:prstGeom>
        </p:spPr>
      </p:pic>
      <p:pic>
        <p:nvPicPr>
          <p:cNvPr id="15" name="Image 14" descr="N1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5167" y="2298567"/>
            <a:ext cx="9222633" cy="5626233"/>
          </a:xfrm>
          <a:prstGeom prst="rect">
            <a:avLst/>
          </a:prstGeom>
        </p:spPr>
      </p:pic>
      <p:pic>
        <p:nvPicPr>
          <p:cNvPr id="16" name="Image 15" descr="N13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5167" y="2298567"/>
            <a:ext cx="9222633" cy="5626233"/>
          </a:xfrm>
          <a:prstGeom prst="rect">
            <a:avLst/>
          </a:prstGeom>
        </p:spPr>
      </p:pic>
      <p:pic>
        <p:nvPicPr>
          <p:cNvPr id="17" name="Image 16" descr="N1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5167" y="2298567"/>
            <a:ext cx="9222633" cy="562623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6C111C-280D-4F4F-9E06-09C3651DF15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219200" algn="l"/>
              </a:tabLst>
              <a:defRPr/>
            </a:pPr>
            <a:r>
              <a:rPr lang="en-US" dirty="0" err="1" smtClean="0"/>
              <a:t>Résolution</a:t>
            </a:r>
            <a:r>
              <a:rPr lang="en-US" dirty="0" smtClean="0"/>
              <a:t> EF</a:t>
            </a:r>
            <a:endParaRPr lang="en-US" dirty="0"/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r>
              <a:rPr lang="en-US" sz="2800" dirty="0" smtClean="0"/>
              <a:t>Conclusion</a:t>
            </a:r>
          </a:p>
          <a:p>
            <a:pPr lvl="1" eaLnBrk="1" hangingPunct="1">
              <a:buFont typeface="Arial"/>
              <a:buChar char="•"/>
              <a:tabLst>
                <a:tab pos="765175" algn="l"/>
                <a:tab pos="1257300" algn="l"/>
              </a:tabLst>
            </a:pPr>
            <a:r>
              <a:rPr lang="en-US" sz="2800" dirty="0" smtClean="0"/>
              <a:t>La </a:t>
            </a:r>
            <a:r>
              <a:rPr lang="en-US" sz="2800" dirty="0" err="1" smtClean="0"/>
              <a:t>méthode</a:t>
            </a:r>
            <a:r>
              <a:rPr lang="en-US" sz="2800" dirty="0" smtClean="0"/>
              <a:t> des </a:t>
            </a:r>
            <a:r>
              <a:rPr lang="en-US" sz="2800" dirty="0" err="1" smtClean="0"/>
              <a:t>éléments</a:t>
            </a:r>
            <a:r>
              <a:rPr lang="en-US" sz="2800" dirty="0" smtClean="0"/>
              <a:t> finis converge </a:t>
            </a:r>
            <a:r>
              <a:rPr lang="en-US" sz="2800" dirty="0" err="1" smtClean="0"/>
              <a:t>bien</a:t>
            </a:r>
            <a:r>
              <a:rPr lang="en-US" sz="2800" dirty="0" smtClean="0"/>
              <a:t> </a:t>
            </a:r>
            <a:r>
              <a:rPr lang="en-US" sz="2800" dirty="0" err="1" smtClean="0"/>
              <a:t>vers</a:t>
            </a:r>
            <a:r>
              <a:rPr lang="en-US" sz="2800" dirty="0" smtClean="0"/>
              <a:t> la solution, </a:t>
            </a:r>
            <a:r>
              <a:rPr lang="en-US" sz="2800" dirty="0" err="1" smtClean="0"/>
              <a:t>mais</a:t>
            </a:r>
            <a:r>
              <a:rPr lang="en-US" sz="2800" dirty="0" smtClean="0"/>
              <a:t> </a:t>
            </a:r>
            <a:r>
              <a:rPr lang="en-US" sz="2800" dirty="0" err="1" smtClean="0"/>
              <a:t>il</a:t>
            </a:r>
            <a:r>
              <a:rPr lang="en-US" sz="2800" dirty="0" smtClean="0"/>
              <a:t> </a:t>
            </a:r>
            <a:r>
              <a:rPr lang="en-US" sz="2800" dirty="0" err="1" smtClean="0"/>
              <a:t>faut</a:t>
            </a:r>
            <a:r>
              <a:rPr lang="en-US" sz="2800" dirty="0" smtClean="0"/>
              <a:t> beaucoup </a:t>
            </a:r>
            <a:r>
              <a:rPr lang="en-US" sz="2800" dirty="0" err="1" smtClean="0"/>
              <a:t>d’éléments</a:t>
            </a:r>
            <a:r>
              <a:rPr lang="en-US" sz="2800" dirty="0" smtClean="0"/>
              <a:t> pour </a:t>
            </a:r>
            <a:r>
              <a:rPr lang="en-US" sz="2800" dirty="0" err="1" smtClean="0"/>
              <a:t>pouvoir</a:t>
            </a:r>
            <a:r>
              <a:rPr lang="en-US" sz="2800" dirty="0" smtClean="0"/>
              <a:t> </a:t>
            </a:r>
            <a:r>
              <a:rPr lang="en-US" sz="2800" dirty="0" err="1" smtClean="0"/>
              <a:t>capter</a:t>
            </a:r>
            <a:r>
              <a:rPr lang="en-US" sz="2800" dirty="0" smtClean="0"/>
              <a:t> les oscillations de la solution</a:t>
            </a:r>
          </a:p>
          <a:p>
            <a:pPr lvl="1" eaLnBrk="1" hangingPunct="1">
              <a:buFont typeface="Arial"/>
              <a:buChar char="•"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lvl="1"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lvl="1" eaLnBrk="1" hangingPunct="1">
              <a:buFont typeface="Arial"/>
              <a:buChar char="•"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lvl="1" eaLnBrk="1" hangingPunct="1">
              <a:buFont typeface="Arial"/>
              <a:buChar char="•"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lvl="1" eaLnBrk="1" hangingPunct="1">
              <a:buFont typeface="Arial"/>
              <a:buChar char="•"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lvl="1" eaLnBrk="1" hangingPunct="1">
              <a:buNone/>
              <a:tabLst>
                <a:tab pos="765175" algn="l"/>
                <a:tab pos="1257300" algn="l"/>
              </a:tabLst>
            </a:pPr>
            <a:r>
              <a:rPr lang="en-US" sz="2800" dirty="0" smtClean="0"/>
              <a:t> </a:t>
            </a:r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fr-FR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fr-FR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dirty="0" smtClean="0"/>
          </a:p>
        </p:txBody>
      </p:sp>
      <p:pic>
        <p:nvPicPr>
          <p:cNvPr id="8" name="Image 7" descr="convergenceE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480" y="3873432"/>
            <a:ext cx="9012320" cy="55048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6C111C-280D-4F4F-9E06-09C3651DF15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219200" algn="l"/>
              </a:tabLst>
              <a:defRPr/>
            </a:pPr>
            <a:r>
              <a:rPr lang="en-US" dirty="0" err="1" smtClean="0"/>
              <a:t>Résolution</a:t>
            </a:r>
            <a:r>
              <a:rPr lang="en-US" dirty="0" smtClean="0"/>
              <a:t> MLS</a:t>
            </a:r>
            <a:endParaRPr lang="en-US" dirty="0"/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r>
              <a:rPr lang="en-US" sz="2800" dirty="0" err="1" smtClean="0"/>
              <a:t>L’approximation</a:t>
            </a:r>
            <a:r>
              <a:rPr lang="en-US" sz="2800" dirty="0" smtClean="0"/>
              <a:t> MLS:</a:t>
            </a:r>
          </a:p>
          <a:p>
            <a:pPr eaLnBrk="1" hangingPunct="1">
              <a:buFontTx/>
              <a:buBlip>
                <a:blip r:embed="rId3"/>
              </a:buBlip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lvl="1" eaLnBrk="1" hangingPunct="1">
              <a:buNone/>
              <a:tabLst>
                <a:tab pos="765175" algn="l"/>
                <a:tab pos="1257300" algn="l"/>
              </a:tabLst>
            </a:pPr>
            <a:r>
              <a:rPr lang="en-US" sz="2800" dirty="0" smtClean="0"/>
              <a:t>Avec:</a:t>
            </a:r>
          </a:p>
          <a:p>
            <a:pPr lvl="1"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lvl="1" eaLnBrk="1" hangingPunct="1">
              <a:buFont typeface="Arial"/>
              <a:buChar char="•"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lvl="1"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lvl="1"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lvl="1"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sz="2800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fr-FR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fr-FR" dirty="0" smtClean="0"/>
          </a:p>
          <a:p>
            <a:pPr eaLnBrk="1" hangingPunct="1">
              <a:buNone/>
              <a:tabLst>
                <a:tab pos="765175" algn="l"/>
                <a:tab pos="1257300" algn="l"/>
              </a:tabLst>
            </a:pPr>
            <a:endParaRPr lang="en-US" dirty="0" smtClean="0"/>
          </a:p>
        </p:txBody>
      </p:sp>
      <p:pic>
        <p:nvPicPr>
          <p:cNvPr id="7" name="Imag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171950" y="2667000"/>
            <a:ext cx="4660900" cy="1333500"/>
          </a:xfrm>
          <a:prstGeom prst="rect">
            <a:avLst/>
          </a:prstGeom>
        </p:spPr>
      </p:pic>
      <p:pic>
        <p:nvPicPr>
          <p:cNvPr id="10" name="Imag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327400" y="6019800"/>
            <a:ext cx="6451600" cy="1333500"/>
          </a:xfrm>
          <a:prstGeom prst="rect">
            <a:avLst/>
          </a:prstGeom>
        </p:spPr>
      </p:pic>
      <p:pic>
        <p:nvPicPr>
          <p:cNvPr id="11" name="Imag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708400" y="4673600"/>
            <a:ext cx="5588000" cy="1270000"/>
          </a:xfrm>
          <a:prstGeom prst="rect">
            <a:avLst/>
          </a:prstGeom>
        </p:spPr>
      </p:pic>
      <p:pic>
        <p:nvPicPr>
          <p:cNvPr id="13" name="Imag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936750" y="7759700"/>
            <a:ext cx="9131300" cy="469900"/>
          </a:xfrm>
          <a:prstGeom prst="rect">
            <a:avLst/>
          </a:prstGeom>
        </p:spPr>
      </p:pic>
      <p:pic>
        <p:nvPicPr>
          <p:cNvPr id="14" name="Imag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4832350" y="8775700"/>
            <a:ext cx="3340100" cy="5207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re et sous-titre">
  <a:themeElements>
    <a:clrScheme name="">
      <a:dk1>
        <a:srgbClr val="384F70"/>
      </a:dk1>
      <a:lt1>
        <a:srgbClr val="C7B08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E0D4C6"/>
      </a:accent3>
      <a:accent4>
        <a:srgbClr val="2E425F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et sous-titre">
      <a:majorFont>
        <a:latin typeface="Optima ExtraBlack"/>
        <a:ea typeface="ヒラギノ角ゴ ProN W6"/>
        <a:cs typeface="ヒラギノ角ゴ ProN W6"/>
      </a:majorFont>
      <a:minorFont>
        <a:latin typeface="Optima"/>
        <a:ea typeface="ヒラギノ角ゴ ProN W6"/>
        <a:cs typeface="ヒラギノ角ゴ ProN W6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lnDef>
  </a:objectDefaults>
  <a:extraClrSchemeLst>
    <a:extraClrScheme>
      <a:clrScheme name="Titre et sous-tit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re et puces Calculs">
  <a:themeElements>
    <a:clrScheme name="">
      <a:dk1>
        <a:srgbClr val="384F70"/>
      </a:dk1>
      <a:lt1>
        <a:srgbClr val="C7B08F"/>
      </a:lt1>
      <a:dk2>
        <a:srgbClr val="000000"/>
      </a:dk2>
      <a:lt2>
        <a:srgbClr val="000000"/>
      </a:lt2>
      <a:accent1>
        <a:srgbClr val="345069"/>
      </a:accent1>
      <a:accent2>
        <a:srgbClr val="333399"/>
      </a:accent2>
      <a:accent3>
        <a:srgbClr val="E0D4C6"/>
      </a:accent3>
      <a:accent4>
        <a:srgbClr val="2E425F"/>
      </a:accent4>
      <a:accent5>
        <a:srgbClr val="AEB3B9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et puces Calculs">
      <a:majorFont>
        <a:latin typeface="Optima ExtraBlack"/>
        <a:ea typeface="ヒラギノ角ゴ ProN W6"/>
        <a:cs typeface="ヒラギノ角ゴ ProN W6"/>
      </a:majorFont>
      <a:minorFont>
        <a:latin typeface="Optima ExtraBlack"/>
        <a:ea typeface="ヒラギノ角ゴ ProN W6"/>
        <a:cs typeface="ヒラギノ角ゴ ProN W6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lnDef>
  </a:objectDefaults>
  <a:extraClrSchemeLst>
    <a:extraClrScheme>
      <a:clrScheme name="Titre et puces Calcu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utline">
  <a:themeElements>
    <a:clrScheme name="">
      <a:dk1>
        <a:srgbClr val="384F70"/>
      </a:dk1>
      <a:lt1>
        <a:srgbClr val="C7B08F"/>
      </a:lt1>
      <a:dk2>
        <a:srgbClr val="000000"/>
      </a:dk2>
      <a:lt2>
        <a:srgbClr val="000000"/>
      </a:lt2>
      <a:accent1>
        <a:srgbClr val="8FA0D1"/>
      </a:accent1>
      <a:accent2>
        <a:srgbClr val="333399"/>
      </a:accent2>
      <a:accent3>
        <a:srgbClr val="E0D4C6"/>
      </a:accent3>
      <a:accent4>
        <a:srgbClr val="2E425F"/>
      </a:accent4>
      <a:accent5>
        <a:srgbClr val="C6CDE5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Optima ExtraBlack"/>
        <a:ea typeface="ヒラギノ角ゴ ProN W6"/>
        <a:cs typeface="ヒラギノ角ゴ ProN W6"/>
      </a:majorFont>
      <a:minorFont>
        <a:latin typeface="Optima ExtraBlack"/>
        <a:ea typeface="ヒラギノ角ゴ ProN W6"/>
        <a:cs typeface="ヒラギノ角ゴ ProN W6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uces Calculs">
  <a:themeElements>
    <a:clrScheme name="">
      <a:dk1>
        <a:srgbClr val="384F70"/>
      </a:dk1>
      <a:lt1>
        <a:srgbClr val="C7B08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0D4C6"/>
      </a:accent3>
      <a:accent4>
        <a:srgbClr val="2E425F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uces Calculs">
      <a:majorFont>
        <a:latin typeface="Optima"/>
        <a:ea typeface="ヒラギノ角ゴ ProN W3"/>
        <a:cs typeface="ヒラギノ角ゴ ProN W3"/>
      </a:majorFont>
      <a:minorFont>
        <a:latin typeface="Optima ExtraBlack"/>
        <a:ea typeface="ヒラギノ角ゴ ProN W6"/>
        <a:cs typeface="ヒラギノ角ゴ ProN W6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lnDef>
  </a:objectDefaults>
  <a:extraClrSchemeLst>
    <a:extraClrScheme>
      <a:clrScheme name="Puces Calcu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uces Essais">
  <a:themeElements>
    <a:clrScheme name="">
      <a:dk1>
        <a:srgbClr val="384F70"/>
      </a:dk1>
      <a:lt1>
        <a:srgbClr val="C7B08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0D4C6"/>
      </a:accent3>
      <a:accent4>
        <a:srgbClr val="2E425F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uces Essais">
      <a:majorFont>
        <a:latin typeface="Optima"/>
        <a:ea typeface="ヒラギノ角ゴ ProN W3"/>
        <a:cs typeface="ヒラギノ角ゴ ProN W3"/>
      </a:majorFont>
      <a:minorFont>
        <a:latin typeface="Optima ExtraBlack"/>
        <a:ea typeface="ヒラギノ角ゴ ProN W6"/>
        <a:cs typeface="ヒラギノ角ゴ ProN W6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lnDef>
  </a:objectDefaults>
  <a:extraClrSchemeLst>
    <a:extraClrScheme>
      <a:clrScheme name="Puces Essa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re centré">
  <a:themeElements>
    <a:clrScheme name="">
      <a:dk1>
        <a:srgbClr val="384F70"/>
      </a:dk1>
      <a:lt1>
        <a:srgbClr val="C7B08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E0D4C6"/>
      </a:accent3>
      <a:accent4>
        <a:srgbClr val="2E425F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centré">
      <a:majorFont>
        <a:latin typeface="Optima ExtraBlack"/>
        <a:ea typeface="ヒラギノ角ゴ ProN W6"/>
        <a:cs typeface="ヒラギノ角ゴ ProN W6"/>
      </a:majorFont>
      <a:minorFont>
        <a:latin typeface="Optima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lnDef>
  </a:objectDefaults>
  <a:extraClrSchemeLst>
    <a:extraClrScheme>
      <a:clrScheme name="Titre centr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re haut Essais">
  <a:themeElements>
    <a:clrScheme name="">
      <a:dk1>
        <a:srgbClr val="384F70"/>
      </a:dk1>
      <a:lt1>
        <a:srgbClr val="C7B08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E0D4C6"/>
      </a:accent3>
      <a:accent4>
        <a:srgbClr val="2E425F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haut Essais">
      <a:majorFont>
        <a:latin typeface="Optima ExtraBlack"/>
        <a:ea typeface="ヒラギノ角ゴ ProN W6"/>
        <a:cs typeface="ヒラギノ角ゴ ProN W6"/>
      </a:majorFont>
      <a:minorFont>
        <a:latin typeface="Optima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lnDef>
  </a:objectDefaults>
  <a:extraClrSchemeLst>
    <a:extraClrScheme>
      <a:clrScheme name="Titre haut Essa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re et puces Essais">
  <a:themeElements>
    <a:clrScheme name="">
      <a:dk1>
        <a:srgbClr val="384F70"/>
      </a:dk1>
      <a:lt1>
        <a:srgbClr val="C7B08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E0D4C6"/>
      </a:accent3>
      <a:accent4>
        <a:srgbClr val="2E425F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et puces Essais">
      <a:majorFont>
        <a:latin typeface="Optima ExtraBlack"/>
        <a:ea typeface="ヒラギノ角ゴ ProN W6"/>
        <a:cs typeface="ヒラギノ角ゴ ProN W6"/>
      </a:majorFont>
      <a:minorFont>
        <a:latin typeface="Optima ExtraBlack"/>
        <a:ea typeface="ヒラギノ角ゴ ProN W6"/>
        <a:cs typeface="ヒラギノ角ゴ ProN W6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lnDef>
  </a:objectDefaults>
  <a:extraClrSchemeLst>
    <a:extraClrScheme>
      <a:clrScheme name="Titre et puces Essa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Vide Essais">
  <a:themeElements>
    <a:clrScheme name="">
      <a:dk1>
        <a:srgbClr val="384F70"/>
      </a:dk1>
      <a:lt1>
        <a:srgbClr val="C7B08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0D4C6"/>
      </a:accent3>
      <a:accent4>
        <a:srgbClr val="2E425F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ide Essais">
      <a:majorFont>
        <a:latin typeface="Optima"/>
        <a:ea typeface="ヒラギノ角ゴ ProN W3"/>
        <a:cs typeface="ヒラギノ角ゴ ProN W3"/>
      </a:majorFont>
      <a:minorFont>
        <a:latin typeface="Optima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2600" b="0" i="0" u="none" strike="noStrike" cap="none" normalizeH="0" baseline="0">
            <a:ln>
              <a:noFill/>
            </a:ln>
            <a:solidFill>
              <a:srgbClr val="384F70"/>
            </a:solidFill>
            <a:effectLst/>
            <a:latin typeface="Optima" charset="0"/>
            <a:ea typeface="ヒラギノ角ゴ ProN W3" charset="-128"/>
            <a:cs typeface="ヒラギノ角ゴ ProN W3" charset="-128"/>
            <a:sym typeface="Optima" charset="0"/>
          </a:defRPr>
        </a:defPPr>
      </a:lstStyle>
    </a:lnDef>
  </a:objectDefaults>
  <a:extraClrSchemeLst>
    <a:extraClrScheme>
      <a:clrScheme name="Vide Essa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Pages>0</Pages>
  <Words>234</Words>
  <Characters>0</Characters>
  <Application>Microsoft Office PowerPoint</Application>
  <PresentationFormat>Personnalisé</PresentationFormat>
  <Lines>0</Lines>
  <Paragraphs>188</Paragraphs>
  <Slides>21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Titre et sous-titre</vt:lpstr>
      <vt:lpstr>Titre et puces Calculs</vt:lpstr>
      <vt:lpstr>Outline</vt:lpstr>
      <vt:lpstr>Puces Calculs</vt:lpstr>
      <vt:lpstr>Puces Essais</vt:lpstr>
      <vt:lpstr>Titre centré</vt:lpstr>
      <vt:lpstr>Titre haut Essais</vt:lpstr>
      <vt:lpstr>Titre et puces Essais</vt:lpstr>
      <vt:lpstr>Vide Essais</vt:lpstr>
      <vt:lpstr>Projet: méthodes d’approximation alternatives et méthodes d’enrichissement</vt:lpstr>
      <vt:lpstr>Problème</vt:lpstr>
      <vt:lpstr>Résolution analytique</vt:lpstr>
      <vt:lpstr>Résolution analytique</vt:lpstr>
      <vt:lpstr>Sommaire</vt:lpstr>
      <vt:lpstr>Sommaire</vt:lpstr>
      <vt:lpstr>Résolution EF</vt:lpstr>
      <vt:lpstr>Résolution EF</vt:lpstr>
      <vt:lpstr>Résolution MLS</vt:lpstr>
      <vt:lpstr>Résolution MLS</vt:lpstr>
      <vt:lpstr>Résolution MLS</vt:lpstr>
      <vt:lpstr>Résolution MLS</vt:lpstr>
      <vt:lpstr>Un petit problème de dérivée</vt:lpstr>
      <vt:lpstr>Quelques résultats</vt:lpstr>
      <vt:lpstr>Quelques résultats</vt:lpstr>
      <vt:lpstr>Quelques résultats</vt:lpstr>
      <vt:lpstr>Sommaire</vt:lpstr>
      <vt:lpstr>Deux approches</vt:lpstr>
      <vt:lpstr>Résultats MLS enrichis</vt:lpstr>
      <vt:lpstr>Résultats MLS enrichis</vt:lpstr>
      <vt:lpstr>Des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multicontact problem: the virtual testing of joints for the prediction of damping</dc:title>
  <dc:creator>Luc</dc:creator>
  <cp:lastModifiedBy>L L</cp:lastModifiedBy>
  <cp:revision>175</cp:revision>
  <dcterms:created xsi:type="dcterms:W3CDTF">2010-02-13T12:38:42Z</dcterms:created>
  <dcterms:modified xsi:type="dcterms:W3CDTF">2010-02-14T16:23:36Z</dcterms:modified>
</cp:coreProperties>
</file>