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4"/>
    <p:sldMasterId id="2147483780" r:id="rId5"/>
  </p:sldMasterIdLst>
  <p:notesMasterIdLst>
    <p:notesMasterId r:id="rId8"/>
  </p:notesMasterIdLst>
  <p:sldIdLst>
    <p:sldId id="258" r:id="rId6"/>
    <p:sldId id="259" r:id="rId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Times New Roman" panose="02020603050405020304" pitchFamily="18"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Times New Roman" panose="02020603050405020304" pitchFamily="18"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Times New Roman" panose="02020603050405020304" pitchFamily="18"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Times New Roman" panose="02020603050405020304" pitchFamily="18"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Times New Roman" panose="02020603050405020304" pitchFamily="18" charset="0"/>
      </a:defRPr>
    </a:lvl5pPr>
    <a:lvl6pPr marL="2286000" algn="l" defTabSz="914400" rtl="0" eaLnBrk="1" latinLnBrk="0" hangingPunct="1">
      <a:defRPr kern="1200">
        <a:solidFill>
          <a:schemeClr val="tx1"/>
        </a:solidFill>
        <a:latin typeface="Arial" panose="020B0604020202020204" pitchFamily="34" charset="0"/>
        <a:ea typeface="+mn-ea"/>
        <a:cs typeface="Times New Roman" panose="02020603050405020304" pitchFamily="18" charset="0"/>
      </a:defRPr>
    </a:lvl6pPr>
    <a:lvl7pPr marL="2743200" algn="l" defTabSz="914400" rtl="0" eaLnBrk="1" latinLnBrk="0" hangingPunct="1">
      <a:defRPr kern="1200">
        <a:solidFill>
          <a:schemeClr val="tx1"/>
        </a:solidFill>
        <a:latin typeface="Arial" panose="020B0604020202020204" pitchFamily="34" charset="0"/>
        <a:ea typeface="+mn-ea"/>
        <a:cs typeface="Times New Roman" panose="02020603050405020304" pitchFamily="18" charset="0"/>
      </a:defRPr>
    </a:lvl7pPr>
    <a:lvl8pPr marL="3200400" algn="l" defTabSz="914400" rtl="0" eaLnBrk="1" latinLnBrk="0" hangingPunct="1">
      <a:defRPr kern="1200">
        <a:solidFill>
          <a:schemeClr val="tx1"/>
        </a:solidFill>
        <a:latin typeface="Arial" panose="020B0604020202020204" pitchFamily="34" charset="0"/>
        <a:ea typeface="+mn-ea"/>
        <a:cs typeface="Times New Roman" panose="02020603050405020304" pitchFamily="18" charset="0"/>
      </a:defRPr>
    </a:lvl8pPr>
    <a:lvl9pPr marL="3657600" algn="l" defTabSz="914400" rtl="0" eaLnBrk="1" latinLnBrk="0" hangingPunct="1">
      <a:defRPr kern="1200">
        <a:solidFill>
          <a:schemeClr val="tx1"/>
        </a:solidFill>
        <a:latin typeface="Arial" panose="020B0604020202020204" pitchFamily="34"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79" autoAdjust="0"/>
    <p:restoredTop sz="82643" autoAdjust="0"/>
  </p:normalViewPr>
  <p:slideViewPr>
    <p:cSldViewPr snapToGrid="0">
      <p:cViewPr varScale="1">
        <p:scale>
          <a:sx n="55" d="100"/>
          <a:sy n="55" d="100"/>
        </p:scale>
        <p:origin x="1133"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customXml" Target="../customXml/item4.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3F582D3D-AAC5-4EA1-A960-D41F3DEC604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11267" name="Rectangle 3">
            <a:extLst>
              <a:ext uri="{FF2B5EF4-FFF2-40B4-BE49-F238E27FC236}">
                <a16:creationId xmlns:a16="http://schemas.microsoft.com/office/drawing/2014/main" id="{683B397E-5A4D-419C-8B56-D18EA099EAD6}"/>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mn-cs"/>
              </a:defRPr>
            </a:lvl1pPr>
          </a:lstStyle>
          <a:p>
            <a:pPr>
              <a:defRPr/>
            </a:pPr>
            <a:endParaRPr lang="en-US"/>
          </a:p>
        </p:txBody>
      </p:sp>
      <p:sp>
        <p:nvSpPr>
          <p:cNvPr id="14340" name="Rectangle 4">
            <a:extLst>
              <a:ext uri="{FF2B5EF4-FFF2-40B4-BE49-F238E27FC236}">
                <a16:creationId xmlns:a16="http://schemas.microsoft.com/office/drawing/2014/main" id="{C874BC44-ECA5-4F6C-A4F7-4270BB61DF89}"/>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a:extLst>
              <a:ext uri="{FF2B5EF4-FFF2-40B4-BE49-F238E27FC236}">
                <a16:creationId xmlns:a16="http://schemas.microsoft.com/office/drawing/2014/main" id="{7566532A-7B9C-4134-88FB-0E71CAA19714}"/>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270" name="Rectangle 6">
            <a:extLst>
              <a:ext uri="{FF2B5EF4-FFF2-40B4-BE49-F238E27FC236}">
                <a16:creationId xmlns:a16="http://schemas.microsoft.com/office/drawing/2014/main" id="{92A9AE45-BFF7-403F-9AB1-3F32C14350A7}"/>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11271" name="Rectangle 7">
            <a:extLst>
              <a:ext uri="{FF2B5EF4-FFF2-40B4-BE49-F238E27FC236}">
                <a16:creationId xmlns:a16="http://schemas.microsoft.com/office/drawing/2014/main" id="{4091C868-CE61-4BA5-A9B3-4375315C0B5E}"/>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3C251173-7884-4914-8678-33FA4E0810AB}" type="slidenum">
              <a:rPr lang="en-US" altLang="fr-FR"/>
              <a:pPr/>
              <a:t>‹N°›</a:t>
            </a:fld>
            <a:endParaRPr lang="en-US" alt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5">
            <a:extLst>
              <a:ext uri="{FF2B5EF4-FFF2-40B4-BE49-F238E27FC236}">
                <a16:creationId xmlns:a16="http://schemas.microsoft.com/office/drawing/2014/main" id="{7A354FF1-8A3B-42E6-81F8-72A31D7A4934}"/>
              </a:ext>
            </a:extLst>
          </p:cNvPr>
          <p:cNvSpPr>
            <a:spLocks noGrp="1" noChangeArrowheads="1"/>
          </p:cNvSpPr>
          <p:nvPr>
            <p:ph type="sldNum" sz="quarter" idx="10"/>
          </p:nvPr>
        </p:nvSpPr>
        <p:spPr>
          <a:ln/>
        </p:spPr>
        <p:txBody>
          <a:bodyPr/>
          <a:lstStyle>
            <a:lvl1pPr>
              <a:defRPr/>
            </a:lvl1pPr>
          </a:lstStyle>
          <a:p>
            <a:fld id="{653A9B8E-0B19-40C6-AE91-88F0911D8D49}" type="slidenum">
              <a:rPr lang="en-US" altLang="fr-FR"/>
              <a:pPr/>
              <a:t>‹N°›</a:t>
            </a:fld>
            <a:endParaRPr lang="en-US" altLang="fr-FR"/>
          </a:p>
        </p:txBody>
      </p:sp>
    </p:spTree>
    <p:extLst>
      <p:ext uri="{BB962C8B-B14F-4D97-AF65-F5344CB8AC3E}">
        <p14:creationId xmlns:p14="http://schemas.microsoft.com/office/powerpoint/2010/main" val="3811537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a:extLst>
              <a:ext uri="{FF2B5EF4-FFF2-40B4-BE49-F238E27FC236}">
                <a16:creationId xmlns:a16="http://schemas.microsoft.com/office/drawing/2014/main" id="{92A89B39-C1FA-43B7-9A92-9F8555B78F91}"/>
              </a:ext>
            </a:extLst>
          </p:cNvPr>
          <p:cNvSpPr>
            <a:spLocks noGrp="1" noChangeArrowheads="1"/>
          </p:cNvSpPr>
          <p:nvPr>
            <p:ph type="sldNum" sz="quarter" idx="10"/>
          </p:nvPr>
        </p:nvSpPr>
        <p:spPr>
          <a:ln/>
        </p:spPr>
        <p:txBody>
          <a:bodyPr/>
          <a:lstStyle>
            <a:lvl1pPr>
              <a:defRPr/>
            </a:lvl1pPr>
          </a:lstStyle>
          <a:p>
            <a:fld id="{45414F83-B54D-4D67-A13B-9DDFD2FB56A7}" type="slidenum">
              <a:rPr lang="en-US" altLang="fr-FR"/>
              <a:pPr/>
              <a:t>‹N°›</a:t>
            </a:fld>
            <a:endParaRPr lang="en-US" altLang="fr-FR"/>
          </a:p>
        </p:txBody>
      </p:sp>
    </p:spTree>
    <p:extLst>
      <p:ext uri="{BB962C8B-B14F-4D97-AF65-F5344CB8AC3E}">
        <p14:creationId xmlns:p14="http://schemas.microsoft.com/office/powerpoint/2010/main" val="4078247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a:extLst>
              <a:ext uri="{FF2B5EF4-FFF2-40B4-BE49-F238E27FC236}">
                <a16:creationId xmlns:a16="http://schemas.microsoft.com/office/drawing/2014/main" id="{89706E0A-1E51-47B9-939E-1B65DB2A27F3}"/>
              </a:ext>
            </a:extLst>
          </p:cNvPr>
          <p:cNvSpPr>
            <a:spLocks noGrp="1" noChangeArrowheads="1"/>
          </p:cNvSpPr>
          <p:nvPr>
            <p:ph type="sldNum" sz="quarter" idx="10"/>
          </p:nvPr>
        </p:nvSpPr>
        <p:spPr>
          <a:ln/>
        </p:spPr>
        <p:txBody>
          <a:bodyPr/>
          <a:lstStyle>
            <a:lvl1pPr>
              <a:defRPr/>
            </a:lvl1pPr>
          </a:lstStyle>
          <a:p>
            <a:fld id="{D94C48AD-2E64-40E9-9AC3-6B132D268528}" type="slidenum">
              <a:rPr lang="en-US" altLang="fr-FR"/>
              <a:pPr/>
              <a:t>‹N°›</a:t>
            </a:fld>
            <a:endParaRPr lang="en-US" altLang="fr-FR"/>
          </a:p>
        </p:txBody>
      </p:sp>
    </p:spTree>
    <p:extLst>
      <p:ext uri="{BB962C8B-B14F-4D97-AF65-F5344CB8AC3E}">
        <p14:creationId xmlns:p14="http://schemas.microsoft.com/office/powerpoint/2010/main" val="113239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a:extLst>
              <a:ext uri="{FF2B5EF4-FFF2-40B4-BE49-F238E27FC236}">
                <a16:creationId xmlns:a16="http://schemas.microsoft.com/office/drawing/2014/main" id="{B2DBAE1F-A028-467E-B00A-F0000624349F}"/>
              </a:ext>
            </a:extLst>
          </p:cNvPr>
          <p:cNvSpPr>
            <a:spLocks noGrp="1"/>
          </p:cNvSpPr>
          <p:nvPr>
            <p:ph type="dt" sz="half" idx="10"/>
          </p:nvPr>
        </p:nvSpPr>
        <p:spPr/>
        <p:txBody>
          <a:bodyPr/>
          <a:lstStyle>
            <a:lvl1pPr>
              <a:defRPr/>
            </a:lvl1pPr>
          </a:lstStyle>
          <a:p>
            <a:pPr>
              <a:defRPr/>
            </a:pPr>
            <a:fld id="{2E7C7548-7990-4E43-A461-1D7B7BD8EE03}" type="datetimeFigureOut">
              <a:rPr lang="fr-CA"/>
              <a:pPr>
                <a:defRPr/>
              </a:pPr>
              <a:t>2020-08-26</a:t>
            </a:fld>
            <a:endParaRPr lang="fr-CA"/>
          </a:p>
        </p:txBody>
      </p:sp>
      <p:sp>
        <p:nvSpPr>
          <p:cNvPr id="5" name="Footer Placeholder 4">
            <a:extLst>
              <a:ext uri="{FF2B5EF4-FFF2-40B4-BE49-F238E27FC236}">
                <a16:creationId xmlns:a16="http://schemas.microsoft.com/office/drawing/2014/main" id="{9B725D26-C669-46F6-A9A0-F4A61FDFAFD5}"/>
              </a:ext>
            </a:extLst>
          </p:cNvPr>
          <p:cNvSpPr>
            <a:spLocks noGrp="1"/>
          </p:cNvSpPr>
          <p:nvPr>
            <p:ph type="ftr" sz="quarter" idx="11"/>
          </p:nvPr>
        </p:nvSpPr>
        <p:spPr/>
        <p:txBody>
          <a:bodyPr/>
          <a:lstStyle>
            <a:lvl1pPr>
              <a:defRPr/>
            </a:lvl1pPr>
          </a:lstStyle>
          <a:p>
            <a:pPr>
              <a:defRPr/>
            </a:pPr>
            <a:endParaRPr lang="fr-CA"/>
          </a:p>
        </p:txBody>
      </p:sp>
      <p:sp>
        <p:nvSpPr>
          <p:cNvPr id="6" name="Slide Number Placeholder 5">
            <a:extLst>
              <a:ext uri="{FF2B5EF4-FFF2-40B4-BE49-F238E27FC236}">
                <a16:creationId xmlns:a16="http://schemas.microsoft.com/office/drawing/2014/main" id="{EE42E4ED-555D-459F-87E5-38A7617C957E}"/>
              </a:ext>
            </a:extLst>
          </p:cNvPr>
          <p:cNvSpPr>
            <a:spLocks noGrp="1"/>
          </p:cNvSpPr>
          <p:nvPr>
            <p:ph type="sldNum" sz="quarter" idx="12"/>
          </p:nvPr>
        </p:nvSpPr>
        <p:spPr/>
        <p:txBody>
          <a:bodyPr/>
          <a:lstStyle>
            <a:lvl1pPr>
              <a:defRPr/>
            </a:lvl1pPr>
          </a:lstStyle>
          <a:p>
            <a:fld id="{55B75469-CCED-4EFB-B7DE-37382EF1F70D}" type="slidenum">
              <a:rPr lang="en-US" altLang="fr-FR"/>
              <a:pPr/>
              <a:t>‹N°›</a:t>
            </a:fld>
            <a:endParaRPr lang="en-US" altLang="fr-FR"/>
          </a:p>
        </p:txBody>
      </p:sp>
    </p:spTree>
    <p:extLst>
      <p:ext uri="{BB962C8B-B14F-4D97-AF65-F5344CB8AC3E}">
        <p14:creationId xmlns:p14="http://schemas.microsoft.com/office/powerpoint/2010/main" val="1113708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a:extLst>
              <a:ext uri="{FF2B5EF4-FFF2-40B4-BE49-F238E27FC236}">
                <a16:creationId xmlns:a16="http://schemas.microsoft.com/office/drawing/2014/main" id="{E0267BE0-2577-4EEC-BC32-C1CE214D313A}"/>
              </a:ext>
            </a:extLst>
          </p:cNvPr>
          <p:cNvSpPr>
            <a:spLocks noGrp="1"/>
          </p:cNvSpPr>
          <p:nvPr>
            <p:ph type="dt" sz="half" idx="10"/>
          </p:nvPr>
        </p:nvSpPr>
        <p:spPr/>
        <p:txBody>
          <a:bodyPr/>
          <a:lstStyle>
            <a:lvl1pPr>
              <a:defRPr/>
            </a:lvl1pPr>
          </a:lstStyle>
          <a:p>
            <a:pPr>
              <a:defRPr/>
            </a:pPr>
            <a:fld id="{481EEA70-1C6D-4627-B85D-B9DEF59DDB6E}" type="datetimeFigureOut">
              <a:rPr lang="fr-CA"/>
              <a:pPr>
                <a:defRPr/>
              </a:pPr>
              <a:t>2020-08-26</a:t>
            </a:fld>
            <a:endParaRPr lang="fr-CA"/>
          </a:p>
        </p:txBody>
      </p:sp>
      <p:sp>
        <p:nvSpPr>
          <p:cNvPr id="5" name="Footer Placeholder 4">
            <a:extLst>
              <a:ext uri="{FF2B5EF4-FFF2-40B4-BE49-F238E27FC236}">
                <a16:creationId xmlns:a16="http://schemas.microsoft.com/office/drawing/2014/main" id="{2CCB30BD-5954-4130-83E2-C6ED7ECDA15F}"/>
              </a:ext>
            </a:extLst>
          </p:cNvPr>
          <p:cNvSpPr>
            <a:spLocks noGrp="1"/>
          </p:cNvSpPr>
          <p:nvPr>
            <p:ph type="ftr" sz="quarter" idx="11"/>
          </p:nvPr>
        </p:nvSpPr>
        <p:spPr/>
        <p:txBody>
          <a:bodyPr/>
          <a:lstStyle>
            <a:lvl1pPr>
              <a:defRPr/>
            </a:lvl1pPr>
          </a:lstStyle>
          <a:p>
            <a:pPr>
              <a:defRPr/>
            </a:pPr>
            <a:endParaRPr lang="fr-CA"/>
          </a:p>
        </p:txBody>
      </p:sp>
      <p:sp>
        <p:nvSpPr>
          <p:cNvPr id="6" name="Slide Number Placeholder 5">
            <a:extLst>
              <a:ext uri="{FF2B5EF4-FFF2-40B4-BE49-F238E27FC236}">
                <a16:creationId xmlns:a16="http://schemas.microsoft.com/office/drawing/2014/main" id="{64CF07D6-ABA6-4957-A13B-46EEEA695B51}"/>
              </a:ext>
            </a:extLst>
          </p:cNvPr>
          <p:cNvSpPr>
            <a:spLocks noGrp="1"/>
          </p:cNvSpPr>
          <p:nvPr>
            <p:ph type="sldNum" sz="quarter" idx="12"/>
          </p:nvPr>
        </p:nvSpPr>
        <p:spPr/>
        <p:txBody>
          <a:bodyPr/>
          <a:lstStyle>
            <a:lvl1pPr>
              <a:defRPr/>
            </a:lvl1pPr>
          </a:lstStyle>
          <a:p>
            <a:fld id="{08B1A2F1-44A3-4CE9-A32C-7C2C36F6C374}" type="slidenum">
              <a:rPr lang="en-US" altLang="fr-FR"/>
              <a:pPr/>
              <a:t>‹N°›</a:t>
            </a:fld>
            <a:endParaRPr lang="en-US" altLang="fr-FR"/>
          </a:p>
        </p:txBody>
      </p:sp>
    </p:spTree>
    <p:extLst>
      <p:ext uri="{BB962C8B-B14F-4D97-AF65-F5344CB8AC3E}">
        <p14:creationId xmlns:p14="http://schemas.microsoft.com/office/powerpoint/2010/main" val="31732761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Date Placeholder 3">
            <a:extLst>
              <a:ext uri="{FF2B5EF4-FFF2-40B4-BE49-F238E27FC236}">
                <a16:creationId xmlns:a16="http://schemas.microsoft.com/office/drawing/2014/main" id="{56A0ADE3-0E53-4F50-B602-F10832B85A43}"/>
              </a:ext>
            </a:extLst>
          </p:cNvPr>
          <p:cNvSpPr>
            <a:spLocks noGrp="1"/>
          </p:cNvSpPr>
          <p:nvPr>
            <p:ph type="dt" sz="half" idx="10"/>
          </p:nvPr>
        </p:nvSpPr>
        <p:spPr/>
        <p:txBody>
          <a:bodyPr/>
          <a:lstStyle>
            <a:lvl1pPr>
              <a:defRPr/>
            </a:lvl1pPr>
          </a:lstStyle>
          <a:p>
            <a:pPr>
              <a:defRPr/>
            </a:pPr>
            <a:fld id="{64814DBD-B28D-42D0-AD05-7038B9CA1057}" type="datetimeFigureOut">
              <a:rPr lang="fr-CA"/>
              <a:pPr>
                <a:defRPr/>
              </a:pPr>
              <a:t>2020-08-26</a:t>
            </a:fld>
            <a:endParaRPr lang="fr-CA"/>
          </a:p>
        </p:txBody>
      </p:sp>
      <p:sp>
        <p:nvSpPr>
          <p:cNvPr id="5" name="Footer Placeholder 4">
            <a:extLst>
              <a:ext uri="{FF2B5EF4-FFF2-40B4-BE49-F238E27FC236}">
                <a16:creationId xmlns:a16="http://schemas.microsoft.com/office/drawing/2014/main" id="{F0014C46-5AE2-4A22-8C90-3B8DFFCF0432}"/>
              </a:ext>
            </a:extLst>
          </p:cNvPr>
          <p:cNvSpPr>
            <a:spLocks noGrp="1"/>
          </p:cNvSpPr>
          <p:nvPr>
            <p:ph type="ftr" sz="quarter" idx="11"/>
          </p:nvPr>
        </p:nvSpPr>
        <p:spPr/>
        <p:txBody>
          <a:bodyPr/>
          <a:lstStyle>
            <a:lvl1pPr>
              <a:defRPr/>
            </a:lvl1pPr>
          </a:lstStyle>
          <a:p>
            <a:pPr>
              <a:defRPr/>
            </a:pPr>
            <a:endParaRPr lang="fr-CA"/>
          </a:p>
        </p:txBody>
      </p:sp>
      <p:sp>
        <p:nvSpPr>
          <p:cNvPr id="6" name="Slide Number Placeholder 5">
            <a:extLst>
              <a:ext uri="{FF2B5EF4-FFF2-40B4-BE49-F238E27FC236}">
                <a16:creationId xmlns:a16="http://schemas.microsoft.com/office/drawing/2014/main" id="{F394360D-382E-4B8A-AFBB-B103A56AEE6D}"/>
              </a:ext>
            </a:extLst>
          </p:cNvPr>
          <p:cNvSpPr>
            <a:spLocks noGrp="1"/>
          </p:cNvSpPr>
          <p:nvPr>
            <p:ph type="sldNum" sz="quarter" idx="12"/>
          </p:nvPr>
        </p:nvSpPr>
        <p:spPr/>
        <p:txBody>
          <a:bodyPr/>
          <a:lstStyle>
            <a:lvl1pPr>
              <a:defRPr/>
            </a:lvl1pPr>
          </a:lstStyle>
          <a:p>
            <a:fld id="{324E75F4-DFC8-4972-BABC-8111B58B07E3}" type="slidenum">
              <a:rPr lang="en-US" altLang="fr-FR"/>
              <a:pPr/>
              <a:t>‹N°›</a:t>
            </a:fld>
            <a:endParaRPr lang="en-US" altLang="fr-FR"/>
          </a:p>
        </p:txBody>
      </p:sp>
    </p:spTree>
    <p:extLst>
      <p:ext uri="{BB962C8B-B14F-4D97-AF65-F5344CB8AC3E}">
        <p14:creationId xmlns:p14="http://schemas.microsoft.com/office/powerpoint/2010/main" val="161700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a:extLst>
              <a:ext uri="{FF2B5EF4-FFF2-40B4-BE49-F238E27FC236}">
                <a16:creationId xmlns:a16="http://schemas.microsoft.com/office/drawing/2014/main" id="{DEDB6E35-CC1F-4C17-9AE9-7091C6B97E34}"/>
              </a:ext>
            </a:extLst>
          </p:cNvPr>
          <p:cNvSpPr>
            <a:spLocks noGrp="1"/>
          </p:cNvSpPr>
          <p:nvPr>
            <p:ph type="dt" sz="half" idx="10"/>
          </p:nvPr>
        </p:nvSpPr>
        <p:spPr/>
        <p:txBody>
          <a:bodyPr/>
          <a:lstStyle>
            <a:lvl1pPr>
              <a:defRPr/>
            </a:lvl1pPr>
          </a:lstStyle>
          <a:p>
            <a:pPr>
              <a:defRPr/>
            </a:pPr>
            <a:fld id="{0CC19FBB-8C7A-44E1-A655-CE340BB554D0}" type="datetimeFigureOut">
              <a:rPr lang="fr-CA"/>
              <a:pPr>
                <a:defRPr/>
              </a:pPr>
              <a:t>2020-08-26</a:t>
            </a:fld>
            <a:endParaRPr lang="fr-CA"/>
          </a:p>
        </p:txBody>
      </p:sp>
      <p:sp>
        <p:nvSpPr>
          <p:cNvPr id="6" name="Footer Placeholder 5">
            <a:extLst>
              <a:ext uri="{FF2B5EF4-FFF2-40B4-BE49-F238E27FC236}">
                <a16:creationId xmlns:a16="http://schemas.microsoft.com/office/drawing/2014/main" id="{EC7E0868-A8DD-461D-8BC6-167E82B8C53F}"/>
              </a:ext>
            </a:extLst>
          </p:cNvPr>
          <p:cNvSpPr>
            <a:spLocks noGrp="1"/>
          </p:cNvSpPr>
          <p:nvPr>
            <p:ph type="ftr" sz="quarter" idx="11"/>
          </p:nvPr>
        </p:nvSpPr>
        <p:spPr/>
        <p:txBody>
          <a:bodyPr/>
          <a:lstStyle>
            <a:lvl1pPr>
              <a:defRPr/>
            </a:lvl1pPr>
          </a:lstStyle>
          <a:p>
            <a:pPr>
              <a:defRPr/>
            </a:pPr>
            <a:endParaRPr lang="fr-CA"/>
          </a:p>
        </p:txBody>
      </p:sp>
      <p:sp>
        <p:nvSpPr>
          <p:cNvPr id="7" name="Slide Number Placeholder 6">
            <a:extLst>
              <a:ext uri="{FF2B5EF4-FFF2-40B4-BE49-F238E27FC236}">
                <a16:creationId xmlns:a16="http://schemas.microsoft.com/office/drawing/2014/main" id="{C74315D6-6C91-41D8-936D-76BFE52A660C}"/>
              </a:ext>
            </a:extLst>
          </p:cNvPr>
          <p:cNvSpPr>
            <a:spLocks noGrp="1"/>
          </p:cNvSpPr>
          <p:nvPr>
            <p:ph type="sldNum" sz="quarter" idx="12"/>
          </p:nvPr>
        </p:nvSpPr>
        <p:spPr/>
        <p:txBody>
          <a:bodyPr/>
          <a:lstStyle>
            <a:lvl1pPr>
              <a:defRPr/>
            </a:lvl1pPr>
          </a:lstStyle>
          <a:p>
            <a:fld id="{ED49E06C-F99C-4EBF-A432-C0B22CE1088C}" type="slidenum">
              <a:rPr lang="en-US" altLang="fr-FR"/>
              <a:pPr/>
              <a:t>‹N°›</a:t>
            </a:fld>
            <a:endParaRPr lang="en-US" altLang="fr-FR"/>
          </a:p>
        </p:txBody>
      </p:sp>
    </p:spTree>
    <p:extLst>
      <p:ext uri="{BB962C8B-B14F-4D97-AF65-F5344CB8AC3E}">
        <p14:creationId xmlns:p14="http://schemas.microsoft.com/office/powerpoint/2010/main" val="3675214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629842" y="2505075"/>
            <a:ext cx="3868340"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4629150" y="2505075"/>
            <a:ext cx="3887391"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a:extLst>
              <a:ext uri="{FF2B5EF4-FFF2-40B4-BE49-F238E27FC236}">
                <a16:creationId xmlns:a16="http://schemas.microsoft.com/office/drawing/2014/main" id="{2BCC7F40-2F54-4968-9DC8-FADFAC2704D7}"/>
              </a:ext>
            </a:extLst>
          </p:cNvPr>
          <p:cNvSpPr>
            <a:spLocks noGrp="1"/>
          </p:cNvSpPr>
          <p:nvPr>
            <p:ph type="dt" sz="half" idx="10"/>
          </p:nvPr>
        </p:nvSpPr>
        <p:spPr/>
        <p:txBody>
          <a:bodyPr/>
          <a:lstStyle>
            <a:lvl1pPr>
              <a:defRPr/>
            </a:lvl1pPr>
          </a:lstStyle>
          <a:p>
            <a:pPr>
              <a:defRPr/>
            </a:pPr>
            <a:fld id="{54F1F80E-33AD-4EB0-A456-6079897F7EC9}" type="datetimeFigureOut">
              <a:rPr lang="fr-CA"/>
              <a:pPr>
                <a:defRPr/>
              </a:pPr>
              <a:t>2020-08-26</a:t>
            </a:fld>
            <a:endParaRPr lang="fr-CA"/>
          </a:p>
        </p:txBody>
      </p:sp>
      <p:sp>
        <p:nvSpPr>
          <p:cNvPr id="8" name="Footer Placeholder 7">
            <a:extLst>
              <a:ext uri="{FF2B5EF4-FFF2-40B4-BE49-F238E27FC236}">
                <a16:creationId xmlns:a16="http://schemas.microsoft.com/office/drawing/2014/main" id="{0E7E3262-AA9B-4A6B-8C03-413D2252F2E6}"/>
              </a:ext>
            </a:extLst>
          </p:cNvPr>
          <p:cNvSpPr>
            <a:spLocks noGrp="1"/>
          </p:cNvSpPr>
          <p:nvPr>
            <p:ph type="ftr" sz="quarter" idx="11"/>
          </p:nvPr>
        </p:nvSpPr>
        <p:spPr/>
        <p:txBody>
          <a:bodyPr/>
          <a:lstStyle>
            <a:lvl1pPr>
              <a:defRPr/>
            </a:lvl1pPr>
          </a:lstStyle>
          <a:p>
            <a:pPr>
              <a:defRPr/>
            </a:pPr>
            <a:endParaRPr lang="fr-CA"/>
          </a:p>
        </p:txBody>
      </p:sp>
      <p:sp>
        <p:nvSpPr>
          <p:cNvPr id="9" name="Slide Number Placeholder 8">
            <a:extLst>
              <a:ext uri="{FF2B5EF4-FFF2-40B4-BE49-F238E27FC236}">
                <a16:creationId xmlns:a16="http://schemas.microsoft.com/office/drawing/2014/main" id="{91E611E6-C33F-4D83-A118-CA16C1B07417}"/>
              </a:ext>
            </a:extLst>
          </p:cNvPr>
          <p:cNvSpPr>
            <a:spLocks noGrp="1"/>
          </p:cNvSpPr>
          <p:nvPr>
            <p:ph type="sldNum" sz="quarter" idx="12"/>
          </p:nvPr>
        </p:nvSpPr>
        <p:spPr/>
        <p:txBody>
          <a:bodyPr/>
          <a:lstStyle>
            <a:lvl1pPr>
              <a:defRPr/>
            </a:lvl1pPr>
          </a:lstStyle>
          <a:p>
            <a:fld id="{8148653C-F5D4-478B-88CC-209384164353}" type="slidenum">
              <a:rPr lang="en-US" altLang="fr-FR"/>
              <a:pPr/>
              <a:t>‹N°›</a:t>
            </a:fld>
            <a:endParaRPr lang="en-US" altLang="fr-FR"/>
          </a:p>
        </p:txBody>
      </p:sp>
    </p:spTree>
    <p:extLst>
      <p:ext uri="{BB962C8B-B14F-4D97-AF65-F5344CB8AC3E}">
        <p14:creationId xmlns:p14="http://schemas.microsoft.com/office/powerpoint/2010/main" val="3723888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a:extLst>
              <a:ext uri="{FF2B5EF4-FFF2-40B4-BE49-F238E27FC236}">
                <a16:creationId xmlns:a16="http://schemas.microsoft.com/office/drawing/2014/main" id="{1B0D74DA-2F24-4C8C-A880-81CFB4B5916E}"/>
              </a:ext>
            </a:extLst>
          </p:cNvPr>
          <p:cNvSpPr>
            <a:spLocks noGrp="1"/>
          </p:cNvSpPr>
          <p:nvPr>
            <p:ph type="dt" sz="half" idx="10"/>
          </p:nvPr>
        </p:nvSpPr>
        <p:spPr/>
        <p:txBody>
          <a:bodyPr/>
          <a:lstStyle>
            <a:lvl1pPr>
              <a:defRPr/>
            </a:lvl1pPr>
          </a:lstStyle>
          <a:p>
            <a:pPr>
              <a:defRPr/>
            </a:pPr>
            <a:fld id="{579E6874-9B03-4749-81C3-2D2545B6A838}" type="datetimeFigureOut">
              <a:rPr lang="fr-CA"/>
              <a:pPr>
                <a:defRPr/>
              </a:pPr>
              <a:t>2020-08-26</a:t>
            </a:fld>
            <a:endParaRPr lang="fr-CA"/>
          </a:p>
        </p:txBody>
      </p:sp>
      <p:sp>
        <p:nvSpPr>
          <p:cNvPr id="4" name="Footer Placeholder 3">
            <a:extLst>
              <a:ext uri="{FF2B5EF4-FFF2-40B4-BE49-F238E27FC236}">
                <a16:creationId xmlns:a16="http://schemas.microsoft.com/office/drawing/2014/main" id="{E83DBA46-C416-4898-9691-C913E16B9F29}"/>
              </a:ext>
            </a:extLst>
          </p:cNvPr>
          <p:cNvSpPr>
            <a:spLocks noGrp="1"/>
          </p:cNvSpPr>
          <p:nvPr>
            <p:ph type="ftr" sz="quarter" idx="11"/>
          </p:nvPr>
        </p:nvSpPr>
        <p:spPr/>
        <p:txBody>
          <a:bodyPr/>
          <a:lstStyle>
            <a:lvl1pPr>
              <a:defRPr/>
            </a:lvl1pPr>
          </a:lstStyle>
          <a:p>
            <a:pPr>
              <a:defRPr/>
            </a:pPr>
            <a:endParaRPr lang="fr-CA"/>
          </a:p>
        </p:txBody>
      </p:sp>
      <p:sp>
        <p:nvSpPr>
          <p:cNvPr id="5" name="Slide Number Placeholder 4">
            <a:extLst>
              <a:ext uri="{FF2B5EF4-FFF2-40B4-BE49-F238E27FC236}">
                <a16:creationId xmlns:a16="http://schemas.microsoft.com/office/drawing/2014/main" id="{8D708288-885B-4881-9548-6EEC6C3E8F33}"/>
              </a:ext>
            </a:extLst>
          </p:cNvPr>
          <p:cNvSpPr>
            <a:spLocks noGrp="1"/>
          </p:cNvSpPr>
          <p:nvPr>
            <p:ph type="sldNum" sz="quarter" idx="12"/>
          </p:nvPr>
        </p:nvSpPr>
        <p:spPr/>
        <p:txBody>
          <a:bodyPr/>
          <a:lstStyle>
            <a:lvl1pPr>
              <a:defRPr/>
            </a:lvl1pPr>
          </a:lstStyle>
          <a:p>
            <a:fld id="{D23B2476-0CDD-462F-B80C-4C802AED3CAE}" type="slidenum">
              <a:rPr lang="en-US" altLang="fr-FR"/>
              <a:pPr/>
              <a:t>‹N°›</a:t>
            </a:fld>
            <a:endParaRPr lang="en-US" altLang="fr-FR"/>
          </a:p>
        </p:txBody>
      </p:sp>
    </p:spTree>
    <p:extLst>
      <p:ext uri="{BB962C8B-B14F-4D97-AF65-F5344CB8AC3E}">
        <p14:creationId xmlns:p14="http://schemas.microsoft.com/office/powerpoint/2010/main" val="3446667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C6E89A-5611-41D6-A1CB-6E7874BB4A1C}"/>
              </a:ext>
            </a:extLst>
          </p:cNvPr>
          <p:cNvSpPr>
            <a:spLocks noGrp="1"/>
          </p:cNvSpPr>
          <p:nvPr>
            <p:ph type="dt" sz="half" idx="10"/>
          </p:nvPr>
        </p:nvSpPr>
        <p:spPr/>
        <p:txBody>
          <a:bodyPr/>
          <a:lstStyle>
            <a:lvl1pPr>
              <a:defRPr/>
            </a:lvl1pPr>
          </a:lstStyle>
          <a:p>
            <a:pPr>
              <a:defRPr/>
            </a:pPr>
            <a:fld id="{09BEECE1-7A56-4A66-B369-FACFEEB961DE}" type="datetimeFigureOut">
              <a:rPr lang="fr-CA"/>
              <a:pPr>
                <a:defRPr/>
              </a:pPr>
              <a:t>2020-08-26</a:t>
            </a:fld>
            <a:endParaRPr lang="fr-CA"/>
          </a:p>
        </p:txBody>
      </p:sp>
      <p:sp>
        <p:nvSpPr>
          <p:cNvPr id="3" name="Footer Placeholder 2">
            <a:extLst>
              <a:ext uri="{FF2B5EF4-FFF2-40B4-BE49-F238E27FC236}">
                <a16:creationId xmlns:a16="http://schemas.microsoft.com/office/drawing/2014/main" id="{2CB0C43A-6C46-4CA5-A13C-58187D011FEA}"/>
              </a:ext>
            </a:extLst>
          </p:cNvPr>
          <p:cNvSpPr>
            <a:spLocks noGrp="1"/>
          </p:cNvSpPr>
          <p:nvPr>
            <p:ph type="ftr" sz="quarter" idx="11"/>
          </p:nvPr>
        </p:nvSpPr>
        <p:spPr/>
        <p:txBody>
          <a:bodyPr/>
          <a:lstStyle>
            <a:lvl1pPr>
              <a:defRPr/>
            </a:lvl1pPr>
          </a:lstStyle>
          <a:p>
            <a:pPr>
              <a:defRPr/>
            </a:pPr>
            <a:endParaRPr lang="fr-CA"/>
          </a:p>
        </p:txBody>
      </p:sp>
      <p:sp>
        <p:nvSpPr>
          <p:cNvPr id="4" name="Slide Number Placeholder 3">
            <a:extLst>
              <a:ext uri="{FF2B5EF4-FFF2-40B4-BE49-F238E27FC236}">
                <a16:creationId xmlns:a16="http://schemas.microsoft.com/office/drawing/2014/main" id="{31F8FCBC-6C6E-4EBF-9D34-EF30A13E7DD7}"/>
              </a:ext>
            </a:extLst>
          </p:cNvPr>
          <p:cNvSpPr>
            <a:spLocks noGrp="1"/>
          </p:cNvSpPr>
          <p:nvPr>
            <p:ph type="sldNum" sz="quarter" idx="12"/>
          </p:nvPr>
        </p:nvSpPr>
        <p:spPr/>
        <p:txBody>
          <a:bodyPr/>
          <a:lstStyle>
            <a:lvl1pPr>
              <a:defRPr/>
            </a:lvl1pPr>
          </a:lstStyle>
          <a:p>
            <a:fld id="{6FEDF3DD-6197-48C7-94B4-9133F03B2001}" type="slidenum">
              <a:rPr lang="en-US" altLang="fr-FR"/>
              <a:pPr/>
              <a:t>‹N°›</a:t>
            </a:fld>
            <a:endParaRPr lang="en-US" altLang="fr-FR"/>
          </a:p>
        </p:txBody>
      </p:sp>
    </p:spTree>
    <p:extLst>
      <p:ext uri="{BB962C8B-B14F-4D97-AF65-F5344CB8AC3E}">
        <p14:creationId xmlns:p14="http://schemas.microsoft.com/office/powerpoint/2010/main" val="3728626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a:extLst>
              <a:ext uri="{FF2B5EF4-FFF2-40B4-BE49-F238E27FC236}">
                <a16:creationId xmlns:a16="http://schemas.microsoft.com/office/drawing/2014/main" id="{53312E10-02A2-41D2-B3F4-9F8A9210D2B1}"/>
              </a:ext>
            </a:extLst>
          </p:cNvPr>
          <p:cNvSpPr>
            <a:spLocks noGrp="1"/>
          </p:cNvSpPr>
          <p:nvPr>
            <p:ph type="dt" sz="half" idx="10"/>
          </p:nvPr>
        </p:nvSpPr>
        <p:spPr/>
        <p:txBody>
          <a:bodyPr/>
          <a:lstStyle>
            <a:lvl1pPr>
              <a:defRPr/>
            </a:lvl1pPr>
          </a:lstStyle>
          <a:p>
            <a:pPr>
              <a:defRPr/>
            </a:pPr>
            <a:fld id="{22232489-140C-494C-BA6D-8B18CB9EAC1E}" type="datetimeFigureOut">
              <a:rPr lang="fr-CA"/>
              <a:pPr>
                <a:defRPr/>
              </a:pPr>
              <a:t>2020-08-26</a:t>
            </a:fld>
            <a:endParaRPr lang="fr-CA"/>
          </a:p>
        </p:txBody>
      </p:sp>
      <p:sp>
        <p:nvSpPr>
          <p:cNvPr id="6" name="Footer Placeholder 5">
            <a:extLst>
              <a:ext uri="{FF2B5EF4-FFF2-40B4-BE49-F238E27FC236}">
                <a16:creationId xmlns:a16="http://schemas.microsoft.com/office/drawing/2014/main" id="{DDA76C4D-D91C-4CCA-948B-F709CFF86FF5}"/>
              </a:ext>
            </a:extLst>
          </p:cNvPr>
          <p:cNvSpPr>
            <a:spLocks noGrp="1"/>
          </p:cNvSpPr>
          <p:nvPr>
            <p:ph type="ftr" sz="quarter" idx="11"/>
          </p:nvPr>
        </p:nvSpPr>
        <p:spPr/>
        <p:txBody>
          <a:bodyPr/>
          <a:lstStyle>
            <a:lvl1pPr>
              <a:defRPr/>
            </a:lvl1pPr>
          </a:lstStyle>
          <a:p>
            <a:pPr>
              <a:defRPr/>
            </a:pPr>
            <a:endParaRPr lang="fr-CA"/>
          </a:p>
        </p:txBody>
      </p:sp>
      <p:sp>
        <p:nvSpPr>
          <p:cNvPr id="7" name="Slide Number Placeholder 6">
            <a:extLst>
              <a:ext uri="{FF2B5EF4-FFF2-40B4-BE49-F238E27FC236}">
                <a16:creationId xmlns:a16="http://schemas.microsoft.com/office/drawing/2014/main" id="{8CC5CAEA-84BF-4A9F-BCDC-BDBCF928A8C4}"/>
              </a:ext>
            </a:extLst>
          </p:cNvPr>
          <p:cNvSpPr>
            <a:spLocks noGrp="1"/>
          </p:cNvSpPr>
          <p:nvPr>
            <p:ph type="sldNum" sz="quarter" idx="12"/>
          </p:nvPr>
        </p:nvSpPr>
        <p:spPr/>
        <p:txBody>
          <a:bodyPr/>
          <a:lstStyle>
            <a:lvl1pPr>
              <a:defRPr/>
            </a:lvl1pPr>
          </a:lstStyle>
          <a:p>
            <a:fld id="{3ADF99EB-DB9C-427F-9E54-581F29DD814B}" type="slidenum">
              <a:rPr lang="en-US" altLang="fr-FR"/>
              <a:pPr/>
              <a:t>‹N°›</a:t>
            </a:fld>
            <a:endParaRPr lang="en-US" altLang="fr-FR"/>
          </a:p>
        </p:txBody>
      </p:sp>
    </p:spTree>
    <p:extLst>
      <p:ext uri="{BB962C8B-B14F-4D97-AF65-F5344CB8AC3E}">
        <p14:creationId xmlns:p14="http://schemas.microsoft.com/office/powerpoint/2010/main" val="3267479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a:extLst>
              <a:ext uri="{FF2B5EF4-FFF2-40B4-BE49-F238E27FC236}">
                <a16:creationId xmlns:a16="http://schemas.microsoft.com/office/drawing/2014/main" id="{D442E8E3-63FE-4072-9C88-54F60AFBFDD2}"/>
              </a:ext>
            </a:extLst>
          </p:cNvPr>
          <p:cNvSpPr>
            <a:spLocks noGrp="1" noChangeArrowheads="1"/>
          </p:cNvSpPr>
          <p:nvPr>
            <p:ph type="sldNum" sz="quarter" idx="10"/>
          </p:nvPr>
        </p:nvSpPr>
        <p:spPr>
          <a:ln/>
        </p:spPr>
        <p:txBody>
          <a:bodyPr/>
          <a:lstStyle>
            <a:lvl1pPr>
              <a:defRPr/>
            </a:lvl1pPr>
          </a:lstStyle>
          <a:p>
            <a:fld id="{F413AA78-7F36-4A8B-A220-5BDE4DE74F3B}" type="slidenum">
              <a:rPr lang="en-US" altLang="fr-FR"/>
              <a:pPr/>
              <a:t>‹N°›</a:t>
            </a:fld>
            <a:endParaRPr lang="en-US" altLang="fr-FR"/>
          </a:p>
        </p:txBody>
      </p:sp>
    </p:spTree>
    <p:extLst>
      <p:ext uri="{BB962C8B-B14F-4D97-AF65-F5344CB8AC3E}">
        <p14:creationId xmlns:p14="http://schemas.microsoft.com/office/powerpoint/2010/main" val="36871453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a:t>Cliquez sur l'icône pour ajouter une image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a:extLst>
              <a:ext uri="{FF2B5EF4-FFF2-40B4-BE49-F238E27FC236}">
                <a16:creationId xmlns:a16="http://schemas.microsoft.com/office/drawing/2014/main" id="{04052C96-0D33-4A35-B4D9-430FC9B664B6}"/>
              </a:ext>
            </a:extLst>
          </p:cNvPr>
          <p:cNvSpPr>
            <a:spLocks noGrp="1"/>
          </p:cNvSpPr>
          <p:nvPr>
            <p:ph type="dt" sz="half" idx="10"/>
          </p:nvPr>
        </p:nvSpPr>
        <p:spPr/>
        <p:txBody>
          <a:bodyPr/>
          <a:lstStyle>
            <a:lvl1pPr>
              <a:defRPr/>
            </a:lvl1pPr>
          </a:lstStyle>
          <a:p>
            <a:pPr>
              <a:defRPr/>
            </a:pPr>
            <a:fld id="{0A0297AD-7E91-4BED-B006-623F17264F98}" type="datetimeFigureOut">
              <a:rPr lang="fr-CA"/>
              <a:pPr>
                <a:defRPr/>
              </a:pPr>
              <a:t>2020-08-26</a:t>
            </a:fld>
            <a:endParaRPr lang="fr-CA"/>
          </a:p>
        </p:txBody>
      </p:sp>
      <p:sp>
        <p:nvSpPr>
          <p:cNvPr id="6" name="Footer Placeholder 5">
            <a:extLst>
              <a:ext uri="{FF2B5EF4-FFF2-40B4-BE49-F238E27FC236}">
                <a16:creationId xmlns:a16="http://schemas.microsoft.com/office/drawing/2014/main" id="{A8E9B8B7-4E3E-47F8-86DF-49C053FC64A0}"/>
              </a:ext>
            </a:extLst>
          </p:cNvPr>
          <p:cNvSpPr>
            <a:spLocks noGrp="1"/>
          </p:cNvSpPr>
          <p:nvPr>
            <p:ph type="ftr" sz="quarter" idx="11"/>
          </p:nvPr>
        </p:nvSpPr>
        <p:spPr/>
        <p:txBody>
          <a:bodyPr/>
          <a:lstStyle>
            <a:lvl1pPr>
              <a:defRPr/>
            </a:lvl1pPr>
          </a:lstStyle>
          <a:p>
            <a:pPr>
              <a:defRPr/>
            </a:pPr>
            <a:endParaRPr lang="fr-CA"/>
          </a:p>
        </p:txBody>
      </p:sp>
      <p:sp>
        <p:nvSpPr>
          <p:cNvPr id="7" name="Slide Number Placeholder 6">
            <a:extLst>
              <a:ext uri="{FF2B5EF4-FFF2-40B4-BE49-F238E27FC236}">
                <a16:creationId xmlns:a16="http://schemas.microsoft.com/office/drawing/2014/main" id="{51DFBBBC-6F22-49FE-80D5-4BE5BD5657E6}"/>
              </a:ext>
            </a:extLst>
          </p:cNvPr>
          <p:cNvSpPr>
            <a:spLocks noGrp="1"/>
          </p:cNvSpPr>
          <p:nvPr>
            <p:ph type="sldNum" sz="quarter" idx="12"/>
          </p:nvPr>
        </p:nvSpPr>
        <p:spPr/>
        <p:txBody>
          <a:bodyPr/>
          <a:lstStyle>
            <a:lvl1pPr>
              <a:defRPr/>
            </a:lvl1pPr>
          </a:lstStyle>
          <a:p>
            <a:fld id="{0859E257-ECC7-4B49-A43F-45A8C0C1B843}" type="slidenum">
              <a:rPr lang="en-US" altLang="fr-FR"/>
              <a:pPr/>
              <a:t>‹N°›</a:t>
            </a:fld>
            <a:endParaRPr lang="en-US" altLang="fr-FR"/>
          </a:p>
        </p:txBody>
      </p:sp>
    </p:spTree>
    <p:extLst>
      <p:ext uri="{BB962C8B-B14F-4D97-AF65-F5344CB8AC3E}">
        <p14:creationId xmlns:p14="http://schemas.microsoft.com/office/powerpoint/2010/main" val="3051057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a:extLst>
              <a:ext uri="{FF2B5EF4-FFF2-40B4-BE49-F238E27FC236}">
                <a16:creationId xmlns:a16="http://schemas.microsoft.com/office/drawing/2014/main" id="{5CD57A94-2E29-455C-9A9B-1DC11D6C0041}"/>
              </a:ext>
            </a:extLst>
          </p:cNvPr>
          <p:cNvSpPr>
            <a:spLocks noGrp="1"/>
          </p:cNvSpPr>
          <p:nvPr>
            <p:ph type="dt" sz="half" idx="10"/>
          </p:nvPr>
        </p:nvSpPr>
        <p:spPr/>
        <p:txBody>
          <a:bodyPr/>
          <a:lstStyle>
            <a:lvl1pPr>
              <a:defRPr/>
            </a:lvl1pPr>
          </a:lstStyle>
          <a:p>
            <a:pPr>
              <a:defRPr/>
            </a:pPr>
            <a:fld id="{659AE54D-B960-4E5F-A078-CFB436422879}" type="datetimeFigureOut">
              <a:rPr lang="fr-CA"/>
              <a:pPr>
                <a:defRPr/>
              </a:pPr>
              <a:t>2020-08-26</a:t>
            </a:fld>
            <a:endParaRPr lang="fr-CA"/>
          </a:p>
        </p:txBody>
      </p:sp>
      <p:sp>
        <p:nvSpPr>
          <p:cNvPr id="5" name="Footer Placeholder 4">
            <a:extLst>
              <a:ext uri="{FF2B5EF4-FFF2-40B4-BE49-F238E27FC236}">
                <a16:creationId xmlns:a16="http://schemas.microsoft.com/office/drawing/2014/main" id="{C7B80BF1-8EC0-480F-8E51-45469CDE94B3}"/>
              </a:ext>
            </a:extLst>
          </p:cNvPr>
          <p:cNvSpPr>
            <a:spLocks noGrp="1"/>
          </p:cNvSpPr>
          <p:nvPr>
            <p:ph type="ftr" sz="quarter" idx="11"/>
          </p:nvPr>
        </p:nvSpPr>
        <p:spPr/>
        <p:txBody>
          <a:bodyPr/>
          <a:lstStyle>
            <a:lvl1pPr>
              <a:defRPr/>
            </a:lvl1pPr>
          </a:lstStyle>
          <a:p>
            <a:pPr>
              <a:defRPr/>
            </a:pPr>
            <a:endParaRPr lang="fr-CA"/>
          </a:p>
        </p:txBody>
      </p:sp>
      <p:sp>
        <p:nvSpPr>
          <p:cNvPr id="6" name="Slide Number Placeholder 5">
            <a:extLst>
              <a:ext uri="{FF2B5EF4-FFF2-40B4-BE49-F238E27FC236}">
                <a16:creationId xmlns:a16="http://schemas.microsoft.com/office/drawing/2014/main" id="{AA7896F0-7B7B-4832-A864-9687951F1E43}"/>
              </a:ext>
            </a:extLst>
          </p:cNvPr>
          <p:cNvSpPr>
            <a:spLocks noGrp="1"/>
          </p:cNvSpPr>
          <p:nvPr>
            <p:ph type="sldNum" sz="quarter" idx="12"/>
          </p:nvPr>
        </p:nvSpPr>
        <p:spPr/>
        <p:txBody>
          <a:bodyPr/>
          <a:lstStyle>
            <a:lvl1pPr>
              <a:defRPr/>
            </a:lvl1pPr>
          </a:lstStyle>
          <a:p>
            <a:fld id="{DE16B0ED-F6FA-4D76-95AE-3F9A7771B77B}" type="slidenum">
              <a:rPr lang="en-US" altLang="fr-FR"/>
              <a:pPr/>
              <a:t>‹N°›</a:t>
            </a:fld>
            <a:endParaRPr lang="en-US" altLang="fr-FR"/>
          </a:p>
        </p:txBody>
      </p:sp>
    </p:spTree>
    <p:extLst>
      <p:ext uri="{BB962C8B-B14F-4D97-AF65-F5344CB8AC3E}">
        <p14:creationId xmlns:p14="http://schemas.microsoft.com/office/powerpoint/2010/main" val="24212239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a:extLst>
              <a:ext uri="{FF2B5EF4-FFF2-40B4-BE49-F238E27FC236}">
                <a16:creationId xmlns:a16="http://schemas.microsoft.com/office/drawing/2014/main" id="{D26939D1-CB69-4AC8-BEF2-8BCCD4994AD2}"/>
              </a:ext>
            </a:extLst>
          </p:cNvPr>
          <p:cNvSpPr>
            <a:spLocks noGrp="1"/>
          </p:cNvSpPr>
          <p:nvPr>
            <p:ph type="dt" sz="half" idx="10"/>
          </p:nvPr>
        </p:nvSpPr>
        <p:spPr/>
        <p:txBody>
          <a:bodyPr/>
          <a:lstStyle>
            <a:lvl1pPr>
              <a:defRPr/>
            </a:lvl1pPr>
          </a:lstStyle>
          <a:p>
            <a:pPr>
              <a:defRPr/>
            </a:pPr>
            <a:fld id="{769DB556-72C4-44E1-8ED4-D078C3872809}" type="datetimeFigureOut">
              <a:rPr lang="fr-CA"/>
              <a:pPr>
                <a:defRPr/>
              </a:pPr>
              <a:t>2020-08-26</a:t>
            </a:fld>
            <a:endParaRPr lang="fr-CA"/>
          </a:p>
        </p:txBody>
      </p:sp>
      <p:sp>
        <p:nvSpPr>
          <p:cNvPr id="5" name="Footer Placeholder 4">
            <a:extLst>
              <a:ext uri="{FF2B5EF4-FFF2-40B4-BE49-F238E27FC236}">
                <a16:creationId xmlns:a16="http://schemas.microsoft.com/office/drawing/2014/main" id="{DC39CC9D-7F90-4157-8685-290F5123D001}"/>
              </a:ext>
            </a:extLst>
          </p:cNvPr>
          <p:cNvSpPr>
            <a:spLocks noGrp="1"/>
          </p:cNvSpPr>
          <p:nvPr>
            <p:ph type="ftr" sz="quarter" idx="11"/>
          </p:nvPr>
        </p:nvSpPr>
        <p:spPr/>
        <p:txBody>
          <a:bodyPr/>
          <a:lstStyle>
            <a:lvl1pPr>
              <a:defRPr/>
            </a:lvl1pPr>
          </a:lstStyle>
          <a:p>
            <a:pPr>
              <a:defRPr/>
            </a:pPr>
            <a:endParaRPr lang="fr-CA"/>
          </a:p>
        </p:txBody>
      </p:sp>
      <p:sp>
        <p:nvSpPr>
          <p:cNvPr id="6" name="Slide Number Placeholder 5">
            <a:extLst>
              <a:ext uri="{FF2B5EF4-FFF2-40B4-BE49-F238E27FC236}">
                <a16:creationId xmlns:a16="http://schemas.microsoft.com/office/drawing/2014/main" id="{CF77CFD0-D2CC-4010-BB05-4E4C603BE11B}"/>
              </a:ext>
            </a:extLst>
          </p:cNvPr>
          <p:cNvSpPr>
            <a:spLocks noGrp="1"/>
          </p:cNvSpPr>
          <p:nvPr>
            <p:ph type="sldNum" sz="quarter" idx="12"/>
          </p:nvPr>
        </p:nvSpPr>
        <p:spPr/>
        <p:txBody>
          <a:bodyPr/>
          <a:lstStyle>
            <a:lvl1pPr>
              <a:defRPr/>
            </a:lvl1pPr>
          </a:lstStyle>
          <a:p>
            <a:fld id="{BC539E69-5F90-4E0E-B57A-85C907ACB1B2}" type="slidenum">
              <a:rPr lang="en-US" altLang="fr-FR"/>
              <a:pPr/>
              <a:t>‹N°›</a:t>
            </a:fld>
            <a:endParaRPr lang="en-US" altLang="fr-FR"/>
          </a:p>
        </p:txBody>
      </p:sp>
    </p:spTree>
    <p:extLst>
      <p:ext uri="{BB962C8B-B14F-4D97-AF65-F5344CB8AC3E}">
        <p14:creationId xmlns:p14="http://schemas.microsoft.com/office/powerpoint/2010/main" val="1839987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
            <a:extLst>
              <a:ext uri="{FF2B5EF4-FFF2-40B4-BE49-F238E27FC236}">
                <a16:creationId xmlns:a16="http://schemas.microsoft.com/office/drawing/2014/main" id="{E38DAB6A-452D-452A-9952-8F39C13F654F}"/>
              </a:ext>
            </a:extLst>
          </p:cNvPr>
          <p:cNvSpPr>
            <a:spLocks noGrp="1" noChangeArrowheads="1"/>
          </p:cNvSpPr>
          <p:nvPr>
            <p:ph type="sldNum" sz="quarter" idx="10"/>
          </p:nvPr>
        </p:nvSpPr>
        <p:spPr>
          <a:ln/>
        </p:spPr>
        <p:txBody>
          <a:bodyPr/>
          <a:lstStyle>
            <a:lvl1pPr>
              <a:defRPr/>
            </a:lvl1pPr>
          </a:lstStyle>
          <a:p>
            <a:fld id="{7E2B1352-37E5-4A8E-A704-6955E6C964C0}" type="slidenum">
              <a:rPr lang="en-US" altLang="fr-FR"/>
              <a:pPr/>
              <a:t>‹N°›</a:t>
            </a:fld>
            <a:endParaRPr lang="en-US" altLang="fr-FR"/>
          </a:p>
        </p:txBody>
      </p:sp>
    </p:spTree>
    <p:extLst>
      <p:ext uri="{BB962C8B-B14F-4D97-AF65-F5344CB8AC3E}">
        <p14:creationId xmlns:p14="http://schemas.microsoft.com/office/powerpoint/2010/main" val="3285508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5">
            <a:extLst>
              <a:ext uri="{FF2B5EF4-FFF2-40B4-BE49-F238E27FC236}">
                <a16:creationId xmlns:a16="http://schemas.microsoft.com/office/drawing/2014/main" id="{50FF5923-37EB-4756-880F-466BD768DA4A}"/>
              </a:ext>
            </a:extLst>
          </p:cNvPr>
          <p:cNvSpPr>
            <a:spLocks noGrp="1" noChangeArrowheads="1"/>
          </p:cNvSpPr>
          <p:nvPr>
            <p:ph type="sldNum" sz="quarter" idx="10"/>
          </p:nvPr>
        </p:nvSpPr>
        <p:spPr>
          <a:ln/>
        </p:spPr>
        <p:txBody>
          <a:bodyPr/>
          <a:lstStyle>
            <a:lvl1pPr>
              <a:defRPr/>
            </a:lvl1pPr>
          </a:lstStyle>
          <a:p>
            <a:fld id="{739AE0DC-AEC8-4051-923A-D94D68577510}" type="slidenum">
              <a:rPr lang="en-US" altLang="fr-FR"/>
              <a:pPr/>
              <a:t>‹N°›</a:t>
            </a:fld>
            <a:endParaRPr lang="en-US" altLang="fr-FR"/>
          </a:p>
        </p:txBody>
      </p:sp>
    </p:spTree>
    <p:extLst>
      <p:ext uri="{BB962C8B-B14F-4D97-AF65-F5344CB8AC3E}">
        <p14:creationId xmlns:p14="http://schemas.microsoft.com/office/powerpoint/2010/main" val="3124824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5">
            <a:extLst>
              <a:ext uri="{FF2B5EF4-FFF2-40B4-BE49-F238E27FC236}">
                <a16:creationId xmlns:a16="http://schemas.microsoft.com/office/drawing/2014/main" id="{A965315F-7F07-4F64-AB11-659B71449657}"/>
              </a:ext>
            </a:extLst>
          </p:cNvPr>
          <p:cNvSpPr>
            <a:spLocks noGrp="1" noChangeArrowheads="1"/>
          </p:cNvSpPr>
          <p:nvPr>
            <p:ph type="sldNum" sz="quarter" idx="10"/>
          </p:nvPr>
        </p:nvSpPr>
        <p:spPr>
          <a:ln/>
        </p:spPr>
        <p:txBody>
          <a:bodyPr/>
          <a:lstStyle>
            <a:lvl1pPr>
              <a:defRPr/>
            </a:lvl1pPr>
          </a:lstStyle>
          <a:p>
            <a:fld id="{253D4E95-15B0-44BB-AD4B-F9429B148F5E}" type="slidenum">
              <a:rPr lang="en-US" altLang="fr-FR"/>
              <a:pPr/>
              <a:t>‹N°›</a:t>
            </a:fld>
            <a:endParaRPr lang="en-US" altLang="fr-FR"/>
          </a:p>
        </p:txBody>
      </p:sp>
    </p:spTree>
    <p:extLst>
      <p:ext uri="{BB962C8B-B14F-4D97-AF65-F5344CB8AC3E}">
        <p14:creationId xmlns:p14="http://schemas.microsoft.com/office/powerpoint/2010/main" val="1220690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15">
            <a:extLst>
              <a:ext uri="{FF2B5EF4-FFF2-40B4-BE49-F238E27FC236}">
                <a16:creationId xmlns:a16="http://schemas.microsoft.com/office/drawing/2014/main" id="{A293C518-9372-408F-BBC7-6A187FC18A38}"/>
              </a:ext>
            </a:extLst>
          </p:cNvPr>
          <p:cNvSpPr>
            <a:spLocks noGrp="1" noChangeArrowheads="1"/>
          </p:cNvSpPr>
          <p:nvPr>
            <p:ph type="sldNum" sz="quarter" idx="10"/>
          </p:nvPr>
        </p:nvSpPr>
        <p:spPr>
          <a:ln/>
        </p:spPr>
        <p:txBody>
          <a:bodyPr/>
          <a:lstStyle>
            <a:lvl1pPr>
              <a:defRPr/>
            </a:lvl1pPr>
          </a:lstStyle>
          <a:p>
            <a:fld id="{3CDFF555-2AAC-4E41-A733-F777174EB0A7}" type="slidenum">
              <a:rPr lang="en-US" altLang="fr-FR"/>
              <a:pPr/>
              <a:t>‹N°›</a:t>
            </a:fld>
            <a:endParaRPr lang="en-US" altLang="fr-FR"/>
          </a:p>
        </p:txBody>
      </p:sp>
    </p:spTree>
    <p:extLst>
      <p:ext uri="{BB962C8B-B14F-4D97-AF65-F5344CB8AC3E}">
        <p14:creationId xmlns:p14="http://schemas.microsoft.com/office/powerpoint/2010/main" val="616777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a:extLst>
              <a:ext uri="{FF2B5EF4-FFF2-40B4-BE49-F238E27FC236}">
                <a16:creationId xmlns:a16="http://schemas.microsoft.com/office/drawing/2014/main" id="{8A05244B-6E74-4010-AA48-974A75F07FB4}"/>
              </a:ext>
            </a:extLst>
          </p:cNvPr>
          <p:cNvSpPr>
            <a:spLocks noGrp="1" noChangeArrowheads="1"/>
          </p:cNvSpPr>
          <p:nvPr>
            <p:ph type="sldNum" sz="quarter" idx="10"/>
          </p:nvPr>
        </p:nvSpPr>
        <p:spPr>
          <a:ln/>
        </p:spPr>
        <p:txBody>
          <a:bodyPr/>
          <a:lstStyle>
            <a:lvl1pPr>
              <a:defRPr/>
            </a:lvl1pPr>
          </a:lstStyle>
          <a:p>
            <a:fld id="{899B1C1C-7CCD-4EEA-8488-76E991E188C4}" type="slidenum">
              <a:rPr lang="en-US" altLang="fr-FR"/>
              <a:pPr/>
              <a:t>‹N°›</a:t>
            </a:fld>
            <a:endParaRPr lang="en-US" altLang="fr-FR"/>
          </a:p>
        </p:txBody>
      </p:sp>
    </p:spTree>
    <p:extLst>
      <p:ext uri="{BB962C8B-B14F-4D97-AF65-F5344CB8AC3E}">
        <p14:creationId xmlns:p14="http://schemas.microsoft.com/office/powerpoint/2010/main" val="633964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a:extLst>
              <a:ext uri="{FF2B5EF4-FFF2-40B4-BE49-F238E27FC236}">
                <a16:creationId xmlns:a16="http://schemas.microsoft.com/office/drawing/2014/main" id="{E5A0E948-9628-4324-8569-CCDAE85E02F4}"/>
              </a:ext>
            </a:extLst>
          </p:cNvPr>
          <p:cNvSpPr>
            <a:spLocks noGrp="1" noChangeArrowheads="1"/>
          </p:cNvSpPr>
          <p:nvPr>
            <p:ph type="sldNum" sz="quarter" idx="10"/>
          </p:nvPr>
        </p:nvSpPr>
        <p:spPr>
          <a:ln/>
        </p:spPr>
        <p:txBody>
          <a:bodyPr/>
          <a:lstStyle>
            <a:lvl1pPr>
              <a:defRPr/>
            </a:lvl1pPr>
          </a:lstStyle>
          <a:p>
            <a:fld id="{4063CAF2-A517-4A88-8225-3822292B92ED}" type="slidenum">
              <a:rPr lang="en-US" altLang="fr-FR"/>
              <a:pPr/>
              <a:t>‹N°›</a:t>
            </a:fld>
            <a:endParaRPr lang="en-US" altLang="fr-FR"/>
          </a:p>
        </p:txBody>
      </p:sp>
    </p:spTree>
    <p:extLst>
      <p:ext uri="{BB962C8B-B14F-4D97-AF65-F5344CB8AC3E}">
        <p14:creationId xmlns:p14="http://schemas.microsoft.com/office/powerpoint/2010/main" val="824617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a:extLst>
              <a:ext uri="{FF2B5EF4-FFF2-40B4-BE49-F238E27FC236}">
                <a16:creationId xmlns:a16="http://schemas.microsoft.com/office/drawing/2014/main" id="{0276B721-87D3-47EF-8BC5-47A70B979232}"/>
              </a:ext>
            </a:extLst>
          </p:cNvPr>
          <p:cNvSpPr>
            <a:spLocks noGrp="1" noChangeArrowheads="1"/>
          </p:cNvSpPr>
          <p:nvPr>
            <p:ph type="sldNum" sz="quarter" idx="10"/>
          </p:nvPr>
        </p:nvSpPr>
        <p:spPr>
          <a:ln/>
        </p:spPr>
        <p:txBody>
          <a:bodyPr/>
          <a:lstStyle>
            <a:lvl1pPr>
              <a:defRPr/>
            </a:lvl1pPr>
          </a:lstStyle>
          <a:p>
            <a:fld id="{BF30C060-BB7E-4D75-B6F1-540ADBE4B073}" type="slidenum">
              <a:rPr lang="en-US" altLang="fr-FR"/>
              <a:pPr/>
              <a:t>‹N°›</a:t>
            </a:fld>
            <a:endParaRPr lang="en-US" altLang="fr-FR"/>
          </a:p>
        </p:txBody>
      </p:sp>
    </p:spTree>
    <p:extLst>
      <p:ext uri="{BB962C8B-B14F-4D97-AF65-F5344CB8AC3E}">
        <p14:creationId xmlns:p14="http://schemas.microsoft.com/office/powerpoint/2010/main" val="4275800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111" name="Rectangle 15">
            <a:extLst>
              <a:ext uri="{FF2B5EF4-FFF2-40B4-BE49-F238E27FC236}">
                <a16:creationId xmlns:a16="http://schemas.microsoft.com/office/drawing/2014/main" id="{F20F5E53-306E-4FB5-83CF-D0B474B9EC18}"/>
              </a:ext>
            </a:extLst>
          </p:cNvPr>
          <p:cNvSpPr>
            <a:spLocks noGrp="1" noChangeArrowheads="1"/>
          </p:cNvSpPr>
          <p:nvPr>
            <p:ph type="sldNum" sz="quarter" idx="4"/>
          </p:nvPr>
        </p:nvSpPr>
        <p:spPr bwMode="auto">
          <a:xfrm>
            <a:off x="8001000" y="6286500"/>
            <a:ext cx="10287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Times New Roman" panose="02020603050405020304" pitchFamily="18" charset="0"/>
              </a:defRPr>
            </a:lvl1pPr>
          </a:lstStyle>
          <a:p>
            <a:fld id="{13E79AB3-FC51-460B-B044-A604B44E2E88}" type="slidenum">
              <a:rPr lang="en-US" altLang="fr-FR"/>
              <a:pPr/>
              <a:t>‹N°›</a:t>
            </a:fld>
            <a:endParaRPr lang="en-US" altLang="fr-FR"/>
          </a:p>
        </p:txBody>
      </p:sp>
      <p:sp>
        <p:nvSpPr>
          <p:cNvPr id="1027" name="Rectangle 16">
            <a:extLst>
              <a:ext uri="{FF2B5EF4-FFF2-40B4-BE49-F238E27FC236}">
                <a16:creationId xmlns:a16="http://schemas.microsoft.com/office/drawing/2014/main" id="{23D0DB85-7B46-4BB1-9928-D9B133B1C4EB}"/>
              </a:ext>
            </a:extLst>
          </p:cNvPr>
          <p:cNvSpPr>
            <a:spLocks noChangeArrowheads="1"/>
          </p:cNvSpPr>
          <p:nvPr userDrawn="1"/>
        </p:nvSpPr>
        <p:spPr bwMode="auto">
          <a:xfrm>
            <a:off x="114300" y="6286500"/>
            <a:ext cx="1828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defRPr/>
            </a:pPr>
            <a:endParaRPr lang="fr-FR" altLang="fr-FR" sz="1000">
              <a:latin typeface="Times New Roman" panose="02020603050405020304" pitchFamily="18" charset="0"/>
            </a:endParaRPr>
          </a:p>
        </p:txBody>
      </p:sp>
      <p:sp>
        <p:nvSpPr>
          <p:cNvPr id="1028" name="Rectangle 17">
            <a:extLst>
              <a:ext uri="{FF2B5EF4-FFF2-40B4-BE49-F238E27FC236}">
                <a16:creationId xmlns:a16="http://schemas.microsoft.com/office/drawing/2014/main" id="{9EE8DD97-75C3-47C6-96BA-FAEDB5DB3CA0}"/>
              </a:ext>
            </a:extLst>
          </p:cNvPr>
          <p:cNvSpPr>
            <a:spLocks noChangeArrowheads="1"/>
          </p:cNvSpPr>
          <p:nvPr userDrawn="1"/>
        </p:nvSpPr>
        <p:spPr bwMode="auto">
          <a:xfrm>
            <a:off x="3314700" y="6286500"/>
            <a:ext cx="25146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algn="ctr" eaLnBrk="1" hangingPunct="1">
              <a:defRPr/>
            </a:pPr>
            <a:endParaRPr lang="fr-FR" altLang="fr-FR" sz="1000">
              <a:latin typeface="Times New Roman" panose="02020603050405020304" pitchFamily="18" charset="0"/>
            </a:endParaRPr>
          </a:p>
        </p:txBody>
      </p:sp>
      <p:sp>
        <p:nvSpPr>
          <p:cNvPr id="4114" name="Text Box 18">
            <a:extLst>
              <a:ext uri="{FF2B5EF4-FFF2-40B4-BE49-F238E27FC236}">
                <a16:creationId xmlns:a16="http://schemas.microsoft.com/office/drawing/2014/main" id="{25629463-B310-44C7-962B-D62352D06C81}"/>
              </a:ext>
            </a:extLst>
          </p:cNvPr>
          <p:cNvSpPr txBox="1">
            <a:spLocks noChangeArrowheads="1"/>
          </p:cNvSpPr>
          <p:nvPr userDrawn="1"/>
        </p:nvSpPr>
        <p:spPr bwMode="auto">
          <a:xfrm>
            <a:off x="1257300" y="6430963"/>
            <a:ext cx="2057400" cy="198437"/>
          </a:xfrm>
          <a:prstGeom prst="rect">
            <a:avLst/>
          </a:prstGeom>
          <a:noFill/>
          <a:ln w="9525">
            <a:noFill/>
            <a:miter lim="800000"/>
            <a:headEnd/>
            <a:tailEnd/>
          </a:ln>
          <a:effectLst/>
        </p:spPr>
        <p:txBody>
          <a:bodyPr>
            <a:spAutoFit/>
          </a:bodyPr>
          <a:lstStyle/>
          <a:p>
            <a:pPr algn="ctr" eaLnBrk="1" hangingPunct="1">
              <a:lnSpc>
                <a:spcPct val="50000"/>
              </a:lnSpc>
              <a:spcBef>
                <a:spcPct val="50000"/>
              </a:spcBef>
              <a:defRPr/>
            </a:pPr>
            <a:r>
              <a:rPr lang="en-US" sz="1400" b="1" i="1" dirty="0">
                <a:solidFill>
                  <a:srgbClr val="000066"/>
                </a:solidFill>
                <a:effectLst>
                  <a:outerShdw blurRad="38100" dist="38100" dir="2700000" algn="tl">
                    <a:srgbClr val="C0C0C0"/>
                  </a:outerShdw>
                </a:effectLst>
                <a:latin typeface="Times New Roman" pitchFamily="18" charset="0"/>
              </a:rPr>
              <a:t>NECC</a:t>
            </a:r>
          </a:p>
        </p:txBody>
      </p:sp>
      <p:sp>
        <p:nvSpPr>
          <p:cNvPr id="1030" name="Line 19">
            <a:extLst>
              <a:ext uri="{FF2B5EF4-FFF2-40B4-BE49-F238E27FC236}">
                <a16:creationId xmlns:a16="http://schemas.microsoft.com/office/drawing/2014/main" id="{398C6F4A-FA01-4806-948B-F18DBFE78628}"/>
              </a:ext>
            </a:extLst>
          </p:cNvPr>
          <p:cNvSpPr>
            <a:spLocks noChangeShapeType="1"/>
          </p:cNvSpPr>
          <p:nvPr userDrawn="1"/>
        </p:nvSpPr>
        <p:spPr bwMode="auto">
          <a:xfrm>
            <a:off x="114300" y="6515100"/>
            <a:ext cx="1689100" cy="0"/>
          </a:xfrm>
          <a:prstGeom prst="line">
            <a:avLst/>
          </a:prstGeom>
          <a:noFill/>
          <a:ln w="28575">
            <a:solidFill>
              <a:srgbClr val="CA95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031" name="Line 44">
            <a:extLst>
              <a:ext uri="{FF2B5EF4-FFF2-40B4-BE49-F238E27FC236}">
                <a16:creationId xmlns:a16="http://schemas.microsoft.com/office/drawing/2014/main" id="{E8B93881-D9BA-472A-B9C2-BDFA53DC0646}"/>
              </a:ext>
            </a:extLst>
          </p:cNvPr>
          <p:cNvSpPr>
            <a:spLocks noChangeShapeType="1"/>
          </p:cNvSpPr>
          <p:nvPr userDrawn="1"/>
        </p:nvSpPr>
        <p:spPr bwMode="auto">
          <a:xfrm>
            <a:off x="0" y="1117600"/>
            <a:ext cx="9144000" cy="0"/>
          </a:xfrm>
          <a:prstGeom prst="line">
            <a:avLst/>
          </a:prstGeom>
          <a:noFill/>
          <a:ln w="28575">
            <a:solidFill>
              <a:srgbClr val="CA95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032" name="Line 45">
            <a:extLst>
              <a:ext uri="{FF2B5EF4-FFF2-40B4-BE49-F238E27FC236}">
                <a16:creationId xmlns:a16="http://schemas.microsoft.com/office/drawing/2014/main" id="{F614FAE3-69D0-48A0-B344-7A0039285B93}"/>
              </a:ext>
            </a:extLst>
          </p:cNvPr>
          <p:cNvSpPr>
            <a:spLocks noChangeShapeType="1"/>
          </p:cNvSpPr>
          <p:nvPr userDrawn="1"/>
        </p:nvSpPr>
        <p:spPr bwMode="auto">
          <a:xfrm>
            <a:off x="2757488" y="6515100"/>
            <a:ext cx="2716212" cy="0"/>
          </a:xfrm>
          <a:prstGeom prst="line">
            <a:avLst/>
          </a:prstGeom>
          <a:noFill/>
          <a:ln w="28575">
            <a:solidFill>
              <a:srgbClr val="CA95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033" name="Line 46">
            <a:extLst>
              <a:ext uri="{FF2B5EF4-FFF2-40B4-BE49-F238E27FC236}">
                <a16:creationId xmlns:a16="http://schemas.microsoft.com/office/drawing/2014/main" id="{26BB19CF-4170-49AD-9FDA-D6C8F252D7BF}"/>
              </a:ext>
            </a:extLst>
          </p:cNvPr>
          <p:cNvSpPr>
            <a:spLocks noChangeShapeType="1"/>
          </p:cNvSpPr>
          <p:nvPr userDrawn="1"/>
        </p:nvSpPr>
        <p:spPr bwMode="auto">
          <a:xfrm>
            <a:off x="8331200" y="6515100"/>
            <a:ext cx="698500" cy="0"/>
          </a:xfrm>
          <a:prstGeom prst="line">
            <a:avLst/>
          </a:prstGeom>
          <a:noFill/>
          <a:ln w="28575">
            <a:solidFill>
              <a:srgbClr val="CA95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4143" name="Text Box 47">
            <a:extLst>
              <a:ext uri="{FF2B5EF4-FFF2-40B4-BE49-F238E27FC236}">
                <a16:creationId xmlns:a16="http://schemas.microsoft.com/office/drawing/2014/main" id="{D2B2C1B1-2D02-418F-887B-2DA7D9231D06}"/>
              </a:ext>
            </a:extLst>
          </p:cNvPr>
          <p:cNvSpPr txBox="1">
            <a:spLocks noChangeArrowheads="1"/>
          </p:cNvSpPr>
          <p:nvPr userDrawn="1"/>
        </p:nvSpPr>
        <p:spPr bwMode="auto">
          <a:xfrm>
            <a:off x="5143500" y="6369050"/>
            <a:ext cx="3543300" cy="261938"/>
          </a:xfrm>
          <a:prstGeom prst="rect">
            <a:avLst/>
          </a:prstGeom>
          <a:noFill/>
          <a:ln w="9525">
            <a:noFill/>
            <a:miter lim="800000"/>
            <a:headEnd/>
            <a:tailEnd/>
          </a:ln>
          <a:effectLst/>
        </p:spPr>
        <p:txBody>
          <a:bodyPr>
            <a:spAutoFit/>
          </a:bodyPr>
          <a:lstStyle/>
          <a:p>
            <a:pPr algn="ctr" eaLnBrk="1" hangingPunct="1">
              <a:defRPr/>
            </a:pPr>
            <a:r>
              <a:rPr lang="en-US" sz="1400" b="1" i="1" dirty="0">
                <a:solidFill>
                  <a:srgbClr val="000066"/>
                </a:solidFill>
                <a:effectLst>
                  <a:outerShdw blurRad="38100" dist="38100" dir="2700000" algn="tl">
                    <a:srgbClr val="C0C0C0"/>
                  </a:outerShdw>
                </a:effectLst>
                <a:latin typeface="Times New Roman" pitchFamily="18" charset="0"/>
                <a:cs typeface="+mn-cs"/>
              </a:rPr>
              <a:t>Adaptive, Responsive, Expeditionary</a:t>
            </a:r>
            <a:r>
              <a:rPr lang="en-US" sz="1400" dirty="0">
                <a:solidFill>
                  <a:srgbClr val="000066"/>
                </a:solidFill>
                <a:latin typeface="Times New Roman" pitchFamily="18" charset="0"/>
                <a:cs typeface="+mn-cs"/>
              </a:rPr>
              <a:t> </a:t>
            </a:r>
            <a:endParaRPr lang="en-US" dirty="0">
              <a:latin typeface="Arial" charset="0"/>
              <a:cs typeface="+mn-cs"/>
            </a:endParaRPr>
          </a:p>
        </p:txBody>
      </p:sp>
      <p:sp>
        <p:nvSpPr>
          <p:cNvPr id="1035" name="Line 7">
            <a:extLst>
              <a:ext uri="{FF2B5EF4-FFF2-40B4-BE49-F238E27FC236}">
                <a16:creationId xmlns:a16="http://schemas.microsoft.com/office/drawing/2014/main" id="{426C5949-41B7-45E9-8A8B-775A2929B99B}"/>
              </a:ext>
            </a:extLst>
          </p:cNvPr>
          <p:cNvSpPr>
            <a:spLocks noChangeShapeType="1"/>
          </p:cNvSpPr>
          <p:nvPr userDrawn="1"/>
        </p:nvSpPr>
        <p:spPr bwMode="auto">
          <a:xfrm>
            <a:off x="228600" y="3781425"/>
            <a:ext cx="8686800" cy="0"/>
          </a:xfrm>
          <a:prstGeom prst="line">
            <a:avLst/>
          </a:prstGeom>
          <a:noFill/>
          <a:ln w="38100">
            <a:solidFill>
              <a:srgbClr val="082973"/>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036" name="Line 8">
            <a:extLst>
              <a:ext uri="{FF2B5EF4-FFF2-40B4-BE49-F238E27FC236}">
                <a16:creationId xmlns:a16="http://schemas.microsoft.com/office/drawing/2014/main" id="{F5591F2E-C39F-46C9-AF17-8D187AC535D4}"/>
              </a:ext>
            </a:extLst>
          </p:cNvPr>
          <p:cNvSpPr>
            <a:spLocks noChangeShapeType="1"/>
          </p:cNvSpPr>
          <p:nvPr userDrawn="1"/>
        </p:nvSpPr>
        <p:spPr bwMode="auto">
          <a:xfrm rot="16200000" flipH="1">
            <a:off x="1924050" y="3790950"/>
            <a:ext cx="5295900" cy="25400"/>
          </a:xfrm>
          <a:prstGeom prst="line">
            <a:avLst/>
          </a:prstGeom>
          <a:noFill/>
          <a:ln w="38100">
            <a:solidFill>
              <a:srgbClr val="082973"/>
            </a:solidFill>
            <a:round/>
            <a:headEnd/>
            <a:tailEnd/>
          </a:ln>
          <a:extLst>
            <a:ext uri="{909E8E84-426E-40DD-AFC4-6F175D3DCCD1}">
              <a14:hiddenFill xmlns:a14="http://schemas.microsoft.com/office/drawing/2010/main">
                <a:noFill/>
              </a14:hiddenFill>
            </a:ext>
          </a:extLst>
        </p:spPr>
        <p:txBody>
          <a:bodyPr/>
          <a:lstStyle/>
          <a:p>
            <a:endParaRPr lang="fr-FR"/>
          </a:p>
        </p:txBody>
      </p:sp>
      <p:pic>
        <p:nvPicPr>
          <p:cNvPr id="1037" name="Picture 11">
            <a:extLst>
              <a:ext uri="{FF2B5EF4-FFF2-40B4-BE49-F238E27FC236}">
                <a16:creationId xmlns:a16="http://schemas.microsoft.com/office/drawing/2014/main" id="{6C1B0737-D9A5-4DCB-B026-BAECCB7C303B}"/>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350" y="0"/>
            <a:ext cx="91360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Lst>
  <p:txStyles>
    <p:titleStyle>
      <a:lvl1pPr algn="ctr" rtl="0" eaLnBrk="0" fontAlgn="base" hangingPunct="0">
        <a:spcBef>
          <a:spcPct val="0"/>
        </a:spcBef>
        <a:spcAft>
          <a:spcPct val="0"/>
        </a:spcAft>
        <a:defRPr sz="2200" b="1">
          <a:solidFill>
            <a:schemeClr val="tx1"/>
          </a:solidFill>
          <a:latin typeface="+mj-lt"/>
          <a:ea typeface="+mj-ea"/>
          <a:cs typeface="+mj-cs"/>
        </a:defRPr>
      </a:lvl1pPr>
      <a:lvl2pPr algn="ctr" rtl="0" eaLnBrk="0" fontAlgn="base" hangingPunct="0">
        <a:spcBef>
          <a:spcPct val="0"/>
        </a:spcBef>
        <a:spcAft>
          <a:spcPct val="0"/>
        </a:spcAft>
        <a:defRPr sz="2200" b="1">
          <a:solidFill>
            <a:schemeClr val="tx1"/>
          </a:solidFill>
          <a:latin typeface="Times New Roman" pitchFamily="18" charset="0"/>
          <a:cs typeface="Times New Roman" pitchFamily="18" charset="0"/>
        </a:defRPr>
      </a:lvl2pPr>
      <a:lvl3pPr algn="ctr" rtl="0" eaLnBrk="0" fontAlgn="base" hangingPunct="0">
        <a:spcBef>
          <a:spcPct val="0"/>
        </a:spcBef>
        <a:spcAft>
          <a:spcPct val="0"/>
        </a:spcAft>
        <a:defRPr sz="2200" b="1">
          <a:solidFill>
            <a:schemeClr val="tx1"/>
          </a:solidFill>
          <a:latin typeface="Times New Roman" pitchFamily="18" charset="0"/>
          <a:cs typeface="Times New Roman" pitchFamily="18" charset="0"/>
        </a:defRPr>
      </a:lvl3pPr>
      <a:lvl4pPr algn="ctr" rtl="0" eaLnBrk="0" fontAlgn="base" hangingPunct="0">
        <a:spcBef>
          <a:spcPct val="0"/>
        </a:spcBef>
        <a:spcAft>
          <a:spcPct val="0"/>
        </a:spcAft>
        <a:defRPr sz="2200" b="1">
          <a:solidFill>
            <a:schemeClr val="tx1"/>
          </a:solidFill>
          <a:latin typeface="Times New Roman" pitchFamily="18" charset="0"/>
          <a:cs typeface="Times New Roman" pitchFamily="18" charset="0"/>
        </a:defRPr>
      </a:lvl4pPr>
      <a:lvl5pPr algn="ctr" rtl="0" eaLnBrk="0" fontAlgn="base" hangingPunct="0">
        <a:spcBef>
          <a:spcPct val="0"/>
        </a:spcBef>
        <a:spcAft>
          <a:spcPct val="0"/>
        </a:spcAft>
        <a:defRPr sz="2200" b="1">
          <a:solidFill>
            <a:schemeClr val="tx1"/>
          </a:solidFill>
          <a:latin typeface="Times New Roman" pitchFamily="18" charset="0"/>
          <a:cs typeface="Times New Roman" pitchFamily="18" charset="0"/>
        </a:defRPr>
      </a:lvl5pPr>
      <a:lvl6pPr marL="457200" algn="ctr" rtl="0" fontAlgn="base">
        <a:spcBef>
          <a:spcPct val="0"/>
        </a:spcBef>
        <a:spcAft>
          <a:spcPct val="0"/>
        </a:spcAft>
        <a:defRPr sz="2200" b="1">
          <a:solidFill>
            <a:schemeClr val="tx1"/>
          </a:solidFill>
          <a:latin typeface="Times New Roman" pitchFamily="18" charset="0"/>
          <a:cs typeface="Times New Roman" pitchFamily="18" charset="0"/>
        </a:defRPr>
      </a:lvl6pPr>
      <a:lvl7pPr marL="914400" algn="ctr" rtl="0" fontAlgn="base">
        <a:spcBef>
          <a:spcPct val="0"/>
        </a:spcBef>
        <a:spcAft>
          <a:spcPct val="0"/>
        </a:spcAft>
        <a:defRPr sz="2200" b="1">
          <a:solidFill>
            <a:schemeClr val="tx1"/>
          </a:solidFill>
          <a:latin typeface="Times New Roman" pitchFamily="18" charset="0"/>
          <a:cs typeface="Times New Roman" pitchFamily="18" charset="0"/>
        </a:defRPr>
      </a:lvl7pPr>
      <a:lvl8pPr marL="1371600" algn="ctr" rtl="0" fontAlgn="base">
        <a:spcBef>
          <a:spcPct val="0"/>
        </a:spcBef>
        <a:spcAft>
          <a:spcPct val="0"/>
        </a:spcAft>
        <a:defRPr sz="2200" b="1">
          <a:solidFill>
            <a:schemeClr val="tx1"/>
          </a:solidFill>
          <a:latin typeface="Times New Roman" pitchFamily="18" charset="0"/>
          <a:cs typeface="Times New Roman" pitchFamily="18" charset="0"/>
        </a:defRPr>
      </a:lvl8pPr>
      <a:lvl9pPr marL="1828800" algn="ctr" rtl="0" fontAlgn="base">
        <a:spcBef>
          <a:spcPct val="0"/>
        </a:spcBef>
        <a:spcAft>
          <a:spcPct val="0"/>
        </a:spcAft>
        <a:defRPr sz="2200" b="1">
          <a:solidFill>
            <a:schemeClr val="tx1"/>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Char char="•"/>
        <a:defRPr sz="3200" i="1">
          <a:solidFill>
            <a:srgbClr val="000066"/>
          </a:solidFill>
          <a:latin typeface="+mn-lt"/>
          <a:ea typeface="+mn-ea"/>
          <a:cs typeface="+mn-cs"/>
        </a:defRPr>
      </a:lvl1pPr>
      <a:lvl2pPr marL="742950" indent="-285750" algn="l" rtl="0" eaLnBrk="0" fontAlgn="base" hangingPunct="0">
        <a:spcBef>
          <a:spcPct val="20000"/>
        </a:spcBef>
        <a:spcAft>
          <a:spcPct val="0"/>
        </a:spcAft>
        <a:buChar char="–"/>
        <a:defRPr sz="2800" i="1">
          <a:solidFill>
            <a:srgbClr val="000066"/>
          </a:solidFill>
          <a:latin typeface="+mn-lt"/>
          <a:cs typeface="+mn-cs"/>
        </a:defRPr>
      </a:lvl2pPr>
      <a:lvl3pPr marL="1143000" indent="-228600" algn="l" rtl="0" eaLnBrk="0" fontAlgn="base" hangingPunct="0">
        <a:spcBef>
          <a:spcPct val="20000"/>
        </a:spcBef>
        <a:spcAft>
          <a:spcPct val="0"/>
        </a:spcAft>
        <a:buChar char="•"/>
        <a:defRPr sz="2400" i="1">
          <a:solidFill>
            <a:srgbClr val="000066"/>
          </a:solidFill>
          <a:latin typeface="+mn-lt"/>
          <a:cs typeface="+mn-cs"/>
        </a:defRPr>
      </a:lvl3pPr>
      <a:lvl4pPr marL="1600200" indent="-228600" algn="l" rtl="0" eaLnBrk="0" fontAlgn="base" hangingPunct="0">
        <a:spcBef>
          <a:spcPct val="20000"/>
        </a:spcBef>
        <a:spcAft>
          <a:spcPct val="0"/>
        </a:spcAft>
        <a:buChar char="–"/>
        <a:defRPr sz="2000" i="1">
          <a:solidFill>
            <a:srgbClr val="000066"/>
          </a:solidFill>
          <a:latin typeface="+mn-lt"/>
          <a:cs typeface="+mn-cs"/>
        </a:defRPr>
      </a:lvl4pPr>
      <a:lvl5pPr marL="2057400" indent="-228600" algn="l" rtl="0" eaLnBrk="0" fontAlgn="base" hangingPunct="0">
        <a:spcBef>
          <a:spcPct val="20000"/>
        </a:spcBef>
        <a:spcAft>
          <a:spcPct val="0"/>
        </a:spcAft>
        <a:buChar char="»"/>
        <a:defRPr sz="2000" i="1">
          <a:solidFill>
            <a:srgbClr val="000066"/>
          </a:solidFill>
          <a:latin typeface="+mn-lt"/>
          <a:cs typeface="+mn-cs"/>
        </a:defRPr>
      </a:lvl5pPr>
      <a:lvl6pPr marL="2514600" indent="-228600" algn="l" rtl="0" fontAlgn="base">
        <a:spcBef>
          <a:spcPct val="20000"/>
        </a:spcBef>
        <a:spcAft>
          <a:spcPct val="0"/>
        </a:spcAft>
        <a:buChar char="»"/>
        <a:defRPr sz="2000" i="1">
          <a:solidFill>
            <a:srgbClr val="000066"/>
          </a:solidFill>
          <a:latin typeface="+mn-lt"/>
          <a:cs typeface="+mn-cs"/>
        </a:defRPr>
      </a:lvl6pPr>
      <a:lvl7pPr marL="2971800" indent="-228600" algn="l" rtl="0" fontAlgn="base">
        <a:spcBef>
          <a:spcPct val="20000"/>
        </a:spcBef>
        <a:spcAft>
          <a:spcPct val="0"/>
        </a:spcAft>
        <a:buChar char="»"/>
        <a:defRPr sz="2000" i="1">
          <a:solidFill>
            <a:srgbClr val="000066"/>
          </a:solidFill>
          <a:latin typeface="+mn-lt"/>
          <a:cs typeface="+mn-cs"/>
        </a:defRPr>
      </a:lvl7pPr>
      <a:lvl8pPr marL="3429000" indent="-228600" algn="l" rtl="0" fontAlgn="base">
        <a:spcBef>
          <a:spcPct val="20000"/>
        </a:spcBef>
        <a:spcAft>
          <a:spcPct val="0"/>
        </a:spcAft>
        <a:buChar char="»"/>
        <a:defRPr sz="2000" i="1">
          <a:solidFill>
            <a:srgbClr val="000066"/>
          </a:solidFill>
          <a:latin typeface="+mn-lt"/>
          <a:cs typeface="+mn-cs"/>
        </a:defRPr>
      </a:lvl8pPr>
      <a:lvl9pPr marL="3886200" indent="-228600" algn="l" rtl="0" fontAlgn="base">
        <a:spcBef>
          <a:spcPct val="20000"/>
        </a:spcBef>
        <a:spcAft>
          <a:spcPct val="0"/>
        </a:spcAft>
        <a:buChar char="»"/>
        <a:defRPr sz="2000" i="1">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7DC4BC20-DDC3-404B-822F-F18293550176}"/>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Modifiez le style du titre</a:t>
            </a:r>
            <a:endParaRPr lang="en-US" altLang="fr-FR"/>
          </a:p>
        </p:txBody>
      </p:sp>
      <p:sp>
        <p:nvSpPr>
          <p:cNvPr id="2051" name="Text Placeholder 2">
            <a:extLst>
              <a:ext uri="{FF2B5EF4-FFF2-40B4-BE49-F238E27FC236}">
                <a16:creationId xmlns:a16="http://schemas.microsoft.com/office/drawing/2014/main" id="{1ADED79F-DAD1-4EF5-BD66-96464222FD45}"/>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Modifiez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endParaRPr lang="en-US" altLang="fr-FR"/>
          </a:p>
        </p:txBody>
      </p:sp>
      <p:sp>
        <p:nvSpPr>
          <p:cNvPr id="4" name="Date Placeholder 3">
            <a:extLst>
              <a:ext uri="{FF2B5EF4-FFF2-40B4-BE49-F238E27FC236}">
                <a16:creationId xmlns:a16="http://schemas.microsoft.com/office/drawing/2014/main" id="{4D72BFB7-E226-4F6A-8150-51F899EAA467}"/>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94AD73E-82D3-4F7A-98E6-A6982D74656B}" type="datetimeFigureOut">
              <a:rPr lang="en-US"/>
              <a:pPr>
                <a:defRPr/>
              </a:pPr>
              <a:t>8/26/2020</a:t>
            </a:fld>
            <a:endParaRPr lang="en-US"/>
          </a:p>
        </p:txBody>
      </p:sp>
      <p:sp>
        <p:nvSpPr>
          <p:cNvPr id="5" name="Footer Placeholder 4">
            <a:extLst>
              <a:ext uri="{FF2B5EF4-FFF2-40B4-BE49-F238E27FC236}">
                <a16:creationId xmlns:a16="http://schemas.microsoft.com/office/drawing/2014/main" id="{8E707757-543C-4852-AC44-7DF39BF27639}"/>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D7026F08-68D6-4CC2-9EEA-3BEEA298242B}"/>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F30CC90E-5EF6-4B44-98EE-1C6D37BC5E70}" type="slidenum">
              <a:rPr lang="en-US" altLang="fr-FR"/>
              <a:pPr/>
              <a:t>‹N°›</a:t>
            </a:fld>
            <a:endParaRPr lang="en-US" altLang="fr-FR"/>
          </a:p>
        </p:txBody>
      </p:sp>
      <p:sp>
        <p:nvSpPr>
          <p:cNvPr id="7" name="Rectangle 16">
            <a:extLst>
              <a:ext uri="{FF2B5EF4-FFF2-40B4-BE49-F238E27FC236}">
                <a16:creationId xmlns:a16="http://schemas.microsoft.com/office/drawing/2014/main" id="{BC4D74CB-F442-4035-BCA7-385E445BD702}"/>
              </a:ext>
            </a:extLst>
          </p:cNvPr>
          <p:cNvSpPr>
            <a:spLocks noChangeArrowheads="1"/>
          </p:cNvSpPr>
          <p:nvPr userDrawn="1"/>
        </p:nvSpPr>
        <p:spPr bwMode="auto">
          <a:xfrm>
            <a:off x="114300" y="6286500"/>
            <a:ext cx="1828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defRPr/>
            </a:pPr>
            <a:endParaRPr lang="fr-FR" altLang="fr-FR" sz="1000">
              <a:latin typeface="Times New Roman" panose="02020603050405020304" pitchFamily="18" charset="0"/>
            </a:endParaRPr>
          </a:p>
        </p:txBody>
      </p:sp>
      <p:sp>
        <p:nvSpPr>
          <p:cNvPr id="8" name="Rectangle 17">
            <a:extLst>
              <a:ext uri="{FF2B5EF4-FFF2-40B4-BE49-F238E27FC236}">
                <a16:creationId xmlns:a16="http://schemas.microsoft.com/office/drawing/2014/main" id="{72ADCC11-981C-413A-ADE8-896C0C851EF0}"/>
              </a:ext>
            </a:extLst>
          </p:cNvPr>
          <p:cNvSpPr>
            <a:spLocks noChangeArrowheads="1"/>
          </p:cNvSpPr>
          <p:nvPr userDrawn="1"/>
        </p:nvSpPr>
        <p:spPr bwMode="auto">
          <a:xfrm>
            <a:off x="3314700" y="6286500"/>
            <a:ext cx="25146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algn="ctr" eaLnBrk="1" hangingPunct="1">
              <a:defRPr/>
            </a:pPr>
            <a:endParaRPr lang="fr-FR" altLang="fr-FR" sz="1000">
              <a:latin typeface="Times New Roman" panose="02020603050405020304" pitchFamily="18" charset="0"/>
            </a:endParaRPr>
          </a:p>
        </p:txBody>
      </p:sp>
      <p:sp>
        <p:nvSpPr>
          <p:cNvPr id="9" name="Text Box 18">
            <a:extLst>
              <a:ext uri="{FF2B5EF4-FFF2-40B4-BE49-F238E27FC236}">
                <a16:creationId xmlns:a16="http://schemas.microsoft.com/office/drawing/2014/main" id="{95907C17-CC37-401F-B4C9-AE73A94AC809}"/>
              </a:ext>
            </a:extLst>
          </p:cNvPr>
          <p:cNvSpPr txBox="1">
            <a:spLocks noChangeArrowheads="1"/>
          </p:cNvSpPr>
          <p:nvPr userDrawn="1"/>
        </p:nvSpPr>
        <p:spPr bwMode="auto">
          <a:xfrm>
            <a:off x="1257300" y="6430963"/>
            <a:ext cx="2057400" cy="198437"/>
          </a:xfrm>
          <a:prstGeom prst="rect">
            <a:avLst/>
          </a:prstGeom>
          <a:noFill/>
          <a:ln w="9525">
            <a:noFill/>
            <a:miter lim="800000"/>
            <a:headEnd/>
            <a:tailEnd/>
          </a:ln>
          <a:effectLst/>
        </p:spPr>
        <p:txBody>
          <a:bodyPr>
            <a:spAutoFit/>
          </a:bodyPr>
          <a:lstStyle/>
          <a:p>
            <a:pPr algn="ctr" eaLnBrk="1" hangingPunct="1">
              <a:lnSpc>
                <a:spcPct val="50000"/>
              </a:lnSpc>
              <a:spcBef>
                <a:spcPct val="50000"/>
              </a:spcBef>
              <a:defRPr/>
            </a:pPr>
            <a:r>
              <a:rPr lang="en-US" sz="1400" b="1" i="1" dirty="0">
                <a:solidFill>
                  <a:srgbClr val="000066"/>
                </a:solidFill>
                <a:effectLst>
                  <a:outerShdw blurRad="38100" dist="38100" dir="2700000" algn="tl">
                    <a:srgbClr val="C0C0C0"/>
                  </a:outerShdw>
                </a:effectLst>
                <a:latin typeface="Times New Roman" pitchFamily="18" charset="0"/>
              </a:rPr>
              <a:t>NECC</a:t>
            </a:r>
          </a:p>
        </p:txBody>
      </p:sp>
      <p:sp>
        <p:nvSpPr>
          <p:cNvPr id="2058" name="Line 19">
            <a:extLst>
              <a:ext uri="{FF2B5EF4-FFF2-40B4-BE49-F238E27FC236}">
                <a16:creationId xmlns:a16="http://schemas.microsoft.com/office/drawing/2014/main" id="{57EA08D5-3A2E-4481-BCA1-3C3A6207EFBC}"/>
              </a:ext>
            </a:extLst>
          </p:cNvPr>
          <p:cNvSpPr>
            <a:spLocks noChangeShapeType="1"/>
          </p:cNvSpPr>
          <p:nvPr userDrawn="1"/>
        </p:nvSpPr>
        <p:spPr bwMode="auto">
          <a:xfrm>
            <a:off x="114300" y="6515100"/>
            <a:ext cx="1689100" cy="0"/>
          </a:xfrm>
          <a:prstGeom prst="line">
            <a:avLst/>
          </a:prstGeom>
          <a:noFill/>
          <a:ln w="28575">
            <a:solidFill>
              <a:srgbClr val="CA95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059" name="Line 44">
            <a:extLst>
              <a:ext uri="{FF2B5EF4-FFF2-40B4-BE49-F238E27FC236}">
                <a16:creationId xmlns:a16="http://schemas.microsoft.com/office/drawing/2014/main" id="{DDA46636-B215-4CC3-8C03-51BB7B3FA839}"/>
              </a:ext>
            </a:extLst>
          </p:cNvPr>
          <p:cNvSpPr>
            <a:spLocks noChangeShapeType="1"/>
          </p:cNvSpPr>
          <p:nvPr userDrawn="1"/>
        </p:nvSpPr>
        <p:spPr bwMode="auto">
          <a:xfrm>
            <a:off x="0" y="1117600"/>
            <a:ext cx="9144000" cy="0"/>
          </a:xfrm>
          <a:prstGeom prst="line">
            <a:avLst/>
          </a:prstGeom>
          <a:noFill/>
          <a:ln w="28575">
            <a:solidFill>
              <a:srgbClr val="CA95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060" name="Line 45">
            <a:extLst>
              <a:ext uri="{FF2B5EF4-FFF2-40B4-BE49-F238E27FC236}">
                <a16:creationId xmlns:a16="http://schemas.microsoft.com/office/drawing/2014/main" id="{BD74BCB8-3D50-4874-A802-E06B6E98D6A9}"/>
              </a:ext>
            </a:extLst>
          </p:cNvPr>
          <p:cNvSpPr>
            <a:spLocks noChangeShapeType="1"/>
          </p:cNvSpPr>
          <p:nvPr userDrawn="1"/>
        </p:nvSpPr>
        <p:spPr bwMode="auto">
          <a:xfrm>
            <a:off x="2757488" y="6515100"/>
            <a:ext cx="2716212" cy="0"/>
          </a:xfrm>
          <a:prstGeom prst="line">
            <a:avLst/>
          </a:prstGeom>
          <a:noFill/>
          <a:ln w="28575">
            <a:solidFill>
              <a:srgbClr val="CA95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061" name="Line 46">
            <a:extLst>
              <a:ext uri="{FF2B5EF4-FFF2-40B4-BE49-F238E27FC236}">
                <a16:creationId xmlns:a16="http://schemas.microsoft.com/office/drawing/2014/main" id="{556FCB67-4746-4ED5-BBD1-05EAA2B10AF7}"/>
              </a:ext>
            </a:extLst>
          </p:cNvPr>
          <p:cNvSpPr>
            <a:spLocks noChangeShapeType="1"/>
          </p:cNvSpPr>
          <p:nvPr userDrawn="1"/>
        </p:nvSpPr>
        <p:spPr bwMode="auto">
          <a:xfrm>
            <a:off x="8331200" y="6515100"/>
            <a:ext cx="698500" cy="0"/>
          </a:xfrm>
          <a:prstGeom prst="line">
            <a:avLst/>
          </a:prstGeom>
          <a:noFill/>
          <a:ln w="28575">
            <a:solidFill>
              <a:srgbClr val="CA95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 name="Text Box 47">
            <a:extLst>
              <a:ext uri="{FF2B5EF4-FFF2-40B4-BE49-F238E27FC236}">
                <a16:creationId xmlns:a16="http://schemas.microsoft.com/office/drawing/2014/main" id="{43D99847-D303-4F75-BC9A-200722109016}"/>
              </a:ext>
            </a:extLst>
          </p:cNvPr>
          <p:cNvSpPr txBox="1">
            <a:spLocks noChangeArrowheads="1"/>
          </p:cNvSpPr>
          <p:nvPr userDrawn="1"/>
        </p:nvSpPr>
        <p:spPr bwMode="auto">
          <a:xfrm>
            <a:off x="5143500" y="6369050"/>
            <a:ext cx="3543300" cy="261938"/>
          </a:xfrm>
          <a:prstGeom prst="rect">
            <a:avLst/>
          </a:prstGeom>
          <a:noFill/>
          <a:ln w="9525">
            <a:noFill/>
            <a:miter lim="800000"/>
            <a:headEnd/>
            <a:tailEnd/>
          </a:ln>
          <a:effectLst/>
        </p:spPr>
        <p:txBody>
          <a:bodyPr>
            <a:spAutoFit/>
          </a:bodyPr>
          <a:lstStyle/>
          <a:p>
            <a:pPr algn="ctr" eaLnBrk="1" hangingPunct="1">
              <a:defRPr/>
            </a:pPr>
            <a:r>
              <a:rPr lang="en-US" sz="1400" b="1" i="1" dirty="0">
                <a:solidFill>
                  <a:srgbClr val="000066"/>
                </a:solidFill>
                <a:effectLst>
                  <a:outerShdw blurRad="38100" dist="38100" dir="2700000" algn="tl">
                    <a:srgbClr val="C0C0C0"/>
                  </a:outerShdw>
                </a:effectLst>
                <a:latin typeface="Times New Roman" pitchFamily="18" charset="0"/>
                <a:cs typeface="+mn-cs"/>
              </a:rPr>
              <a:t>Adaptive, Responsive, Expeditionary</a:t>
            </a:r>
            <a:r>
              <a:rPr lang="en-US" sz="1400" dirty="0">
                <a:solidFill>
                  <a:srgbClr val="000066"/>
                </a:solidFill>
                <a:latin typeface="Times New Roman" pitchFamily="18" charset="0"/>
                <a:cs typeface="+mn-cs"/>
              </a:rPr>
              <a:t> </a:t>
            </a:r>
            <a:endParaRPr lang="en-US" dirty="0">
              <a:latin typeface="Arial" charset="0"/>
              <a:cs typeface="+mn-cs"/>
            </a:endParaRPr>
          </a:p>
        </p:txBody>
      </p:sp>
      <p:sp>
        <p:nvSpPr>
          <p:cNvPr id="2063" name="Line 7">
            <a:extLst>
              <a:ext uri="{FF2B5EF4-FFF2-40B4-BE49-F238E27FC236}">
                <a16:creationId xmlns:a16="http://schemas.microsoft.com/office/drawing/2014/main" id="{02938DEE-4AD7-4EF5-B3B2-CF07C41BE0DF}"/>
              </a:ext>
            </a:extLst>
          </p:cNvPr>
          <p:cNvSpPr>
            <a:spLocks noChangeShapeType="1"/>
          </p:cNvSpPr>
          <p:nvPr userDrawn="1"/>
        </p:nvSpPr>
        <p:spPr bwMode="auto">
          <a:xfrm>
            <a:off x="228600" y="3781425"/>
            <a:ext cx="8686800" cy="0"/>
          </a:xfrm>
          <a:prstGeom prst="line">
            <a:avLst/>
          </a:prstGeom>
          <a:noFill/>
          <a:ln w="38100">
            <a:solidFill>
              <a:srgbClr val="082973"/>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064" name="Line 8">
            <a:extLst>
              <a:ext uri="{FF2B5EF4-FFF2-40B4-BE49-F238E27FC236}">
                <a16:creationId xmlns:a16="http://schemas.microsoft.com/office/drawing/2014/main" id="{BBEFEE80-49A8-4C92-94F6-600E1D88932C}"/>
              </a:ext>
            </a:extLst>
          </p:cNvPr>
          <p:cNvSpPr>
            <a:spLocks noChangeShapeType="1"/>
          </p:cNvSpPr>
          <p:nvPr userDrawn="1"/>
        </p:nvSpPr>
        <p:spPr bwMode="auto">
          <a:xfrm rot="16200000" flipH="1">
            <a:off x="1924050" y="3790950"/>
            <a:ext cx="5295900" cy="25400"/>
          </a:xfrm>
          <a:prstGeom prst="line">
            <a:avLst/>
          </a:prstGeom>
          <a:noFill/>
          <a:ln w="38100">
            <a:solidFill>
              <a:srgbClr val="082973"/>
            </a:solidFill>
            <a:round/>
            <a:headEnd/>
            <a:tailEnd/>
          </a:ln>
          <a:extLst>
            <a:ext uri="{909E8E84-426E-40DD-AFC4-6F175D3DCCD1}">
              <a14:hiddenFill xmlns:a14="http://schemas.microsoft.com/office/drawing/2010/main">
                <a:noFill/>
              </a14:hiddenFill>
            </a:ext>
          </a:extLst>
        </p:spPr>
        <p:txBody>
          <a:bodyPr/>
          <a:lstStyle/>
          <a:p>
            <a:endParaRPr lang="fr-FR"/>
          </a:p>
        </p:txBody>
      </p:sp>
      <p:pic>
        <p:nvPicPr>
          <p:cNvPr id="2065" name="Picture 11">
            <a:extLst>
              <a:ext uri="{FF2B5EF4-FFF2-40B4-BE49-F238E27FC236}">
                <a16:creationId xmlns:a16="http://schemas.microsoft.com/office/drawing/2014/main" id="{C6CF4722-2347-4D38-89EE-BB566056E517}"/>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350" y="0"/>
            <a:ext cx="91360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rgbClr val="F1FCF9"/>
            </a:gs>
            <a:gs pos="8000">
              <a:srgbClr val="F1FCF9"/>
            </a:gs>
            <a:gs pos="34000">
              <a:srgbClr val="83E8CC"/>
            </a:gs>
            <a:gs pos="59000">
              <a:srgbClr val="83E8CC"/>
            </a:gs>
            <a:gs pos="100000">
              <a:srgbClr val="ACEFDD"/>
            </a:gs>
          </a:gsLst>
          <a:lin ang="5400000" scaled="1"/>
        </a:gra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5E88798-BAC2-4EE2-B614-4DEB7CE8B3EF}"/>
              </a:ext>
            </a:extLst>
          </p:cNvPr>
          <p:cNvSpPr>
            <a:spLocks noGrp="1" noChangeArrowheads="1"/>
          </p:cNvSpPr>
          <p:nvPr>
            <p:ph type="title"/>
          </p:nvPr>
        </p:nvSpPr>
        <p:spPr>
          <a:xfrm>
            <a:off x="2208213" y="0"/>
            <a:ext cx="4524375" cy="566738"/>
          </a:xfrm>
        </p:spPr>
        <p:txBody>
          <a:bodyPr rtlCol="0" anchor="t">
            <a:normAutofit fontScale="90000"/>
          </a:bodyPr>
          <a:lstStyle/>
          <a:p>
            <a:pPr algn="ctr" eaLnBrk="1" fontAlgn="auto" hangingPunct="1">
              <a:spcAft>
                <a:spcPts val="0"/>
              </a:spcAft>
              <a:defRPr/>
            </a:pPr>
            <a:r>
              <a:rPr lang="fr-CA" altLang="fr-FR" dirty="0">
                <a:solidFill>
                  <a:schemeClr val="accent1">
                    <a:lumMod val="75000"/>
                  </a:schemeClr>
                </a:solidFill>
              </a:rPr>
              <a:t>Nom du projet</a:t>
            </a:r>
          </a:p>
        </p:txBody>
      </p:sp>
      <p:sp>
        <p:nvSpPr>
          <p:cNvPr id="6" name="Rectangle 2">
            <a:extLst>
              <a:ext uri="{FF2B5EF4-FFF2-40B4-BE49-F238E27FC236}">
                <a16:creationId xmlns:a16="http://schemas.microsoft.com/office/drawing/2014/main" id="{408DF144-5D94-4F95-B460-747607C82471}"/>
              </a:ext>
            </a:extLst>
          </p:cNvPr>
          <p:cNvSpPr txBox="1">
            <a:spLocks noChangeArrowheads="1"/>
          </p:cNvSpPr>
          <p:nvPr/>
        </p:nvSpPr>
        <p:spPr bwMode="auto">
          <a:xfrm>
            <a:off x="2208213" y="577850"/>
            <a:ext cx="4524375"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fr-CA" altLang="fr-FR" sz="1800" dirty="0">
                <a:solidFill>
                  <a:schemeClr val="accent1">
                    <a:lumMod val="75000"/>
                  </a:schemeClr>
                </a:solidFill>
              </a:rPr>
              <a:t>Présentateur                               Date</a:t>
            </a:r>
          </a:p>
        </p:txBody>
      </p:sp>
      <p:sp>
        <p:nvSpPr>
          <p:cNvPr id="8" name="Rectangle 7">
            <a:extLst>
              <a:ext uri="{FF2B5EF4-FFF2-40B4-BE49-F238E27FC236}">
                <a16:creationId xmlns:a16="http://schemas.microsoft.com/office/drawing/2014/main" id="{0F6FC4EA-B10D-4B7B-B0DE-E75BFF0B6068}"/>
              </a:ext>
            </a:extLst>
          </p:cNvPr>
          <p:cNvSpPr/>
          <p:nvPr/>
        </p:nvSpPr>
        <p:spPr>
          <a:xfrm>
            <a:off x="-95250" y="1022350"/>
            <a:ext cx="9129713" cy="5835650"/>
          </a:xfrm>
          <a:prstGeom prst="rect">
            <a:avLst/>
          </a:prstGeom>
          <a:solidFill>
            <a:schemeClr val="accent1">
              <a:lumMod val="20000"/>
              <a:lumOff val="80000"/>
              <a:alpha val="73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dirty="0"/>
          </a:p>
        </p:txBody>
      </p:sp>
      <p:sp>
        <p:nvSpPr>
          <p:cNvPr id="14" name="Rectangle 6">
            <a:extLst>
              <a:ext uri="{FF2B5EF4-FFF2-40B4-BE49-F238E27FC236}">
                <a16:creationId xmlns:a16="http://schemas.microsoft.com/office/drawing/2014/main" id="{240A0710-FBF2-4869-99B1-834E9001ABEF}"/>
              </a:ext>
            </a:extLst>
          </p:cNvPr>
          <p:cNvSpPr>
            <a:spLocks noChangeArrowheads="1"/>
          </p:cNvSpPr>
          <p:nvPr/>
        </p:nvSpPr>
        <p:spPr bwMode="auto">
          <a:xfrm>
            <a:off x="53975" y="1001713"/>
            <a:ext cx="4457700" cy="291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bIns="91440"/>
          <a:lstStyle>
            <a:lvl1pPr marL="117475" indent="-117475">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a:defRPr/>
            </a:pPr>
            <a:r>
              <a:rPr lang="fr-CA" altLang="fr-FR" sz="1200" b="1" dirty="0">
                <a:solidFill>
                  <a:schemeClr val="accent1">
                    <a:lumMod val="75000"/>
                  </a:schemeClr>
                </a:solidFill>
              </a:rPr>
              <a:t>Mise en situation / problématique :</a:t>
            </a:r>
          </a:p>
          <a:p>
            <a:pPr>
              <a:defRPr/>
            </a:pPr>
            <a:endParaRPr lang="fr-CA" altLang="fr-FR" sz="1200" b="1" dirty="0">
              <a:solidFill>
                <a:srgbClr val="FF0000"/>
              </a:solidFill>
            </a:endParaRPr>
          </a:p>
          <a:p>
            <a:pPr>
              <a:defRPr/>
            </a:pPr>
            <a:endParaRPr lang="fr-CA" altLang="fr-FR" sz="1200" b="1" dirty="0">
              <a:solidFill>
                <a:srgbClr val="FF0000"/>
              </a:solidFill>
            </a:endParaRPr>
          </a:p>
          <a:p>
            <a:pPr>
              <a:defRPr/>
            </a:pPr>
            <a:endParaRPr lang="fr-CA" altLang="fr-FR" sz="1200" b="1" dirty="0">
              <a:solidFill>
                <a:srgbClr val="FF0000"/>
              </a:solidFill>
            </a:endParaRPr>
          </a:p>
          <a:p>
            <a:pPr>
              <a:defRPr/>
            </a:pPr>
            <a:endParaRPr lang="fr-CA" altLang="fr-FR" sz="1200" b="1" dirty="0">
              <a:solidFill>
                <a:srgbClr val="FF0000"/>
              </a:solidFill>
            </a:endParaRPr>
          </a:p>
          <a:p>
            <a:pPr>
              <a:defRPr/>
            </a:pPr>
            <a:endParaRPr lang="fr-CA" altLang="fr-FR" sz="1200" dirty="0"/>
          </a:p>
          <a:p>
            <a:pPr>
              <a:defRPr/>
            </a:pPr>
            <a:endParaRPr lang="fr-CA" altLang="fr-FR" sz="1200" b="1" u="sng" dirty="0">
              <a:solidFill>
                <a:srgbClr val="FF0000"/>
              </a:solidFill>
            </a:endParaRPr>
          </a:p>
          <a:p>
            <a:pPr>
              <a:defRPr/>
            </a:pPr>
            <a:r>
              <a:rPr lang="en-US" altLang="fr-FR" sz="1200" b="1" dirty="0">
                <a:solidFill>
                  <a:schemeClr val="accent1">
                    <a:lumMod val="75000"/>
                  </a:schemeClr>
                </a:solidFill>
              </a:rPr>
              <a:t>Gains </a:t>
            </a:r>
            <a:r>
              <a:rPr lang="fr-CA" altLang="fr-FR" sz="1200" b="1" dirty="0">
                <a:solidFill>
                  <a:schemeClr val="accent1">
                    <a:lumMod val="75000"/>
                  </a:schemeClr>
                </a:solidFill>
              </a:rPr>
              <a:t>escomptés</a:t>
            </a:r>
            <a:r>
              <a:rPr lang="en-US" altLang="fr-FR" sz="1200" b="1" dirty="0">
                <a:solidFill>
                  <a:schemeClr val="accent1">
                    <a:lumMod val="75000"/>
                  </a:schemeClr>
                </a:solidFill>
              </a:rPr>
              <a:t> : </a:t>
            </a:r>
            <a:endParaRPr lang="fr-CA" altLang="fr-FR" sz="1200" b="1" dirty="0">
              <a:solidFill>
                <a:schemeClr val="accent1">
                  <a:lumMod val="75000"/>
                </a:schemeClr>
              </a:solidFill>
            </a:endParaRPr>
          </a:p>
          <a:p>
            <a:pPr>
              <a:defRPr/>
            </a:pPr>
            <a:endParaRPr lang="fr-CA" altLang="fr-FR" sz="1200" b="1" dirty="0">
              <a:solidFill>
                <a:schemeClr val="accent1">
                  <a:lumMod val="75000"/>
                </a:schemeClr>
              </a:solidFill>
            </a:endParaRPr>
          </a:p>
          <a:p>
            <a:pPr>
              <a:defRPr/>
            </a:pPr>
            <a:endParaRPr lang="fr-CA" altLang="fr-FR" sz="1200" b="1" dirty="0">
              <a:solidFill>
                <a:schemeClr val="accent1">
                  <a:lumMod val="75000"/>
                </a:schemeClr>
              </a:solidFill>
            </a:endParaRPr>
          </a:p>
          <a:p>
            <a:pPr>
              <a:defRPr/>
            </a:pPr>
            <a:endParaRPr lang="fr-CA" altLang="fr-FR" sz="1200" b="1" dirty="0">
              <a:solidFill>
                <a:schemeClr val="accent1">
                  <a:lumMod val="75000"/>
                </a:schemeClr>
              </a:solidFill>
            </a:endParaRPr>
          </a:p>
          <a:p>
            <a:pPr>
              <a:defRPr/>
            </a:pPr>
            <a:endParaRPr lang="fr-CA" altLang="fr-FR" sz="1200" b="1" dirty="0">
              <a:solidFill>
                <a:schemeClr val="accent1">
                  <a:lumMod val="75000"/>
                </a:schemeClr>
              </a:solidFill>
            </a:endParaRPr>
          </a:p>
          <a:p>
            <a:pPr>
              <a:defRPr/>
            </a:pPr>
            <a:endParaRPr lang="fr-CA" altLang="fr-FR" sz="1200" b="1" dirty="0">
              <a:solidFill>
                <a:schemeClr val="accent1">
                  <a:lumMod val="75000"/>
                </a:schemeClr>
              </a:solidFill>
            </a:endParaRPr>
          </a:p>
          <a:p>
            <a:pPr>
              <a:defRPr/>
            </a:pPr>
            <a:endParaRPr lang="fr-CA" altLang="fr-FR" sz="1200" b="1" dirty="0">
              <a:solidFill>
                <a:schemeClr val="accent1">
                  <a:lumMod val="75000"/>
                </a:schemeClr>
              </a:solidFill>
            </a:endParaRPr>
          </a:p>
          <a:p>
            <a:pPr>
              <a:defRPr/>
            </a:pPr>
            <a:endParaRPr lang="en-US" altLang="fr-FR" sz="1200" b="1" dirty="0">
              <a:solidFill>
                <a:schemeClr val="accent1">
                  <a:lumMod val="75000"/>
                </a:schemeClr>
              </a:solidFill>
            </a:endParaRPr>
          </a:p>
        </p:txBody>
      </p:sp>
      <p:sp>
        <p:nvSpPr>
          <p:cNvPr id="15" name="Rectangle 6">
            <a:extLst>
              <a:ext uri="{FF2B5EF4-FFF2-40B4-BE49-F238E27FC236}">
                <a16:creationId xmlns:a16="http://schemas.microsoft.com/office/drawing/2014/main" id="{1BFBA949-7BDB-4313-9E3D-F3399FF164E3}"/>
              </a:ext>
            </a:extLst>
          </p:cNvPr>
          <p:cNvSpPr>
            <a:spLocks noChangeArrowheads="1"/>
          </p:cNvSpPr>
          <p:nvPr/>
        </p:nvSpPr>
        <p:spPr bwMode="auto">
          <a:xfrm>
            <a:off x="4597400" y="1001713"/>
            <a:ext cx="4457700" cy="291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bIns="91440"/>
          <a:lstStyle>
            <a:lvl1pPr marL="117475" indent="-117475">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a:defRPr/>
            </a:pPr>
            <a:r>
              <a:rPr lang="fr-CA" altLang="fr-FR" sz="1200" b="1" dirty="0">
                <a:solidFill>
                  <a:schemeClr val="accent1">
                    <a:lumMod val="75000"/>
                  </a:schemeClr>
                </a:solidFill>
              </a:rPr>
              <a:t>Solution / approche proposées</a:t>
            </a:r>
          </a:p>
          <a:p>
            <a:pPr>
              <a:defRPr/>
            </a:pPr>
            <a:endParaRPr lang="fr-CA" altLang="fr-FR" sz="1200" b="1" dirty="0">
              <a:solidFill>
                <a:schemeClr val="accent1">
                  <a:lumMod val="75000"/>
                </a:schemeClr>
              </a:solidFill>
            </a:endParaRPr>
          </a:p>
          <a:p>
            <a:pPr>
              <a:defRPr/>
            </a:pPr>
            <a:r>
              <a:rPr lang="fr-CA" altLang="fr-FR" sz="1200" dirty="0">
                <a:solidFill>
                  <a:schemeClr val="accent1">
                    <a:lumMod val="75000"/>
                  </a:schemeClr>
                </a:solidFill>
              </a:rPr>
              <a:t>(image ici :  schéma bloc, circuit ou autre)</a:t>
            </a:r>
          </a:p>
          <a:p>
            <a:pPr>
              <a:defRPr/>
            </a:pPr>
            <a:endParaRPr lang="fr-CA" altLang="fr-FR" sz="1200" dirty="0">
              <a:solidFill>
                <a:schemeClr val="accent1">
                  <a:lumMod val="75000"/>
                </a:schemeClr>
              </a:solidFill>
            </a:endParaRPr>
          </a:p>
          <a:p>
            <a:pPr>
              <a:defRPr/>
            </a:pPr>
            <a:endParaRPr lang="fr-CA" altLang="fr-FR" sz="1200" dirty="0">
              <a:solidFill>
                <a:schemeClr val="accent1">
                  <a:lumMod val="75000"/>
                </a:schemeClr>
              </a:solidFill>
            </a:endParaRPr>
          </a:p>
          <a:p>
            <a:pPr>
              <a:defRPr/>
            </a:pPr>
            <a:endParaRPr lang="fr-CA" altLang="fr-FR" sz="1200" dirty="0">
              <a:solidFill>
                <a:schemeClr val="accent1">
                  <a:lumMod val="75000"/>
                </a:schemeClr>
              </a:solidFill>
            </a:endParaRPr>
          </a:p>
          <a:p>
            <a:pPr>
              <a:defRPr/>
            </a:pPr>
            <a:endParaRPr lang="fr-CA" altLang="fr-FR" sz="1200" dirty="0">
              <a:solidFill>
                <a:schemeClr val="accent1">
                  <a:lumMod val="75000"/>
                </a:schemeClr>
              </a:solidFill>
            </a:endParaRPr>
          </a:p>
          <a:p>
            <a:pPr>
              <a:defRPr/>
            </a:pPr>
            <a:endParaRPr lang="fr-CA" altLang="fr-FR" sz="1200" dirty="0">
              <a:solidFill>
                <a:schemeClr val="accent1">
                  <a:lumMod val="75000"/>
                </a:schemeClr>
              </a:solidFill>
            </a:endParaRPr>
          </a:p>
          <a:p>
            <a:pPr>
              <a:defRPr/>
            </a:pPr>
            <a:endParaRPr lang="fr-CA" altLang="fr-FR" sz="1200" dirty="0">
              <a:solidFill>
                <a:schemeClr val="accent1">
                  <a:lumMod val="75000"/>
                </a:schemeClr>
              </a:solidFill>
            </a:endParaRPr>
          </a:p>
          <a:p>
            <a:pPr>
              <a:defRPr/>
            </a:pPr>
            <a:endParaRPr lang="fr-CA" altLang="fr-FR" sz="1200" dirty="0">
              <a:solidFill>
                <a:schemeClr val="accent1">
                  <a:lumMod val="75000"/>
                </a:schemeClr>
              </a:solidFill>
            </a:endParaRPr>
          </a:p>
          <a:p>
            <a:pPr>
              <a:defRPr/>
            </a:pPr>
            <a:endParaRPr lang="fr-CA" altLang="fr-FR" sz="1200" dirty="0">
              <a:solidFill>
                <a:schemeClr val="accent1">
                  <a:lumMod val="75000"/>
                </a:schemeClr>
              </a:solidFill>
            </a:endParaRPr>
          </a:p>
          <a:p>
            <a:pPr>
              <a:defRPr/>
            </a:pPr>
            <a:endParaRPr lang="fr-CA" altLang="fr-FR" sz="1200" dirty="0">
              <a:solidFill>
                <a:schemeClr val="accent1">
                  <a:lumMod val="75000"/>
                </a:schemeClr>
              </a:solidFill>
            </a:endParaRPr>
          </a:p>
          <a:p>
            <a:pPr>
              <a:defRPr/>
            </a:pPr>
            <a:endParaRPr lang="fr-CA" altLang="fr-FR" sz="1200" dirty="0">
              <a:solidFill>
                <a:schemeClr val="accent1">
                  <a:lumMod val="75000"/>
                </a:schemeClr>
              </a:solidFill>
            </a:endParaRPr>
          </a:p>
          <a:p>
            <a:pPr>
              <a:defRPr/>
            </a:pPr>
            <a:endParaRPr lang="fr-CA" altLang="fr-FR" sz="1200" dirty="0">
              <a:solidFill>
                <a:schemeClr val="accent1">
                  <a:lumMod val="75000"/>
                </a:schemeClr>
              </a:solidFill>
            </a:endParaRPr>
          </a:p>
          <a:p>
            <a:pPr>
              <a:defRPr/>
            </a:pPr>
            <a:endParaRPr lang="fr-CA" altLang="fr-FR" sz="1200" dirty="0">
              <a:solidFill>
                <a:schemeClr val="accent1">
                  <a:lumMod val="75000"/>
                </a:schemeClr>
              </a:solidFill>
            </a:endParaRPr>
          </a:p>
        </p:txBody>
      </p:sp>
      <p:sp>
        <p:nvSpPr>
          <p:cNvPr id="17" name="Rectangle 4">
            <a:extLst>
              <a:ext uri="{FF2B5EF4-FFF2-40B4-BE49-F238E27FC236}">
                <a16:creationId xmlns:a16="http://schemas.microsoft.com/office/drawing/2014/main" id="{EEEE1C9E-EB08-4A4E-A860-B2362EAFFFCF}"/>
              </a:ext>
            </a:extLst>
          </p:cNvPr>
          <p:cNvSpPr>
            <a:spLocks noChangeArrowheads="1"/>
          </p:cNvSpPr>
          <p:nvPr/>
        </p:nvSpPr>
        <p:spPr bwMode="auto">
          <a:xfrm>
            <a:off x="4618038" y="3919538"/>
            <a:ext cx="4457700" cy="28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tIns="91440" bIns="91440"/>
          <a:lstStyle>
            <a:lvl1pPr marL="117475" indent="-117475">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defRPr/>
            </a:pPr>
            <a:r>
              <a:rPr lang="fr-CA" altLang="fr-FR" sz="1200" b="1" dirty="0">
                <a:solidFill>
                  <a:schemeClr val="accent1">
                    <a:lumMod val="75000"/>
                  </a:schemeClr>
                </a:solidFill>
              </a:rPr>
              <a:t>Résultats  attendus:</a:t>
            </a:r>
          </a:p>
          <a:p>
            <a:pPr algn="ctr" eaLnBrk="1" hangingPunct="1">
              <a:defRPr/>
            </a:pPr>
            <a:endParaRPr lang="fr-CA" altLang="fr-FR" sz="1200" b="1" dirty="0">
              <a:solidFill>
                <a:schemeClr val="accent1">
                  <a:lumMod val="75000"/>
                </a:schemeClr>
              </a:solidFill>
            </a:endParaRPr>
          </a:p>
          <a:p>
            <a:pPr eaLnBrk="1" hangingPunct="1">
              <a:defRPr/>
            </a:pPr>
            <a:r>
              <a:rPr lang="fr-CA" altLang="fr-FR" sz="1200" dirty="0">
                <a:solidFill>
                  <a:schemeClr val="accent1">
                    <a:lumMod val="75000"/>
                  </a:schemeClr>
                </a:solidFill>
              </a:rPr>
              <a:t>(Livrables. Délais et coûts )</a:t>
            </a:r>
          </a:p>
          <a:p>
            <a:pPr eaLnBrk="1" hangingPunct="1">
              <a:defRPr/>
            </a:pPr>
            <a:endParaRPr lang="fr-CA" altLang="fr-FR" sz="1200" dirty="0">
              <a:solidFill>
                <a:schemeClr val="accent1">
                  <a:lumMod val="75000"/>
                </a:schemeClr>
              </a:solidFill>
            </a:endParaRPr>
          </a:p>
          <a:p>
            <a:pPr eaLnBrk="1" hangingPunct="1">
              <a:defRPr/>
            </a:pPr>
            <a:endParaRPr lang="fr-CA" altLang="fr-FR" sz="1200" dirty="0">
              <a:solidFill>
                <a:schemeClr val="accent1">
                  <a:lumMod val="75000"/>
                </a:schemeClr>
              </a:solidFill>
            </a:endParaRPr>
          </a:p>
          <a:p>
            <a:pPr eaLnBrk="1" hangingPunct="1">
              <a:defRPr/>
            </a:pPr>
            <a:endParaRPr lang="fr-CA" altLang="fr-FR" sz="1200" dirty="0">
              <a:solidFill>
                <a:schemeClr val="accent1">
                  <a:lumMod val="75000"/>
                </a:schemeClr>
              </a:solidFill>
            </a:endParaRPr>
          </a:p>
          <a:p>
            <a:pPr eaLnBrk="1" hangingPunct="1">
              <a:defRPr/>
            </a:pPr>
            <a:endParaRPr lang="fr-CA" altLang="fr-FR" sz="1200" dirty="0">
              <a:solidFill>
                <a:schemeClr val="accent1">
                  <a:lumMod val="75000"/>
                </a:schemeClr>
              </a:solidFill>
            </a:endParaRPr>
          </a:p>
          <a:p>
            <a:pPr eaLnBrk="1" hangingPunct="1">
              <a:defRPr/>
            </a:pPr>
            <a:endParaRPr lang="fr-CA" altLang="fr-FR" sz="1200" dirty="0">
              <a:solidFill>
                <a:schemeClr val="accent1">
                  <a:lumMod val="75000"/>
                </a:schemeClr>
              </a:solidFill>
            </a:endParaRPr>
          </a:p>
          <a:p>
            <a:pPr eaLnBrk="1" hangingPunct="1">
              <a:defRPr/>
            </a:pPr>
            <a:endParaRPr lang="fr-CA" altLang="fr-FR" sz="1200" dirty="0">
              <a:solidFill>
                <a:schemeClr val="accent1">
                  <a:lumMod val="75000"/>
                </a:schemeClr>
              </a:solidFill>
            </a:endParaRPr>
          </a:p>
          <a:p>
            <a:pPr eaLnBrk="1" hangingPunct="1">
              <a:defRPr/>
            </a:pPr>
            <a:endParaRPr lang="fr-CA" altLang="fr-FR" sz="1200" dirty="0">
              <a:solidFill>
                <a:schemeClr val="accent1">
                  <a:lumMod val="75000"/>
                </a:schemeClr>
              </a:solidFill>
            </a:endParaRPr>
          </a:p>
          <a:p>
            <a:pPr eaLnBrk="1" hangingPunct="1">
              <a:defRPr/>
            </a:pPr>
            <a:endParaRPr lang="fr-CA" altLang="fr-FR" sz="1200" dirty="0">
              <a:solidFill>
                <a:schemeClr val="accent1">
                  <a:lumMod val="75000"/>
                </a:schemeClr>
              </a:solidFill>
            </a:endParaRPr>
          </a:p>
          <a:p>
            <a:pPr eaLnBrk="1" hangingPunct="1">
              <a:defRPr/>
            </a:pPr>
            <a:endParaRPr lang="fr-CA" altLang="fr-FR" sz="1200" dirty="0">
              <a:solidFill>
                <a:schemeClr val="accent1">
                  <a:lumMod val="75000"/>
                </a:schemeClr>
              </a:solidFill>
            </a:endParaRPr>
          </a:p>
          <a:p>
            <a:pPr eaLnBrk="1" hangingPunct="1">
              <a:defRPr/>
            </a:pPr>
            <a:endParaRPr lang="fr-CA" altLang="fr-FR" sz="1200" dirty="0">
              <a:solidFill>
                <a:schemeClr val="accent1">
                  <a:lumMod val="75000"/>
                </a:schemeClr>
              </a:solidFill>
            </a:endParaRPr>
          </a:p>
          <a:p>
            <a:pPr eaLnBrk="1" hangingPunct="1">
              <a:defRPr/>
            </a:pPr>
            <a:endParaRPr lang="fr-CA" altLang="fr-FR" sz="1200" dirty="0">
              <a:solidFill>
                <a:schemeClr val="accent1">
                  <a:lumMod val="75000"/>
                </a:schemeClr>
              </a:solidFill>
            </a:endParaRPr>
          </a:p>
          <a:p>
            <a:pPr eaLnBrk="1" hangingPunct="1">
              <a:defRPr/>
            </a:pPr>
            <a:endParaRPr lang="fr-CA" altLang="fr-FR" sz="1200" dirty="0">
              <a:solidFill>
                <a:schemeClr val="accent1">
                  <a:lumMod val="75000"/>
                </a:schemeClr>
              </a:solidFill>
            </a:endParaRPr>
          </a:p>
          <a:p>
            <a:pPr algn="ctr" eaLnBrk="1" hangingPunct="1">
              <a:defRPr/>
            </a:pPr>
            <a:endParaRPr lang="en-US" altLang="fr-FR" sz="1200" dirty="0"/>
          </a:p>
          <a:p>
            <a:pPr eaLnBrk="1" hangingPunct="1">
              <a:buFont typeface="Arial" panose="020B0604020202020204" pitchFamily="34" charset="0"/>
              <a:buChar char="•"/>
              <a:defRPr/>
            </a:pPr>
            <a:endParaRPr lang="fr-CA" altLang="fr-FR" sz="1200" dirty="0"/>
          </a:p>
          <a:p>
            <a:pPr eaLnBrk="1" hangingPunct="1">
              <a:buFont typeface="Arial" panose="020B0604020202020204" pitchFamily="34" charset="0"/>
              <a:buChar char="•"/>
              <a:defRPr/>
            </a:pPr>
            <a:endParaRPr lang="en-US" altLang="fr-FR" sz="1200" dirty="0"/>
          </a:p>
          <a:p>
            <a:pPr eaLnBrk="1" hangingPunct="1">
              <a:buFont typeface="Arial" panose="020B0604020202020204" pitchFamily="34" charset="0"/>
              <a:buChar char="•"/>
              <a:defRPr/>
            </a:pPr>
            <a:endParaRPr lang="en-US" altLang="fr-FR" sz="1200" dirty="0"/>
          </a:p>
        </p:txBody>
      </p:sp>
      <p:cxnSp>
        <p:nvCxnSpPr>
          <p:cNvPr id="20" name="Connecteur droit 19">
            <a:extLst>
              <a:ext uri="{FF2B5EF4-FFF2-40B4-BE49-F238E27FC236}">
                <a16:creationId xmlns:a16="http://schemas.microsoft.com/office/drawing/2014/main" id="{77E1065D-3A8B-4DD3-B21B-2F8C5881FA9B}"/>
              </a:ext>
            </a:extLst>
          </p:cNvPr>
          <p:cNvCxnSpPr>
            <a:stCxn id="8" idx="0"/>
            <a:endCxn id="8" idx="2"/>
          </p:cNvCxnSpPr>
          <p:nvPr/>
        </p:nvCxnSpPr>
        <p:spPr>
          <a:xfrm>
            <a:off x="4470400" y="1022350"/>
            <a:ext cx="0" cy="5835650"/>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642601B5-F821-4F58-A659-723DF9CEC1F4}"/>
              </a:ext>
            </a:extLst>
          </p:cNvPr>
          <p:cNvCxnSpPr>
            <a:stCxn id="8" idx="3"/>
            <a:endCxn id="8" idx="1"/>
          </p:cNvCxnSpPr>
          <p:nvPr/>
        </p:nvCxnSpPr>
        <p:spPr>
          <a:xfrm flipH="1">
            <a:off x="-95250" y="3940175"/>
            <a:ext cx="9129713" cy="0"/>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5" name="Rectangle 3">
            <a:extLst>
              <a:ext uri="{FF2B5EF4-FFF2-40B4-BE49-F238E27FC236}">
                <a16:creationId xmlns:a16="http://schemas.microsoft.com/office/drawing/2014/main" id="{E0579557-5F2F-4A1D-8E2A-270D5BD4470B}"/>
              </a:ext>
            </a:extLst>
          </p:cNvPr>
          <p:cNvSpPr>
            <a:spLocks noChangeArrowheads="1"/>
          </p:cNvSpPr>
          <p:nvPr/>
        </p:nvSpPr>
        <p:spPr bwMode="auto">
          <a:xfrm>
            <a:off x="53975" y="3919538"/>
            <a:ext cx="4435475" cy="291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tIns="91440" bIns="91440"/>
          <a:lstStyle>
            <a:lvl1pPr marL="117475" indent="-117475">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defRPr/>
            </a:pPr>
            <a:r>
              <a:rPr lang="fr-CA" altLang="fr-FR" sz="1200" b="1" dirty="0">
                <a:solidFill>
                  <a:schemeClr val="accent1">
                    <a:lumMod val="75000"/>
                  </a:schemeClr>
                </a:solidFill>
              </a:rPr>
              <a:t>Objectif du projet:</a:t>
            </a:r>
          </a:p>
          <a:p>
            <a:pPr eaLnBrk="1" hangingPunct="1">
              <a:defRPr/>
            </a:pPr>
            <a:endParaRPr lang="fr-CA" altLang="fr-FR" sz="1200" b="1" dirty="0">
              <a:solidFill>
                <a:schemeClr val="accent1">
                  <a:lumMod val="75000"/>
                </a:schemeClr>
              </a:solidFill>
            </a:endParaRPr>
          </a:p>
          <a:p>
            <a:pPr eaLnBrk="1" hangingPunct="1">
              <a:defRPr/>
            </a:pPr>
            <a:r>
              <a:rPr lang="fr-CA" altLang="fr-FR" sz="1200" dirty="0">
                <a:solidFill>
                  <a:schemeClr val="accent1">
                    <a:lumMod val="75000"/>
                  </a:schemeClr>
                </a:solidFill>
              </a:rPr>
              <a:t>(+ principaux besoins et/ou  contraintes)</a:t>
            </a:r>
          </a:p>
          <a:p>
            <a:pPr eaLnBrk="1" hangingPunct="1">
              <a:defRPr/>
            </a:pPr>
            <a:endParaRPr lang="fr-CA" altLang="fr-FR" sz="1200" dirty="0">
              <a:solidFill>
                <a:schemeClr val="accent1">
                  <a:lumMod val="75000"/>
                </a:schemeClr>
              </a:solidFill>
            </a:endParaRPr>
          </a:p>
          <a:p>
            <a:pPr eaLnBrk="1" hangingPunct="1">
              <a:defRPr/>
            </a:pPr>
            <a:endParaRPr lang="fr-CA" altLang="fr-FR" sz="1200" dirty="0">
              <a:solidFill>
                <a:schemeClr val="accent1">
                  <a:lumMod val="75000"/>
                </a:schemeClr>
              </a:solidFill>
            </a:endParaRPr>
          </a:p>
          <a:p>
            <a:pPr eaLnBrk="1" hangingPunct="1">
              <a:defRPr/>
            </a:pPr>
            <a:endParaRPr lang="fr-CA" altLang="fr-FR" sz="1200" dirty="0">
              <a:solidFill>
                <a:schemeClr val="accent1">
                  <a:lumMod val="75000"/>
                </a:schemeClr>
              </a:solidFill>
            </a:endParaRPr>
          </a:p>
          <a:p>
            <a:pPr eaLnBrk="1" hangingPunct="1">
              <a:defRPr/>
            </a:pPr>
            <a:endParaRPr lang="fr-CA" altLang="fr-FR" sz="1200" dirty="0">
              <a:solidFill>
                <a:schemeClr val="accent1">
                  <a:lumMod val="75000"/>
                </a:schemeClr>
              </a:solidFill>
            </a:endParaRPr>
          </a:p>
          <a:p>
            <a:pPr eaLnBrk="1" hangingPunct="1">
              <a:defRPr/>
            </a:pPr>
            <a:endParaRPr lang="fr-CA" altLang="fr-FR" sz="1200" dirty="0">
              <a:solidFill>
                <a:schemeClr val="accent1">
                  <a:lumMod val="75000"/>
                </a:schemeClr>
              </a:solidFill>
            </a:endParaRPr>
          </a:p>
          <a:p>
            <a:pPr eaLnBrk="1" hangingPunct="1">
              <a:defRPr/>
            </a:pPr>
            <a:endParaRPr lang="fr-CA" altLang="fr-FR" sz="1200" dirty="0">
              <a:solidFill>
                <a:schemeClr val="accent1">
                  <a:lumMod val="75000"/>
                </a:schemeClr>
              </a:solidFill>
            </a:endParaRPr>
          </a:p>
          <a:p>
            <a:pPr eaLnBrk="1" hangingPunct="1">
              <a:defRPr/>
            </a:pPr>
            <a:endParaRPr lang="fr-CA" altLang="fr-FR" sz="1200" dirty="0">
              <a:solidFill>
                <a:schemeClr val="accent1">
                  <a:lumMod val="75000"/>
                </a:schemeClr>
              </a:solidFill>
            </a:endParaRPr>
          </a:p>
          <a:p>
            <a:pPr eaLnBrk="1" hangingPunct="1">
              <a:defRPr/>
            </a:pPr>
            <a:endParaRPr lang="fr-CA" altLang="fr-FR" sz="1200" dirty="0">
              <a:solidFill>
                <a:schemeClr val="accent1">
                  <a:lumMod val="75000"/>
                </a:schemeClr>
              </a:solidFill>
            </a:endParaRPr>
          </a:p>
          <a:p>
            <a:pPr eaLnBrk="1" hangingPunct="1">
              <a:defRPr/>
            </a:pPr>
            <a:endParaRPr lang="fr-CA" altLang="fr-FR" sz="1200" dirty="0">
              <a:solidFill>
                <a:schemeClr val="accent1">
                  <a:lumMod val="75000"/>
                </a:schemeClr>
              </a:solidFill>
            </a:endParaRPr>
          </a:p>
          <a:p>
            <a:pPr eaLnBrk="1" hangingPunct="1">
              <a:defRPr/>
            </a:pPr>
            <a:endParaRPr lang="fr-CA" altLang="fr-FR" sz="1200" dirty="0">
              <a:solidFill>
                <a:schemeClr val="accent1">
                  <a:lumMod val="75000"/>
                </a:schemeClr>
              </a:solidFill>
            </a:endParaRPr>
          </a:p>
          <a:p>
            <a:pPr eaLnBrk="1" hangingPunct="1">
              <a:defRPr/>
            </a:pPr>
            <a:endParaRPr lang="fr-CA" altLang="fr-FR" sz="1200" dirty="0">
              <a:solidFill>
                <a:schemeClr val="accent1">
                  <a:lumMod val="75000"/>
                </a:schemeClr>
              </a:solidFill>
            </a:endParaRPr>
          </a:p>
          <a:p>
            <a:pPr eaLnBrk="1" hangingPunct="1">
              <a:defRPr/>
            </a:pPr>
            <a:endParaRPr lang="fr-CA" altLang="fr-FR" sz="1200" dirty="0">
              <a:solidFill>
                <a:schemeClr val="accent1">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C706D3C-8F69-4992-95E6-83FF9673EE00}"/>
              </a:ext>
            </a:extLst>
          </p:cNvPr>
          <p:cNvSpPr>
            <a:spLocks noGrp="1"/>
          </p:cNvSpPr>
          <p:nvPr>
            <p:ph type="title"/>
          </p:nvPr>
        </p:nvSpPr>
        <p:spPr/>
        <p:txBody>
          <a:bodyPr anchor="t"/>
          <a:lstStyle/>
          <a:p>
            <a:pPr eaLnBrk="1" hangingPunct="1"/>
            <a:r>
              <a:rPr lang="en-US" altLang="fr-FR"/>
              <a:t>Guide</a:t>
            </a:r>
          </a:p>
        </p:txBody>
      </p:sp>
      <p:sp>
        <p:nvSpPr>
          <p:cNvPr id="3" name="Rectangle 7">
            <a:extLst>
              <a:ext uri="{FF2B5EF4-FFF2-40B4-BE49-F238E27FC236}">
                <a16:creationId xmlns:a16="http://schemas.microsoft.com/office/drawing/2014/main" id="{E93CA385-B0FA-40D2-85E6-CE80BD6603BC}"/>
              </a:ext>
            </a:extLst>
          </p:cNvPr>
          <p:cNvSpPr>
            <a:spLocks noChangeArrowheads="1"/>
          </p:cNvSpPr>
          <p:nvPr/>
        </p:nvSpPr>
        <p:spPr bwMode="auto">
          <a:xfrm>
            <a:off x="263525" y="1117600"/>
            <a:ext cx="8788400" cy="255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fr-FR" altLang="fr-FR" sz="1600" dirty="0">
                <a:latin typeface="+mn-lt"/>
              </a:rPr>
              <a:t>Les diagrammes quadruples sont analogues à un «discours d'ascenseur» - vous avez peu de temps pour informer brièvement un public qui peut être non-technique de votre projet et susciter de l'intérêt. Une fois qu'un intérêt est établi, vous aurez ensuite plus de temps pour informer les parties intéressées de votre projet/technologie durant la même période ou lors dune réunion de suivi. </a:t>
            </a:r>
          </a:p>
          <a:p>
            <a:pPr>
              <a:defRPr/>
            </a:pPr>
            <a:endParaRPr lang="fr-FR" altLang="fr-FR" sz="1600" dirty="0">
              <a:latin typeface="+mn-lt"/>
            </a:endParaRPr>
          </a:p>
          <a:p>
            <a:pPr>
              <a:defRPr/>
            </a:pPr>
            <a:r>
              <a:rPr lang="fr-FR" altLang="fr-FR" sz="1600" dirty="0">
                <a:latin typeface="+mn-lt"/>
              </a:rPr>
              <a:t>Cette réunion de suivi est l'occasion pour vous d'utiliser le jargon technique et d'entrer dans les détails. Ces tableaux sont également utilisés pour informer vos supérieurs et autres personnes associées au projet, mais ils sont rarement partagés publiquement. </a:t>
            </a:r>
          </a:p>
          <a:p>
            <a:pPr>
              <a:defRPr/>
            </a:pPr>
            <a:endParaRPr lang="fr-FR" altLang="fr-FR" sz="1600" dirty="0">
              <a:latin typeface="+mn-lt"/>
            </a:endParaRPr>
          </a:p>
          <a:p>
            <a:pPr>
              <a:defRPr/>
            </a:pPr>
            <a:r>
              <a:rPr lang="fr-FR" altLang="fr-FR" sz="1600" dirty="0">
                <a:latin typeface="+mn-lt"/>
              </a:rPr>
              <a:t>Veuillez créer une diapositive pour chaque projet.</a:t>
            </a:r>
            <a:endParaRPr lang="en-US" altLang="fr-FR" sz="3600" dirty="0">
              <a:latin typeface="+mn-lt"/>
            </a:endParaRPr>
          </a:p>
        </p:txBody>
      </p:sp>
    </p:spTree>
  </p:cSld>
  <p:clrMapOvr>
    <a:masterClrMapping/>
  </p:clrMapOvr>
</p:sld>
</file>

<file path=ppt/theme/theme1.xml><?xml version="1.0" encoding="utf-8"?>
<a:theme xmlns:a="http://schemas.openxmlformats.org/drawingml/2006/main" name="Senate Update 21 Mar Rev2">
  <a:themeElements>
    <a:clrScheme name="Senate Update 21 Mar Rev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enate Update 21 Mar Rev2">
      <a:majorFont>
        <a:latin typeface="Times New Roman"/>
        <a:ea typeface=""/>
        <a:cs typeface="Times New Roman"/>
      </a:majorFont>
      <a:minorFont>
        <a:latin typeface="Arial"/>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nate Update 21 Mar Rev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enate Update 21 Mar Rev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enate Update 21 Mar Rev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enate Update 21 Mar Rev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enate Update 21 Mar Rev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enate Update 21 Mar Rev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enate Update 21 Mar Rev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Thème 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6772207D46FAF4480496D0E4A26248F" ma:contentTypeVersion="4" ma:contentTypeDescription="Crée un document." ma:contentTypeScope="" ma:versionID="1b8f1ce15f58e7a4205aacbc8355a8a3">
  <xsd:schema xmlns:xsd="http://www.w3.org/2001/XMLSchema" xmlns:xs="http://www.w3.org/2001/XMLSchema" xmlns:p="http://schemas.microsoft.com/office/2006/metadata/properties" xmlns:ns2="11523fc3-0dbd-48fc-a279-b2ecb215716f" targetNamespace="http://schemas.microsoft.com/office/2006/metadata/properties" ma:root="true" ma:fieldsID="f1d95e5c5c12272a29f79dc3c28a2461" ns2:_="">
    <xsd:import namespace="11523fc3-0dbd-48fc-a279-b2ecb215716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523fc3-0dbd-48fc-a279-b2ecb21571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3D6F885-BBCA-4302-9DA6-B313BAAF17D2}">
  <ds:schemaRefs>
    <ds:schemaRef ds:uri="http://schemas.microsoft.com/office/2006/metadata/longProperties"/>
  </ds:schemaRefs>
</ds:datastoreItem>
</file>

<file path=customXml/itemProps2.xml><?xml version="1.0" encoding="utf-8"?>
<ds:datastoreItem xmlns:ds="http://schemas.openxmlformats.org/officeDocument/2006/customXml" ds:itemID="{6863309B-3E09-4E7F-8328-9CB3E2C44CE2}">
  <ds:schemaRefs>
    <ds:schemaRef ds:uri="http://schemas.microsoft.com/sharepoint/v3/contenttype/forms"/>
  </ds:schemaRefs>
</ds:datastoreItem>
</file>

<file path=customXml/itemProps3.xml><?xml version="1.0" encoding="utf-8"?>
<ds:datastoreItem xmlns:ds="http://schemas.openxmlformats.org/officeDocument/2006/customXml" ds:itemID="{45ADB35A-4830-4CFE-BAEF-F61E1E8431C5}"/>
</file>

<file path=customXml/itemProps4.xml><?xml version="1.0" encoding="utf-8"?>
<ds:datastoreItem xmlns:ds="http://schemas.openxmlformats.org/officeDocument/2006/customXml" ds:itemID="{725258F5-9A45-46F0-866C-72A638D25BC1}"/>
</file>

<file path=docProps/app.xml><?xml version="1.0" encoding="utf-8"?>
<Properties xmlns="http://schemas.openxmlformats.org/officeDocument/2006/extended-properties" xmlns:vt="http://schemas.openxmlformats.org/officeDocument/2006/docPropsVTypes">
  <Template/>
  <TotalTime>714</TotalTime>
  <Words>169</Words>
  <Application>Microsoft Office PowerPoint</Application>
  <PresentationFormat>Affichage à l'écran (4:3)</PresentationFormat>
  <Paragraphs>64</Paragraphs>
  <Slides>2</Slides>
  <Notes>0</Notes>
  <HiddenSlides>0</HiddenSlides>
  <MMClips>0</MMClips>
  <ScaleCrop>false</ScaleCrop>
  <HeadingPairs>
    <vt:vector size="4" baseType="variant">
      <vt:variant>
        <vt:lpstr>Thème</vt:lpstr>
      </vt:variant>
      <vt:variant>
        <vt:i4>2</vt:i4>
      </vt:variant>
      <vt:variant>
        <vt:lpstr>Titres des diapositives</vt:lpstr>
      </vt:variant>
      <vt:variant>
        <vt:i4>2</vt:i4>
      </vt:variant>
    </vt:vector>
  </HeadingPairs>
  <TitlesOfParts>
    <vt:vector size="4" baseType="lpstr">
      <vt:lpstr>Senate Update 21 Mar Rev2</vt:lpstr>
      <vt:lpstr>Office Theme</vt:lpstr>
      <vt:lpstr>Nom du projet</vt:lpstr>
      <vt:lpstr>Guide</vt:lpstr>
    </vt:vector>
  </TitlesOfParts>
  <Company>NECC N9</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Quad Chart Template</dc:title>
  <dc:creator>John Mark Serre</dc:creator>
  <cp:lastModifiedBy>tge</cp:lastModifiedBy>
  <cp:revision>55</cp:revision>
  <dcterms:created xsi:type="dcterms:W3CDTF">2007-01-29T21:03:36Z</dcterms:created>
  <dcterms:modified xsi:type="dcterms:W3CDTF">2020-08-27T01:26:50Z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isplay_urn:schemas-microsoft-com:office:office#Editor">
    <vt:lpwstr>Mary Popejoy</vt:lpwstr>
  </property>
  <property fmtid="{D5CDD505-2E9C-101B-9397-08002B2CF9AE}" pid="3" name="xd_Signature">
    <vt:lpwstr/>
  </property>
  <property fmtid="{D5CDD505-2E9C-101B-9397-08002B2CF9AE}" pid="4" name="display_urn:schemas-microsoft-com:office:office#Author">
    <vt:lpwstr>Mary Popejoy</vt:lpwstr>
  </property>
  <property fmtid="{D5CDD505-2E9C-101B-9397-08002B2CF9AE}" pid="5" name="TemplateUrl">
    <vt:lpwstr/>
  </property>
  <property fmtid="{D5CDD505-2E9C-101B-9397-08002B2CF9AE}" pid="6" name="xd_ProgID">
    <vt:lpwstr/>
  </property>
  <property fmtid="{D5CDD505-2E9C-101B-9397-08002B2CF9AE}" pid="7" name="PublishingStartDate">
    <vt:lpwstr/>
  </property>
  <property fmtid="{D5CDD505-2E9C-101B-9397-08002B2CF9AE}" pid="8" name="PublishingExpirationDate">
    <vt:lpwstr/>
  </property>
  <property fmtid="{D5CDD505-2E9C-101B-9397-08002B2CF9AE}" pid="9" name="_SourceUrl">
    <vt:lpwstr/>
  </property>
  <property fmtid="{D5CDD505-2E9C-101B-9397-08002B2CF9AE}" pid="10" name="_SharedFileIndex">
    <vt:lpwstr/>
  </property>
  <property fmtid="{D5CDD505-2E9C-101B-9397-08002B2CF9AE}" pid="11" name="display_urn">
    <vt:lpwstr>Loeding, Kristen CPO USN</vt:lpwstr>
  </property>
  <property fmtid="{D5CDD505-2E9C-101B-9397-08002B2CF9AE}" pid="12" name="Order">
    <vt:lpwstr>4000.00000000000</vt:lpwstr>
  </property>
  <property fmtid="{D5CDD505-2E9C-101B-9397-08002B2CF9AE}" pid="13" name="ContentTypeId">
    <vt:lpwstr>0x01010086772207D46FAF4480496D0E4A26248F</vt:lpwstr>
  </property>
  <property fmtid="{D5CDD505-2E9C-101B-9397-08002B2CF9AE}" pid="14" name="_dlc_DocId">
    <vt:lpwstr>QSP7A4ZMP2AR-160217639-40</vt:lpwstr>
  </property>
  <property fmtid="{D5CDD505-2E9C-101B-9397-08002B2CF9AE}" pid="15" name="_dlc_DocIdItemGuid">
    <vt:lpwstr>dc8150b4-1aa9-4ee2-a931-8d6b0dafe7ca</vt:lpwstr>
  </property>
  <property fmtid="{D5CDD505-2E9C-101B-9397-08002B2CF9AE}" pid="16" name="_dlc_DocIdUrl">
    <vt:lpwstr>http://open-web-1b-z1/NECC/_layouts/DocIdRedir.aspx?ID=QSP7A4ZMP2AR-160217639-40, QSP7A4ZMP2AR-160217639-40</vt:lpwstr>
  </property>
</Properties>
</file>