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75" d="100"/>
          <a:sy n="75" d="100"/>
        </p:scale>
        <p:origin x="552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33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3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7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9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4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E43B-A43A-43EF-9AB8-EA8727962FF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84BB-9735-4CA9-A749-36ADA6F5D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1965960" y="2443345"/>
            <a:ext cx="2499360" cy="2522053"/>
          </a:xfrm>
          <a:prstGeom prst="roundRect">
            <a:avLst>
              <a:gd name="adj" fmla="val 79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Modules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1813560" y="2290945"/>
            <a:ext cx="2499360" cy="2522053"/>
          </a:xfrm>
          <a:prstGeom prst="roundRect">
            <a:avLst>
              <a:gd name="adj" fmla="val 79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Modules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661160" y="2138545"/>
            <a:ext cx="2499360" cy="2522053"/>
          </a:xfrm>
          <a:prstGeom prst="roundRect">
            <a:avLst>
              <a:gd name="adj" fmla="val 79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Modules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2048989" y="2857091"/>
            <a:ext cx="1990417" cy="1719314"/>
          </a:xfrm>
          <a:prstGeom prst="roundRect">
            <a:avLst>
              <a:gd name="adj" fmla="val 8246"/>
            </a:avLst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Components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1896589" y="2704691"/>
            <a:ext cx="1990417" cy="1719314"/>
          </a:xfrm>
          <a:prstGeom prst="roundRect">
            <a:avLst>
              <a:gd name="adj" fmla="val 8246"/>
            </a:avLst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2140" y="396240"/>
            <a:ext cx="4338238" cy="60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ysClr val="windowText" lastClr="000000"/>
                </a:solidFill>
              </a:rPr>
              <a:t>Back-end </a:t>
            </a:r>
            <a:br>
              <a:rPr lang="fr-FR" sz="2400" b="1" dirty="0" smtClean="0">
                <a:solidFill>
                  <a:sysClr val="windowText" lastClr="000000"/>
                </a:solidFill>
              </a:rPr>
            </a:br>
            <a:r>
              <a:rPr lang="fr-FR" dirty="0" smtClean="0">
                <a:solidFill>
                  <a:sysClr val="windowText" lastClr="000000"/>
                </a:solidFill>
              </a:rPr>
              <a:t>(REST API)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681" y="396240"/>
            <a:ext cx="3171524" cy="60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>
                <a:solidFill>
                  <a:sysClr val="windowText" lastClr="000000"/>
                </a:solidFill>
              </a:rPr>
              <a:t>Front-end </a:t>
            </a:r>
            <a:r>
              <a:rPr lang="fr-FR" b="1" dirty="0" smtClean="0">
                <a:solidFill>
                  <a:sysClr val="windowText" lastClr="000000"/>
                </a:solidFill>
              </a:rPr>
              <a:t/>
            </a:r>
            <a:br>
              <a:rPr lang="fr-FR" b="1" dirty="0" smtClean="0">
                <a:solidFill>
                  <a:sysClr val="windowText" lastClr="000000"/>
                </a:solidFill>
              </a:rPr>
            </a:br>
            <a:r>
              <a:rPr lang="fr-FR" dirty="0" smtClean="0">
                <a:solidFill>
                  <a:sysClr val="windowText" lastClr="000000"/>
                </a:solidFill>
              </a:rPr>
              <a:t>web application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80" y="3086666"/>
            <a:ext cx="1445312" cy="1601454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7065952" y="4369319"/>
            <a:ext cx="1319981" cy="58256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Repositories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65951" y="3235141"/>
            <a:ext cx="1319981" cy="58256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Services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065951" y="1455421"/>
            <a:ext cx="1319981" cy="12583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Ressources REST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945075" y="3732080"/>
            <a:ext cx="907027" cy="11018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Domain Objects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945075" y="2413548"/>
            <a:ext cx="907027" cy="11018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Data Transfer Objects (DTO)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7585828" y="2713812"/>
            <a:ext cx="0" cy="521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7843929" y="2713812"/>
            <a:ext cx="0" cy="521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7866051" y="3817702"/>
            <a:ext cx="1" cy="551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607954" y="3817702"/>
            <a:ext cx="1" cy="55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2" idx="3"/>
          </p:cNvCxnSpPr>
          <p:nvPr/>
        </p:nvCxnSpPr>
        <p:spPr>
          <a:xfrm flipH="1">
            <a:off x="6852102" y="2873177"/>
            <a:ext cx="733726" cy="9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endCxn id="12" idx="3"/>
          </p:cNvCxnSpPr>
          <p:nvPr/>
        </p:nvCxnSpPr>
        <p:spPr>
          <a:xfrm flipH="1" flipV="1">
            <a:off x="6852102" y="2964455"/>
            <a:ext cx="991827" cy="11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endCxn id="11" idx="3"/>
          </p:cNvCxnSpPr>
          <p:nvPr/>
        </p:nvCxnSpPr>
        <p:spPr>
          <a:xfrm flipH="1">
            <a:off x="6852102" y="3970663"/>
            <a:ext cx="755852" cy="31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11" idx="3"/>
          </p:cNvCxnSpPr>
          <p:nvPr/>
        </p:nvCxnSpPr>
        <p:spPr>
          <a:xfrm flipH="1">
            <a:off x="6852102" y="4126825"/>
            <a:ext cx="991827" cy="15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8599783" y="4369319"/>
            <a:ext cx="1275737" cy="5825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Spring Data </a:t>
            </a:r>
          </a:p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(+ JPA)</a:t>
            </a:r>
          </a:p>
        </p:txBody>
      </p:sp>
      <p:cxnSp>
        <p:nvCxnSpPr>
          <p:cNvPr id="39" name="Connecteur droit avec flèche 38"/>
          <p:cNvCxnSpPr>
            <a:stCxn id="8" idx="3"/>
            <a:endCxn id="38" idx="1"/>
          </p:cNvCxnSpPr>
          <p:nvPr/>
        </p:nvCxnSpPr>
        <p:spPr>
          <a:xfrm>
            <a:off x="8385933" y="4660600"/>
            <a:ext cx="2138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8" idx="3"/>
            <a:endCxn id="7" idx="1"/>
          </p:cNvCxnSpPr>
          <p:nvPr/>
        </p:nvCxnSpPr>
        <p:spPr>
          <a:xfrm flipV="1">
            <a:off x="9875520" y="3887393"/>
            <a:ext cx="696860" cy="7732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08" y="5794778"/>
            <a:ext cx="1274678" cy="66920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57" y="5692459"/>
            <a:ext cx="771525" cy="77152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1896589" y="1508082"/>
            <a:ext cx="1860087" cy="5292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Entities Services</a:t>
            </a:r>
          </a:p>
        </p:txBody>
      </p:sp>
      <p:cxnSp>
        <p:nvCxnSpPr>
          <p:cNvPr id="50" name="Connecteur droit avec flèche 49"/>
          <p:cNvCxnSpPr>
            <a:stCxn id="49" idx="3"/>
          </p:cNvCxnSpPr>
          <p:nvPr/>
        </p:nvCxnSpPr>
        <p:spPr>
          <a:xfrm>
            <a:off x="3756676" y="1772714"/>
            <a:ext cx="3309275" cy="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3756677" y="1925013"/>
            <a:ext cx="3309274" cy="28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1744189" y="2552291"/>
            <a:ext cx="1990417" cy="1719314"/>
          </a:xfrm>
          <a:prstGeom prst="roundRect">
            <a:avLst>
              <a:gd name="adj" fmla="val 8246"/>
            </a:avLst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Components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97378" y="3432241"/>
            <a:ext cx="1084953" cy="781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View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97379" y="2879950"/>
            <a:ext cx="1676885" cy="451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Logic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69894" y="3432241"/>
            <a:ext cx="512727" cy="781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Style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necteur en angle 68"/>
          <p:cNvCxnSpPr>
            <a:stCxn id="58" idx="1"/>
            <a:endCxn id="49" idx="1"/>
          </p:cNvCxnSpPr>
          <p:nvPr/>
        </p:nvCxnSpPr>
        <p:spPr>
          <a:xfrm rot="10800000">
            <a:off x="1896589" y="1772714"/>
            <a:ext cx="790" cy="1332782"/>
          </a:xfrm>
          <a:prstGeom prst="bentConnector3">
            <a:avLst>
              <a:gd name="adj1" fmla="val 290367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13" y="3732228"/>
            <a:ext cx="408522" cy="408522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16" y="3702243"/>
            <a:ext cx="431336" cy="431336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74" y="5638165"/>
            <a:ext cx="413385" cy="769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22" y="959911"/>
            <a:ext cx="479414" cy="479414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8" y="1492777"/>
            <a:ext cx="710880" cy="710880"/>
          </a:xfrm>
          <a:prstGeom prst="rect">
            <a:avLst/>
          </a:prstGeom>
        </p:spPr>
      </p:pic>
      <p:cxnSp>
        <p:nvCxnSpPr>
          <p:cNvPr id="80" name="Connecteur droit 79"/>
          <p:cNvCxnSpPr>
            <a:endCxn id="76" idx="2"/>
          </p:cNvCxnSpPr>
          <p:nvPr/>
        </p:nvCxnSpPr>
        <p:spPr>
          <a:xfrm flipV="1">
            <a:off x="5013699" y="1439325"/>
            <a:ext cx="80330" cy="32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 82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4576" b="59874" l="10000" r="90000">
                        <a14:foregroundMark x1="18214" y1="46429" x2="18214" y2="46429"/>
                        <a14:foregroundMark x1="22857" y1="49643" x2="22857" y2="49643"/>
                        <a14:foregroundMark x1="47143" y1="48571" x2="47143" y2="48571"/>
                        <a14:foregroundMark x1="54286" y1="49643" x2="54286" y2="49643"/>
                        <a14:foregroundMark x1="58214" y1="48571" x2="58214" y2="48571"/>
                        <a14:foregroundMark x1="65357" y1="47857" x2="65357" y2="47857"/>
                        <a14:foregroundMark x1="70714" y1="47857" x2="70714" y2="47857"/>
                        <a14:foregroundMark x1="71071" y1="42857" x2="71071" y2="42857"/>
                        <a14:foregroundMark x1="73214" y1="50000" x2="73214" y2="50000"/>
                        <a14:foregroundMark x1="83571" y1="44643" x2="83571" y2="4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414" b="36964"/>
          <a:stretch/>
        </p:blipFill>
        <p:spPr>
          <a:xfrm>
            <a:off x="2596691" y="2971344"/>
            <a:ext cx="977573" cy="309123"/>
          </a:xfrm>
          <a:prstGeom prst="rect">
            <a:avLst/>
          </a:prstGeom>
        </p:spPr>
      </p:pic>
      <p:sp>
        <p:nvSpPr>
          <p:cNvPr id="84" name="Rectangle à coins arrondis 83"/>
          <p:cNvSpPr/>
          <p:nvPr/>
        </p:nvSpPr>
        <p:spPr>
          <a:xfrm>
            <a:off x="1661160" y="5084552"/>
            <a:ext cx="2804160" cy="493288"/>
          </a:xfrm>
          <a:prstGeom prst="roundRect">
            <a:avLst>
              <a:gd name="adj" fmla="val 79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Routing</a:t>
            </a:r>
            <a:endParaRPr lang="fr-FR" sz="2000" dirty="0">
              <a:solidFill>
                <a:sysClr val="windowText" lastClr="000000"/>
              </a:solidFill>
            </a:endParaRPr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8" y="3371997"/>
            <a:ext cx="1032075" cy="949509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9" y="4734492"/>
            <a:ext cx="1445312" cy="1601454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38" idx="3"/>
            <a:endCxn id="87" idx="1"/>
          </p:cNvCxnSpPr>
          <p:nvPr/>
        </p:nvCxnSpPr>
        <p:spPr>
          <a:xfrm>
            <a:off x="9875520" y="4660600"/>
            <a:ext cx="711689" cy="8746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9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469" y="5337249"/>
            <a:ext cx="1256591" cy="125659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69" y="5031928"/>
            <a:ext cx="878102" cy="480713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8" y="4034395"/>
            <a:ext cx="899707" cy="894624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" y="4002556"/>
            <a:ext cx="656794" cy="656794"/>
          </a:xfrm>
          <a:prstGeom prst="rect">
            <a:avLst/>
          </a:prstGeom>
        </p:spPr>
      </p:pic>
      <p:cxnSp>
        <p:nvCxnSpPr>
          <p:cNvPr id="95" name="Connecteur en angle 94"/>
          <p:cNvCxnSpPr>
            <a:stCxn id="94" idx="2"/>
            <a:endCxn id="84" idx="1"/>
          </p:cNvCxnSpPr>
          <p:nvPr/>
        </p:nvCxnSpPr>
        <p:spPr>
          <a:xfrm rot="16200000" flipH="1">
            <a:off x="1000558" y="4670593"/>
            <a:ext cx="402177" cy="9190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stCxn id="84" idx="0"/>
            <a:endCxn id="56" idx="2"/>
          </p:cNvCxnSpPr>
          <p:nvPr/>
        </p:nvCxnSpPr>
        <p:spPr>
          <a:xfrm rot="16200000" flipV="1">
            <a:off x="2494846" y="4516158"/>
            <a:ext cx="812947" cy="323842"/>
          </a:xfrm>
          <a:prstGeom prst="bentConnector3">
            <a:avLst>
              <a:gd name="adj1" fmla="val 93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/>
          <p:cNvCxnSpPr>
            <a:stCxn id="84" idx="0"/>
            <a:endCxn id="60" idx="2"/>
          </p:cNvCxnSpPr>
          <p:nvPr/>
        </p:nvCxnSpPr>
        <p:spPr>
          <a:xfrm rot="16200000" flipV="1">
            <a:off x="2647246" y="4668558"/>
            <a:ext cx="660547" cy="171442"/>
          </a:xfrm>
          <a:prstGeom prst="bentConnector3">
            <a:avLst>
              <a:gd name="adj1" fmla="val 261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84" idx="0"/>
            <a:endCxn id="61" idx="2"/>
          </p:cNvCxnSpPr>
          <p:nvPr/>
        </p:nvCxnSpPr>
        <p:spPr>
          <a:xfrm rot="16200000" flipV="1">
            <a:off x="2799646" y="4820958"/>
            <a:ext cx="508147" cy="190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à coins arrondis 113"/>
          <p:cNvSpPr/>
          <p:nvPr/>
        </p:nvSpPr>
        <p:spPr>
          <a:xfrm>
            <a:off x="1959692" y="3773754"/>
            <a:ext cx="636212" cy="163753"/>
          </a:xfrm>
          <a:prstGeom prst="roundRect">
            <a:avLst>
              <a:gd name="adj" fmla="val 8246"/>
            </a:avLst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Component</a:t>
            </a:r>
          </a:p>
        </p:txBody>
      </p:sp>
      <p:sp>
        <p:nvSpPr>
          <p:cNvPr id="115" name="Rectangle à coins arrondis 114"/>
          <p:cNvSpPr/>
          <p:nvPr/>
        </p:nvSpPr>
        <p:spPr>
          <a:xfrm>
            <a:off x="1956559" y="3994989"/>
            <a:ext cx="636212" cy="163753"/>
          </a:xfrm>
          <a:prstGeom prst="roundRect">
            <a:avLst>
              <a:gd name="adj" fmla="val 8246"/>
            </a:avLst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Component</a:t>
            </a:r>
          </a:p>
        </p:txBody>
      </p:sp>
      <p:cxnSp>
        <p:nvCxnSpPr>
          <p:cNvPr id="117" name="Connecteur en arc 116"/>
          <p:cNvCxnSpPr>
            <a:stCxn id="115" idx="1"/>
            <a:endCxn id="118" idx="2"/>
          </p:cNvCxnSpPr>
          <p:nvPr/>
        </p:nvCxnSpPr>
        <p:spPr>
          <a:xfrm rot="10800000" flipV="1">
            <a:off x="1923007" y="4076866"/>
            <a:ext cx="33552" cy="272234"/>
          </a:xfrm>
          <a:prstGeom prst="curvedConnector3">
            <a:avLst>
              <a:gd name="adj1" fmla="val 781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1923007" y="4311250"/>
            <a:ext cx="68844" cy="756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2086837" y="4463650"/>
            <a:ext cx="68844" cy="756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cxnSp>
        <p:nvCxnSpPr>
          <p:cNvPr id="123" name="Connecteur en arc 122"/>
          <p:cNvCxnSpPr>
            <a:stCxn id="114" idx="1"/>
            <a:endCxn id="122" idx="2"/>
          </p:cNvCxnSpPr>
          <p:nvPr/>
        </p:nvCxnSpPr>
        <p:spPr>
          <a:xfrm rot="10800000" flipH="1" flipV="1">
            <a:off x="1959691" y="3855630"/>
            <a:ext cx="127145" cy="645869"/>
          </a:xfrm>
          <a:prstGeom prst="curvedConnector3">
            <a:avLst>
              <a:gd name="adj1" fmla="val -263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à coins arrondis 129"/>
          <p:cNvSpPr/>
          <p:nvPr/>
        </p:nvSpPr>
        <p:spPr>
          <a:xfrm>
            <a:off x="8570286" y="3232027"/>
            <a:ext cx="1275737" cy="5825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Data mappers (Mapstruct)</a:t>
            </a:r>
          </a:p>
        </p:txBody>
      </p:sp>
      <p:cxnSp>
        <p:nvCxnSpPr>
          <p:cNvPr id="131" name="Connecteur droit avec flèche 130"/>
          <p:cNvCxnSpPr>
            <a:stCxn id="9" idx="3"/>
            <a:endCxn id="130" idx="1"/>
          </p:cNvCxnSpPr>
          <p:nvPr/>
        </p:nvCxnSpPr>
        <p:spPr>
          <a:xfrm flipV="1">
            <a:off x="8385932" y="3523308"/>
            <a:ext cx="184354" cy="311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 1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02" y="2363822"/>
            <a:ext cx="1029979" cy="617988"/>
          </a:xfrm>
          <a:prstGeom prst="rect">
            <a:avLst/>
          </a:prstGeom>
        </p:spPr>
      </p:pic>
      <p:sp>
        <p:nvSpPr>
          <p:cNvPr id="135" name="ZoneTexte 134"/>
          <p:cNvSpPr txBox="1"/>
          <p:nvPr/>
        </p:nvSpPr>
        <p:spPr>
          <a:xfrm>
            <a:off x="4697432" y="2355167"/>
            <a:ext cx="90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ysClr val="windowText" lastClr="000000"/>
                </a:solidFill>
              </a:rPr>
              <a:t>Contrat d’API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Connecteur droit 136"/>
          <p:cNvCxnSpPr>
            <a:endCxn id="135" idx="0"/>
          </p:cNvCxnSpPr>
          <p:nvPr/>
        </p:nvCxnSpPr>
        <p:spPr>
          <a:xfrm flipH="1">
            <a:off x="5148536" y="2138545"/>
            <a:ext cx="341928" cy="21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0395400" y="396240"/>
            <a:ext cx="1681892" cy="60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Base de données </a:t>
            </a:r>
            <a:r>
              <a:rPr lang="fr-FR" dirty="0" smtClean="0">
                <a:solidFill>
                  <a:schemeClr val="tx1"/>
                </a:solidFill>
              </a:rPr>
              <a:t>(relationnelle)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9" name="Rectangle à coins arrondis 138"/>
          <p:cNvSpPr/>
          <p:nvPr/>
        </p:nvSpPr>
        <p:spPr>
          <a:xfrm rot="16200000">
            <a:off x="5928891" y="1430388"/>
            <a:ext cx="1242806" cy="592392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Security (Json Web Token)</a:t>
            </a:r>
          </a:p>
        </p:txBody>
      </p:sp>
    </p:spTree>
    <p:extLst>
      <p:ext uri="{BB962C8B-B14F-4D97-AF65-F5344CB8AC3E}">
        <p14:creationId xmlns:p14="http://schemas.microsoft.com/office/powerpoint/2010/main" val="4053100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COGNET, JULIEN</dc:creator>
  <cp:lastModifiedBy>COGNET, JULIEN</cp:lastModifiedBy>
  <cp:revision>6</cp:revision>
  <dcterms:created xsi:type="dcterms:W3CDTF">2020-01-06T10:03:53Z</dcterms:created>
  <dcterms:modified xsi:type="dcterms:W3CDTF">2020-01-06T11:21:04Z</dcterms:modified>
</cp:coreProperties>
</file>