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CA0E-8D24-4458-B96E-DA2FD2C5431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cc.gnu.org/onlinedocs/gcc/Developer-O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mages_with_Dot_source_code" TargetMode="External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graphviz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080500" cy="2387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Generating </a:t>
            </a:r>
            <a:r>
              <a:rPr lang="en-US" dirty="0" smtClean="0"/>
              <a:t>Control-Flow Graph using Open-Source S/W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050" y="4298950"/>
            <a:ext cx="5822950" cy="9588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/>
              <a:t>GCC: version 4.8</a:t>
            </a:r>
            <a:r>
              <a:rPr lang="en-US" altLang="ko-KR" smtClean="0"/>
              <a:t>+ (recommend 5.x+)</a:t>
            </a:r>
            <a:endParaRPr lang="en-US" altLang="ko-KR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/>
              <a:t>Graphviz (for processing .dot file)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2458" y="6476371"/>
            <a:ext cx="685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/>
              <a:t>The original slides were made by Hyunsu </a:t>
            </a:r>
            <a:r>
              <a:rPr lang="en-US" altLang="ko-KR" i="1" smtClean="0"/>
              <a:t>Lim bookman01@kaist.ac.kr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4775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target .c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.c file that will be used: </a:t>
            </a:r>
            <a:r>
              <a:rPr lang="en-US" dirty="0" err="1" smtClean="0"/>
              <a:t>sample.c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64" y="2490007"/>
            <a:ext cx="4038600" cy="3400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72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669"/>
            <a:ext cx="7886700" cy="763589"/>
          </a:xfrm>
        </p:spPr>
        <p:txBody>
          <a:bodyPr/>
          <a:lstStyle/>
          <a:p>
            <a:r>
              <a:rPr lang="en-US" dirty="0" smtClean="0"/>
              <a:t>Generate .dot file using </a:t>
            </a:r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09" y="1104099"/>
            <a:ext cx="8579644" cy="4351338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fdump</a:t>
            </a:r>
            <a:r>
              <a:rPr lang="en-US" dirty="0" smtClean="0"/>
              <a:t>-tree-all-graph &lt;</a:t>
            </a:r>
            <a:r>
              <a:rPr lang="en-US" err="1" smtClean="0"/>
              <a:t>target.c</a:t>
            </a:r>
            <a:r>
              <a:rPr lang="en-US" smtClean="0"/>
              <a:t>&gt;</a:t>
            </a:r>
          </a:p>
          <a:p>
            <a:pPr lvl="1"/>
            <a:r>
              <a:rPr lang="en-US" smtClean="0"/>
              <a:t>Or </a:t>
            </a:r>
            <a:r>
              <a:rPr lang="en-US" altLang="ko-KR"/>
              <a:t>$ gcc -</a:t>
            </a:r>
            <a:r>
              <a:rPr lang="en-US" altLang="ko-KR" smtClean="0"/>
              <a:t>fdump-tree-all-graph-lineno </a:t>
            </a:r>
            <a:r>
              <a:rPr lang="en-US" altLang="ko-KR"/>
              <a:t>&lt;target.c</a:t>
            </a:r>
            <a:r>
              <a:rPr lang="en-US" altLang="ko-KR" smtClean="0"/>
              <a:t>&gt;</a:t>
            </a:r>
          </a:p>
          <a:p>
            <a:pPr lvl="1"/>
            <a:r>
              <a:rPr lang="en-US" altLang="ko-KR"/>
              <a:t>For more detailed options, </a:t>
            </a:r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gcc.gnu.org/onlinedocs/gcc/Developer-Options.html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824811" y="3018456"/>
            <a:ext cx="5308898" cy="3753201"/>
            <a:chOff x="1917551" y="3018456"/>
            <a:chExt cx="5308898" cy="37532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553"/>
            <a:stretch/>
          </p:blipFill>
          <p:spPr>
            <a:xfrm>
              <a:off x="1917551" y="3018456"/>
              <a:ext cx="5308898" cy="37532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917551" y="5303044"/>
              <a:ext cx="2336800" cy="355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4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9525"/>
            <a:ext cx="7886700" cy="1325563"/>
          </a:xfrm>
        </p:spPr>
        <p:txBody>
          <a:bodyPr/>
          <a:lstStyle/>
          <a:p>
            <a:r>
              <a:rPr lang="en-US" altLang="ko-KR" dirty="0"/>
              <a:t>DOT (graph description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29" y="1106839"/>
            <a:ext cx="5938405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DOT is a plain text graph description </a:t>
            </a:r>
            <a:r>
              <a:rPr lang="en-US" altLang="ko-KR" sz="2400" dirty="0" smtClean="0"/>
              <a:t>language ( *.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or </a:t>
            </a:r>
            <a:r>
              <a:rPr lang="en-US" altLang="ko-KR" sz="2400" dirty="0" smtClean="0"/>
              <a:t>*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.dot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The DOT language defines a graph, but </a:t>
            </a:r>
            <a:r>
              <a:rPr lang="en-US" altLang="ko-KR" sz="2400" dirty="0" smtClean="0"/>
              <a:t>not layout of the </a:t>
            </a:r>
            <a:r>
              <a:rPr lang="en-US" altLang="ko-KR" sz="2400" dirty="0"/>
              <a:t>graph. 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Graphviz</a:t>
            </a:r>
            <a:r>
              <a:rPr lang="en-US" altLang="ko-KR" sz="2000" dirty="0" smtClean="0"/>
              <a:t> –libraries </a:t>
            </a:r>
            <a:r>
              <a:rPr lang="en-US" altLang="ko-KR" sz="2000" dirty="0"/>
              <a:t>and utilities to manipulate </a:t>
            </a:r>
            <a:r>
              <a:rPr lang="en-US" altLang="ko-KR" sz="2000" dirty="0" smtClean="0"/>
              <a:t>graphs </a:t>
            </a:r>
          </a:p>
          <a:p>
            <a:pPr lvl="1"/>
            <a:r>
              <a:rPr lang="en-US" altLang="ko-KR" sz="2000" dirty="0">
                <a:hlinkClick r:id="rId2"/>
              </a:rPr>
              <a:t>http://www.webgraphviz.com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pPr lvl="1"/>
            <a:r>
              <a:rPr lang="en-US" altLang="ko-KR" sz="2000" dirty="0">
                <a:hlinkClick r:id="rId3"/>
              </a:rPr>
              <a:t>https://commons.wikimedia.org/wiki/Category:Images_with_Dot_source_code</a:t>
            </a:r>
            <a:endParaRPr lang="en-US" altLang="ko-KR" sz="2000" dirty="0" smtClean="0">
              <a:hlinkClick r:id="rId4"/>
            </a:endParaRPr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914141" y="1539374"/>
            <a:ext cx="3075711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digraph </a:t>
            </a:r>
            <a:r>
              <a:rPr lang="en-US" altLang="ko-KR" sz="1600" dirty="0" err="1"/>
              <a:t>finite_state_machine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rankdir</a:t>
            </a:r>
            <a:r>
              <a:rPr lang="en-US" altLang="ko-KR" sz="1600" dirty="0" smtClean="0"/>
              <a:t>=LR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size</a:t>
            </a:r>
            <a:r>
              <a:rPr lang="en-US" altLang="ko-KR" sz="1600" dirty="0"/>
              <a:t>="8,5"</a:t>
            </a:r>
          </a:p>
          <a:p>
            <a:r>
              <a:rPr lang="en-US" altLang="ko-KR" sz="1600" dirty="0" smtClean="0"/>
              <a:t>  node </a:t>
            </a:r>
            <a:r>
              <a:rPr lang="en-US" altLang="ko-KR" sz="1600" dirty="0"/>
              <a:t>[shape = </a:t>
            </a:r>
            <a:r>
              <a:rPr lang="en-US" altLang="ko-KR" sz="1600" dirty="0" err="1"/>
              <a:t>doublecircle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LR_0 LR_3 LR_4 LR_8;</a:t>
            </a:r>
          </a:p>
          <a:p>
            <a:r>
              <a:rPr lang="en-US" altLang="ko-KR" sz="1600" dirty="0" smtClean="0"/>
              <a:t>  node </a:t>
            </a:r>
            <a:r>
              <a:rPr lang="en-US" altLang="ko-KR" sz="1600" dirty="0"/>
              <a:t>[shape = circle];</a:t>
            </a:r>
          </a:p>
          <a:p>
            <a:r>
              <a:rPr lang="en-US" altLang="ko-KR" sz="1600" dirty="0" smtClean="0"/>
              <a:t>  LR_0 </a:t>
            </a:r>
            <a:r>
              <a:rPr lang="en-US" altLang="ko-KR" sz="1600" dirty="0"/>
              <a:t>-&gt; LR_2 [ label = "SS(B)" ];</a:t>
            </a:r>
          </a:p>
          <a:p>
            <a:r>
              <a:rPr lang="en-US" altLang="ko-KR" sz="1600" dirty="0" smtClean="0"/>
              <a:t>  LR_0 </a:t>
            </a:r>
            <a:r>
              <a:rPr lang="en-US" altLang="ko-KR" sz="1600" dirty="0"/>
              <a:t>-&gt; LR_1 [ label = "SS(S)" ];</a:t>
            </a:r>
          </a:p>
          <a:p>
            <a:r>
              <a:rPr lang="en-US" altLang="ko-KR" sz="1600" dirty="0" smtClean="0"/>
              <a:t>  LR_1 </a:t>
            </a:r>
            <a:r>
              <a:rPr lang="en-US" altLang="ko-KR" sz="1600" dirty="0"/>
              <a:t>-&gt; LR_3 [ label = "S($end)" ];</a:t>
            </a:r>
          </a:p>
          <a:p>
            <a:r>
              <a:rPr lang="en-US" altLang="ko-KR" sz="1600" dirty="0" smtClean="0"/>
              <a:t>  LR_2 </a:t>
            </a:r>
            <a:r>
              <a:rPr lang="en-US" altLang="ko-KR" sz="1600" dirty="0"/>
              <a:t>-&gt; LR_6 [ label = "SS(b)" ];</a:t>
            </a:r>
          </a:p>
          <a:p>
            <a:r>
              <a:rPr lang="en-US" altLang="ko-KR" sz="1600" dirty="0" smtClean="0"/>
              <a:t>  LR_2 </a:t>
            </a:r>
            <a:r>
              <a:rPr lang="en-US" altLang="ko-KR" sz="1600" dirty="0"/>
              <a:t>-&gt; LR_5 [ label = "SS(a)" ];</a:t>
            </a:r>
          </a:p>
          <a:p>
            <a:r>
              <a:rPr lang="en-US" altLang="ko-KR" sz="1600" dirty="0" smtClean="0"/>
              <a:t>  LR_2 </a:t>
            </a:r>
            <a:r>
              <a:rPr lang="en-US" altLang="ko-KR" sz="1600" dirty="0"/>
              <a:t>-&gt; LR_4 [ label = "S(A)" ];</a:t>
            </a:r>
          </a:p>
          <a:p>
            <a:r>
              <a:rPr lang="en-US" altLang="ko-KR" sz="1600" dirty="0" smtClean="0"/>
              <a:t>  LR_5 </a:t>
            </a:r>
            <a:r>
              <a:rPr lang="en-US" altLang="ko-KR" sz="1600" dirty="0"/>
              <a:t>-&gt; LR_7 [ label = "S(b)" ];</a:t>
            </a:r>
          </a:p>
          <a:p>
            <a:r>
              <a:rPr lang="en-US" altLang="ko-KR" sz="1600" dirty="0" smtClean="0"/>
              <a:t>  LR_5 </a:t>
            </a:r>
            <a:r>
              <a:rPr lang="en-US" altLang="ko-KR" sz="1600" dirty="0"/>
              <a:t>-&gt; LR_5 [ label = "S(a)" ];</a:t>
            </a:r>
          </a:p>
          <a:p>
            <a:r>
              <a:rPr lang="en-US" altLang="ko-KR" sz="1600" dirty="0" smtClean="0"/>
              <a:t>  LR_6 </a:t>
            </a:r>
            <a:r>
              <a:rPr lang="en-US" altLang="ko-KR" sz="1600" dirty="0"/>
              <a:t>-&gt; LR_6 [ label = "S(b)" ];</a:t>
            </a:r>
          </a:p>
          <a:p>
            <a:r>
              <a:rPr lang="en-US" altLang="ko-KR" sz="1600" dirty="0" smtClean="0"/>
              <a:t>  LR_6 </a:t>
            </a:r>
            <a:r>
              <a:rPr lang="en-US" altLang="ko-KR" sz="1600" dirty="0"/>
              <a:t>-&gt; LR_5 [ label = "S(a)" ];</a:t>
            </a:r>
          </a:p>
          <a:p>
            <a:r>
              <a:rPr lang="en-US" altLang="ko-KR" sz="1600" dirty="0" smtClean="0"/>
              <a:t>  LR_7 </a:t>
            </a:r>
            <a:r>
              <a:rPr lang="en-US" altLang="ko-KR" sz="1600" dirty="0"/>
              <a:t>-&gt; LR_8 [ label = "S(b)" ];</a:t>
            </a:r>
          </a:p>
          <a:p>
            <a:r>
              <a:rPr lang="en-US" altLang="ko-KR" sz="1600" dirty="0" smtClean="0"/>
              <a:t>  LR_7 </a:t>
            </a:r>
            <a:r>
              <a:rPr lang="en-US" altLang="ko-KR" sz="1600" dirty="0"/>
              <a:t>-&gt; LR_5 [ label = "S(a)" ];</a:t>
            </a:r>
          </a:p>
          <a:p>
            <a:r>
              <a:rPr lang="en-US" altLang="ko-KR" sz="1600" dirty="0" smtClean="0"/>
              <a:t>  LR_8 </a:t>
            </a:r>
            <a:r>
              <a:rPr lang="en-US" altLang="ko-KR" sz="1600" dirty="0"/>
              <a:t>-&gt; LR_6 [ label = "S(b)" ];</a:t>
            </a:r>
          </a:p>
          <a:p>
            <a:r>
              <a:rPr lang="en-US" altLang="ko-KR" sz="1600" dirty="0" smtClean="0"/>
              <a:t>  LR_8 </a:t>
            </a:r>
            <a:r>
              <a:rPr lang="en-US" altLang="ko-KR" sz="1600" dirty="0"/>
              <a:t>-&gt; LR_5 [ label = "S(a)" ];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9" y="4383075"/>
            <a:ext cx="5213373" cy="24192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862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.dot file using </a:t>
            </a:r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dot -</a:t>
            </a:r>
            <a:r>
              <a:rPr lang="en-US" dirty="0" err="1" smtClean="0"/>
              <a:t>Tpng</a:t>
            </a:r>
            <a:r>
              <a:rPr lang="en-US" dirty="0" smtClean="0"/>
              <a:t> &lt;target.dot&gt; -o &lt;output.png&gt;</a:t>
            </a:r>
          </a:p>
          <a:p>
            <a:r>
              <a:rPr lang="en-US" dirty="0" smtClean="0"/>
              <a:t>&lt;target.dot&gt; file is the file that ends with .cfg.dot</a:t>
            </a:r>
          </a:p>
          <a:p>
            <a:pPr lvl="1"/>
            <a:r>
              <a:rPr lang="en-US" dirty="0" smtClean="0"/>
              <a:t>In sample case, it is `sample.c.011t.cfg.dot`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2"/>
          <a:stretch/>
        </p:blipFill>
        <p:spPr>
          <a:xfrm>
            <a:off x="1042987" y="3265786"/>
            <a:ext cx="7058025" cy="14710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8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graph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22" y="1780283"/>
            <a:ext cx="45419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2" y="1856943"/>
            <a:ext cx="4038600" cy="3400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3699" y="5708399"/>
            <a:ext cx="6192120" cy="11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Warning: Gcc 4.x may generate only cfg of the last function in a taraget C file </a:t>
            </a:r>
          </a:p>
        </p:txBody>
      </p:sp>
    </p:spTree>
    <p:extLst>
      <p:ext uri="{BB962C8B-B14F-4D97-AF65-F5344CB8AC3E}">
        <p14:creationId xmlns:p14="http://schemas.microsoft.com/office/powerpoint/2010/main" val="24766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374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Courier New</vt:lpstr>
      <vt:lpstr>Office Theme</vt:lpstr>
      <vt:lpstr>Generating Control-Flow Graph using Open-Source S/W</vt:lpstr>
      <vt:lpstr>Get the target .c file</vt:lpstr>
      <vt:lpstr>Generate .dot file using gcc</vt:lpstr>
      <vt:lpstr>DOT (graph description language)</vt:lpstr>
      <vt:lpstr>Process .dot file using Graphviz</vt:lpstr>
      <vt:lpstr>Result graph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Control-Flow Graph using Open-Source S/W</dc:title>
  <dc:creator>Lim</dc:creator>
  <cp:lastModifiedBy>Windows 사용자</cp:lastModifiedBy>
  <cp:revision>36</cp:revision>
  <dcterms:created xsi:type="dcterms:W3CDTF">2017-09-18T08:45:31Z</dcterms:created>
  <dcterms:modified xsi:type="dcterms:W3CDTF">2017-09-18T23:12:37Z</dcterms:modified>
</cp:coreProperties>
</file>