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1" r:id="rId2"/>
    <p:sldMasterId id="2147483707" r:id="rId3"/>
    <p:sldMasterId id="2147483712" r:id="rId4"/>
    <p:sldMasterId id="2147483724" r:id="rId5"/>
    <p:sldMasterId id="2147483736" r:id="rId6"/>
    <p:sldMasterId id="2147483748" r:id="rId7"/>
    <p:sldMasterId id="2147483779" r:id="rId8"/>
  </p:sldMasterIdLst>
  <p:notesMasterIdLst>
    <p:notesMasterId r:id="rId14"/>
  </p:notesMasterIdLst>
  <p:handoutMasterIdLst>
    <p:handoutMasterId r:id="rId15"/>
  </p:handoutMasterIdLst>
  <p:sldIdLst>
    <p:sldId id="256" r:id="rId9"/>
    <p:sldId id="263" r:id="rId10"/>
    <p:sldId id="261" r:id="rId11"/>
    <p:sldId id="259" r:id="rId12"/>
    <p:sldId id="262" r:id="rId13"/>
  </p:sldIdLst>
  <p:sldSz cx="9144000" cy="6858000" type="screen4x3"/>
  <p:notesSz cx="6858000" cy="9144000"/>
  <p:defaultTextStyle>
    <a:defPPr>
      <a:defRPr lang="fr-FR"/>
    </a:defPPr>
    <a:lvl1pPr algn="l" rtl="0" fontAlgn="base">
      <a:lnSpc>
        <a:spcPct val="105000"/>
      </a:lnSpc>
      <a:spcBef>
        <a:spcPct val="0"/>
      </a:spcBef>
      <a:spcAft>
        <a:spcPct val="0"/>
      </a:spcAft>
      <a:defRPr sz="3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105000"/>
      </a:lnSpc>
      <a:spcBef>
        <a:spcPct val="0"/>
      </a:spcBef>
      <a:spcAft>
        <a:spcPct val="0"/>
      </a:spcAft>
      <a:defRPr sz="3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105000"/>
      </a:lnSpc>
      <a:spcBef>
        <a:spcPct val="0"/>
      </a:spcBef>
      <a:spcAft>
        <a:spcPct val="0"/>
      </a:spcAft>
      <a:defRPr sz="3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105000"/>
      </a:lnSpc>
      <a:spcBef>
        <a:spcPct val="0"/>
      </a:spcBef>
      <a:spcAft>
        <a:spcPct val="0"/>
      </a:spcAft>
      <a:defRPr sz="3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105000"/>
      </a:lnSpc>
      <a:spcBef>
        <a:spcPct val="0"/>
      </a:spcBef>
      <a:spcAft>
        <a:spcPct val="0"/>
      </a:spcAft>
      <a:defRPr sz="3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AFA5"/>
    <a:srgbClr val="374B0F"/>
    <a:srgbClr val="283264"/>
    <a:srgbClr val="E12D2D"/>
    <a:srgbClr val="910A37"/>
    <a:srgbClr val="872891"/>
    <a:srgbClr val="4B0042"/>
    <a:srgbClr val="AA9B73"/>
    <a:srgbClr val="7896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412" autoAdjust="0"/>
  </p:normalViewPr>
  <p:slideViewPr>
    <p:cSldViewPr showGuides="1">
      <p:cViewPr varScale="1">
        <p:scale>
          <a:sx n="118" d="100"/>
          <a:sy n="118" d="100"/>
        </p:scale>
        <p:origin x="-1560" y="-96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FB66-1F02-4C8E-9A0C-8705A1923058}" type="datetimeFigureOut">
              <a:rPr lang="fr-FR" smtClean="0"/>
              <a:t>02/10/2017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8C85A-93B5-41A4-A3EB-15E81863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3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fr-FR" alt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fr-FR" altLang="fr-F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fr-FR" altLang="fr-F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BEA766EC-2034-47A1-9EEC-C57E3789B03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5496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9329" y="6400800"/>
            <a:ext cx="2610544" cy="229530"/>
          </a:xfrm>
        </p:spPr>
        <p:txBody>
          <a:bodyPr/>
          <a:lstStyle>
            <a:lvl1pPr>
              <a:defRPr sz="1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7089" y="3644900"/>
            <a:ext cx="5878511" cy="469900"/>
          </a:xfrm>
        </p:spPr>
        <p:txBody>
          <a:bodyPr/>
          <a:lstStyle>
            <a:lvl1pPr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</a:t>
            </a:r>
            <a:r>
              <a:rPr lang="en-US" dirty="0" err="1"/>
              <a:t>titre</a:t>
            </a:r>
            <a:r>
              <a:rPr lang="en-US" dirty="0"/>
              <a:t> de document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27089" y="4140696"/>
            <a:ext cx="5878511" cy="431304"/>
          </a:xfrm>
        </p:spPr>
        <p:txBody>
          <a:bodyPr/>
          <a:lstStyle>
            <a:lvl1pPr>
              <a:defRPr sz="1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sous-</a:t>
            </a:r>
            <a:r>
              <a:rPr lang="en-US" dirty="0" err="1"/>
              <a:t>titre</a:t>
            </a:r>
            <a:r>
              <a:rPr lang="en-US" dirty="0"/>
              <a:t> de document</a:t>
            </a:r>
          </a:p>
        </p:txBody>
      </p:sp>
    </p:spTree>
    <p:extLst>
      <p:ext uri="{BB962C8B-B14F-4D97-AF65-F5344CB8AC3E}">
        <p14:creationId xmlns:p14="http://schemas.microsoft.com/office/powerpoint/2010/main" val="143555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section im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ana.s ellipse\Desktop\f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10"/>
          <a:stretch/>
        </p:blipFill>
        <p:spPr bwMode="auto">
          <a:xfrm>
            <a:off x="1371601" y="261453"/>
            <a:ext cx="7772400" cy="63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oana.s ellipse\Desktop\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91076"/>
            <a:ext cx="1872208" cy="14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3140968"/>
            <a:ext cx="4896222" cy="432544"/>
          </a:xfrm>
          <a:noFill/>
        </p:spPr>
        <p:txBody>
          <a:bodyPr anchor="ctr"/>
          <a:lstStyle>
            <a:lvl1pPr marL="0" indent="0" algn="l">
              <a:buNone/>
              <a:defRPr sz="28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 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75061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404814"/>
            <a:ext cx="8208144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2184" cy="349702"/>
          </a:xfrm>
          <a:solidFill>
            <a:schemeClr val="tx2"/>
          </a:solidFill>
        </p:spPr>
        <p:txBody>
          <a:bodyPr wrap="none" tIns="72000" bIns="0" anchor="ctr">
            <a:spAutoFit/>
          </a:bodyPr>
          <a:lstStyle>
            <a:lvl1pPr marL="447675" indent="0">
              <a:tabLst>
                <a:tab pos="361950" algn="l"/>
              </a:tabLs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8207375" cy="450532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re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202306"/>
            <a:ext cx="952184" cy="349702"/>
          </a:xfrm>
          <a:solidFill>
            <a:schemeClr val="tx2"/>
          </a:solidFill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981" y="3356992"/>
            <a:ext cx="952184" cy="349702"/>
          </a:xfrm>
          <a:solidFill>
            <a:schemeClr val="tx2"/>
          </a:solidFill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8207375" cy="15906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468313" y="3810000"/>
            <a:ext cx="8207375" cy="23812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7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4"/>
            <a:ext cx="2879725" cy="4994276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202306"/>
            <a:ext cx="952184" cy="349702"/>
          </a:xfrm>
          <a:solidFill>
            <a:schemeClr val="tx2"/>
          </a:solidFill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5246687" cy="450532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6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s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96137" y="3702546"/>
            <a:ext cx="2879552" cy="2488704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202306"/>
            <a:ext cx="952184" cy="349702"/>
          </a:xfrm>
          <a:solidFill>
            <a:schemeClr val="tx2"/>
          </a:solidFill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5246687" cy="450532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52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s, contenu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49942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202306"/>
            <a:ext cx="952184" cy="349702"/>
          </a:xfrm>
          <a:solidFill>
            <a:schemeClr val="tx2"/>
          </a:solidFill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-11074" y="3501008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5246687" cy="17430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79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588125" y="1196975"/>
            <a:ext cx="2087564" cy="49942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8312" y="4437062"/>
            <a:ext cx="6008687" cy="1754188"/>
          </a:xfrm>
          <a:solidFill>
            <a:schemeClr val="tx2"/>
          </a:solidFill>
        </p:spPr>
        <p:txBody>
          <a:bodyPr anchor="ctr"/>
          <a:lstStyle>
            <a:lvl1pPr marL="889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202306"/>
            <a:ext cx="952184" cy="349702"/>
          </a:xfrm>
          <a:solidFill>
            <a:schemeClr val="tx2"/>
          </a:solidFill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6008687" cy="26574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13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Personne/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202306"/>
            <a:ext cx="952184" cy="349702"/>
          </a:xfrm>
          <a:solidFill>
            <a:schemeClr val="tx2"/>
          </a:solidFill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Personne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8207375" cy="20478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07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5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292600"/>
            <a:ext cx="8207375" cy="18986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202306"/>
            <a:ext cx="952184" cy="349702"/>
          </a:xfrm>
          <a:solidFill>
            <a:schemeClr val="tx2"/>
          </a:solidFill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8207375" cy="25050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80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3668" y="3501008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82593" y="3702546"/>
            <a:ext cx="2893095" cy="2488704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5246687" cy="17430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 blanch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ana.s ellipse\Desktop\prim apag alb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9329" y="6400800"/>
            <a:ext cx="2610544" cy="229530"/>
          </a:xfrm>
        </p:spPr>
        <p:txBody>
          <a:bodyPr/>
          <a:lstStyle>
            <a:lvl1pPr>
              <a:defRPr sz="12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7089" y="3644900"/>
            <a:ext cx="5878511" cy="469900"/>
          </a:xfrm>
        </p:spPr>
        <p:txBody>
          <a:bodyPr/>
          <a:lstStyle>
            <a:lvl1pPr>
              <a:defRPr sz="2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 </a:t>
            </a:r>
            <a:r>
              <a:rPr lang="en-US" dirty="0" err="1"/>
              <a:t>titre</a:t>
            </a:r>
            <a:r>
              <a:rPr lang="en-US" dirty="0"/>
              <a:t> de document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27089" y="4140696"/>
            <a:ext cx="5878511" cy="431304"/>
          </a:xfrm>
        </p:spPr>
        <p:txBody>
          <a:bodyPr/>
          <a:lstStyle>
            <a:lvl1pPr>
              <a:defRPr sz="18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 sous-</a:t>
            </a:r>
            <a:r>
              <a:rPr lang="en-US" dirty="0" err="1"/>
              <a:t>titre</a:t>
            </a:r>
            <a:r>
              <a:rPr lang="en-US" dirty="0"/>
              <a:t> de document</a:t>
            </a:r>
          </a:p>
        </p:txBody>
      </p:sp>
    </p:spTree>
    <p:extLst>
      <p:ext uri="{BB962C8B-B14F-4D97-AF65-F5344CB8AC3E}">
        <p14:creationId xmlns:p14="http://schemas.microsoft.com/office/powerpoint/2010/main" val="3127985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 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6465887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020272" y="1"/>
            <a:ext cx="2123727" cy="3429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272" y="3501008"/>
            <a:ext cx="2123727" cy="269024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3668" y="3501008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46588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85925"/>
            <a:ext cx="6465887" cy="17430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64658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54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22927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68313" y="1216241"/>
            <a:ext cx="1970087" cy="11459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logo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4543425"/>
            <a:ext cx="1970087" cy="16265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1848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933700" y="1657350"/>
            <a:ext cx="5753100" cy="17716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61937" y="1219200"/>
            <a:ext cx="76200" cy="4953000"/>
          </a:xfrm>
          <a:prstGeom prst="rect">
            <a:avLst/>
          </a:prstGeom>
          <a:solidFill>
            <a:srgbClr val="AA9B73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667000" y="1219200"/>
            <a:ext cx="76200" cy="4953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514600" y="35258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Missions </a:t>
            </a:r>
            <a:r>
              <a:rPr lang="en-US" dirty="0" err="1"/>
              <a:t>Assystem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514600" y="51641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 err="1"/>
              <a:t>résultats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2924175" y="3867151"/>
            <a:ext cx="5762625" cy="12001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30" hasCustomPrompt="1"/>
          </p:nvPr>
        </p:nvSpPr>
        <p:spPr>
          <a:xfrm>
            <a:off x="2924175" y="5495924"/>
            <a:ext cx="5762625" cy="66517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 bwMode="auto">
          <a:xfrm rot="21366572">
            <a:off x="457276" y="2753843"/>
            <a:ext cx="1978991" cy="1371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6250" y="2743200"/>
            <a:ext cx="1962150" cy="1371600"/>
          </a:xfrm>
          <a:solidFill>
            <a:schemeClr val="tx2"/>
          </a:solidFill>
        </p:spPr>
        <p:txBody>
          <a:bodyPr lIns="36000" tIns="36000" rIns="72000" bIns="36000" anchor="ctr"/>
          <a:lstStyle>
            <a:lvl1pPr marL="88900" indent="0" algn="ctr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514600" y="12954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13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468313" y="1556792"/>
            <a:ext cx="8207375" cy="1997826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tx2"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165712" y="1773361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21707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897971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3" name="Round Same Side Corner Rectangle 6"/>
          <p:cNvSpPr/>
          <p:nvPr userDrawn="1"/>
        </p:nvSpPr>
        <p:spPr>
          <a:xfrm>
            <a:off x="1226004" y="3497461"/>
            <a:ext cx="1995664" cy="20627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568" tIns="99568" rIns="99568" bIns="99568" numCol="1" spcCol="1270" anchor="t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veniam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72%  </a:t>
            </a:r>
            <a:r>
              <a:rPr lang="fr-FR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nostrud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exercitation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ullamco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laboris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aliquip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commodo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160608" y="3429000"/>
            <a:ext cx="2126456" cy="2162324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ound Same Side Corner Rectangle 17"/>
          <p:cNvSpPr/>
          <p:nvPr/>
        </p:nvSpPr>
        <p:spPr>
          <a:xfrm rot="10800000">
            <a:off x="349971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ound Same Side Corner Rectangle 20"/>
          <p:cNvSpPr/>
          <p:nvPr/>
        </p:nvSpPr>
        <p:spPr>
          <a:xfrm rot="10800000">
            <a:off x="584787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1226004" y="3497461"/>
            <a:ext cx="1995034" cy="1660327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81400" y="3505200"/>
            <a:ext cx="1978887" cy="163627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1" y="3497461"/>
            <a:ext cx="1962150" cy="1659731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3" hasCustomPrompt="1"/>
          </p:nvPr>
        </p:nvSpPr>
        <p:spPr>
          <a:xfrm>
            <a:off x="169168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4" hasCustomPrompt="1"/>
          </p:nvPr>
        </p:nvSpPr>
        <p:spPr>
          <a:xfrm>
            <a:off x="4067944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25" hasCustomPrompt="1"/>
          </p:nvPr>
        </p:nvSpPr>
        <p:spPr>
          <a:xfrm>
            <a:off x="637220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71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21407071">
            <a:off x="469638" y="1146531"/>
            <a:ext cx="1940155" cy="50623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68313" y="1196975"/>
            <a:ext cx="1943100" cy="4968875"/>
          </a:xfrm>
          <a:solidFill>
            <a:schemeClr val="tx2"/>
          </a:solidFill>
        </p:spPr>
        <p:txBody>
          <a:bodyPr/>
          <a:lstStyle>
            <a:lvl1pPr marL="88900" indent="0">
              <a:defRPr>
                <a:solidFill>
                  <a:schemeClr val="bg1"/>
                </a:solidFill>
              </a:defRPr>
            </a:lvl1pPr>
            <a:lvl2pPr marL="88900" indent="0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Chiffres</a:t>
            </a:r>
            <a:r>
              <a:rPr lang="en-US" dirty="0"/>
              <a:t> cl</a:t>
            </a:r>
            <a:r>
              <a:rPr lang="fr-FR" dirty="0"/>
              <a:t>é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667000" y="1196975"/>
            <a:ext cx="6008688" cy="49942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2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 section">
    <p:bg>
      <p:bgPr>
        <a:solidFill>
          <a:srgbClr val="5A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oana.s ellipse\Desktop\yrry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600" y="228600"/>
            <a:ext cx="77724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3140472"/>
            <a:ext cx="4896544" cy="432544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TITRE DE section</a:t>
            </a:r>
          </a:p>
        </p:txBody>
      </p:sp>
      <p:pic>
        <p:nvPicPr>
          <p:cNvPr id="9" name="Picture 8" descr="C:\Users\oana.s ellipse\Desktop\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91076"/>
            <a:ext cx="1872208" cy="14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75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chemeClr val="accent6"/>
          </a:solidFill>
        </p:spPr>
        <p:txBody>
          <a:bodyPr wrap="none" tIns="72000" bIns="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0"/>
            <a:ext cx="8207375" cy="4514851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63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re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202306"/>
            <a:ext cx="954107" cy="349702"/>
          </a:xfrm>
          <a:solidFill>
            <a:schemeClr val="accent6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283330"/>
            <a:ext cx="954107" cy="349702"/>
          </a:xfrm>
          <a:solidFill>
            <a:schemeClr val="accent6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15239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468313" y="3733800"/>
            <a:ext cx="8207375" cy="24574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546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4"/>
            <a:ext cx="2879725" cy="4994276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202306"/>
            <a:ext cx="954107" cy="349702"/>
          </a:xfrm>
          <a:solidFill>
            <a:schemeClr val="accent6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9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s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6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37604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99733" y="3717032"/>
            <a:ext cx="2875955" cy="247421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202306"/>
            <a:ext cx="954107" cy="349702"/>
          </a:xfrm>
          <a:solidFill>
            <a:schemeClr val="accent6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7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s, contenu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49942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chemeClr val="accent6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3506339"/>
            <a:ext cx="952184" cy="349702"/>
          </a:xfrm>
          <a:noFill/>
        </p:spPr>
        <p:txBody>
          <a:bodyPr wrap="none" tIns="72000" anchor="ctr">
            <a:spAutoFit/>
          </a:bodyPr>
          <a:lstStyle>
            <a:lvl1pPr marL="447675" indent="0"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9329" y="6400800"/>
            <a:ext cx="2610544" cy="229530"/>
          </a:xfrm>
        </p:spPr>
        <p:txBody>
          <a:bodyPr/>
          <a:lstStyle>
            <a:lvl1pPr>
              <a:defRPr sz="1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057775" y="0"/>
            <a:ext cx="4086225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7089" y="3644900"/>
            <a:ext cx="4176959" cy="469900"/>
          </a:xfrm>
        </p:spPr>
        <p:txBody>
          <a:bodyPr/>
          <a:lstStyle>
            <a:lvl1pPr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</a:t>
            </a:r>
            <a:r>
              <a:rPr lang="en-US" dirty="0" err="1"/>
              <a:t>titre</a:t>
            </a:r>
            <a:r>
              <a:rPr lang="en-US" dirty="0"/>
              <a:t> de document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27089" y="4140696"/>
            <a:ext cx="4176959" cy="431304"/>
          </a:xfrm>
        </p:spPr>
        <p:txBody>
          <a:bodyPr/>
          <a:lstStyle>
            <a:lvl1pPr>
              <a:defRPr sz="1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sous-</a:t>
            </a:r>
            <a:r>
              <a:rPr lang="en-US" dirty="0" err="1"/>
              <a:t>titre</a:t>
            </a:r>
            <a:r>
              <a:rPr lang="en-US" dirty="0"/>
              <a:t> de document</a:t>
            </a:r>
          </a:p>
        </p:txBody>
      </p:sp>
    </p:spTree>
    <p:extLst>
      <p:ext uri="{BB962C8B-B14F-4D97-AF65-F5344CB8AC3E}">
        <p14:creationId xmlns:p14="http://schemas.microsoft.com/office/powerpoint/2010/main" val="3131202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588125" y="1196975"/>
            <a:ext cx="2087564" cy="49942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chemeClr val="accent6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4437062"/>
            <a:ext cx="5975895" cy="1754188"/>
          </a:xfrm>
          <a:solidFill>
            <a:schemeClr val="accent6"/>
          </a:solidFill>
        </p:spPr>
        <p:txBody>
          <a:bodyPr anchor="ctr"/>
          <a:lstStyle>
            <a:lvl1pPr marL="889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970587" cy="26669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04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ne/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9343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2306"/>
            <a:ext cx="952184" cy="349702"/>
          </a:xfrm>
          <a:solidFill>
            <a:schemeClr val="accent6"/>
          </a:solidFill>
        </p:spPr>
        <p:txBody>
          <a:bodyPr wrap="none" tIns="7200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Personne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0573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60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5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292600"/>
            <a:ext cx="8207375" cy="18986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48978" cy="349702"/>
          </a:xfrm>
          <a:solidFill>
            <a:schemeClr val="accent6"/>
          </a:solidFill>
        </p:spPr>
        <p:txBody>
          <a:bodyPr wrap="none" tIns="72000" anchor="ctr">
            <a:spAutoFit/>
          </a:bodyPr>
          <a:lstStyle>
            <a:lvl1pPr marL="444500" indent="0"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normalizeH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514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89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37604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99733" y="3717032"/>
            <a:ext cx="2875955" cy="247421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rgbClr val="5A73B9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3506289"/>
            <a:ext cx="948978" cy="349702"/>
          </a:xfrm>
          <a:noFill/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823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 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6479951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020272" y="1"/>
            <a:ext cx="2123727" cy="3429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272" y="3501008"/>
            <a:ext cx="2123727" cy="269024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4107" cy="349702"/>
          </a:xfrm>
          <a:noFill/>
        </p:spPr>
        <p:txBody>
          <a:bodyPr wrap="none" tIns="72000" bIns="0" anchor="ctr">
            <a:spAutoFit/>
          </a:bodyPr>
          <a:lstStyle>
            <a:lvl1pPr marL="449263" indent="0"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0"/>
            <a:ext cx="6475412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3506289"/>
            <a:ext cx="948978" cy="349702"/>
          </a:xfrm>
          <a:noFill/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64658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64658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6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6984008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68313" y="1216241"/>
            <a:ext cx="1970087" cy="11459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logo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4543425"/>
            <a:ext cx="1970087" cy="16265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98023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933700" y="1657350"/>
            <a:ext cx="5753100" cy="17716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61937" y="1219200"/>
            <a:ext cx="76200" cy="4953000"/>
          </a:xfrm>
          <a:prstGeom prst="rect">
            <a:avLst/>
          </a:prstGeom>
          <a:solidFill>
            <a:srgbClr val="AA9B73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667000" y="1219200"/>
            <a:ext cx="76200" cy="4953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514600" y="35258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Missions </a:t>
            </a:r>
            <a:r>
              <a:rPr lang="en-US" dirty="0" err="1"/>
              <a:t>Assystem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514600" y="51641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all" baseline="0"/>
            </a:lvl1pPr>
          </a:lstStyle>
          <a:p>
            <a:pPr marL="3556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err="1"/>
              <a:t>résultats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2924175" y="3867151"/>
            <a:ext cx="5762625" cy="12001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30" hasCustomPrompt="1"/>
          </p:nvPr>
        </p:nvSpPr>
        <p:spPr>
          <a:xfrm>
            <a:off x="2924175" y="5495924"/>
            <a:ext cx="5762625" cy="66517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 bwMode="auto">
          <a:xfrm rot="21366572">
            <a:off x="457276" y="2753843"/>
            <a:ext cx="1978991" cy="1371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6250" y="2743200"/>
            <a:ext cx="1962150" cy="1371600"/>
          </a:xfrm>
          <a:solidFill>
            <a:schemeClr val="accent6"/>
          </a:solidFill>
        </p:spPr>
        <p:txBody>
          <a:bodyPr lIns="36000" tIns="36000" rIns="72000" bIns="36000" anchor="ctr"/>
          <a:lstStyle>
            <a:lvl1pPr marL="88900" indent="0" algn="ctr">
              <a:spcBef>
                <a:spcPts val="3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514600" y="12954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9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468313" y="1556792"/>
            <a:ext cx="8207375" cy="1997826"/>
          </a:xfrm>
          <a:prstGeom prst="roundRect">
            <a:avLst>
              <a:gd name="adj" fmla="val 10000"/>
            </a:avLst>
          </a:prstGeom>
          <a:noFill/>
          <a:ln>
            <a:solidFill>
              <a:srgbClr val="5A73B9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165712" y="1773361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21707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897971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3" name="Round Same Side Corner Rectangle 6"/>
          <p:cNvSpPr/>
          <p:nvPr userDrawn="1"/>
        </p:nvSpPr>
        <p:spPr>
          <a:xfrm>
            <a:off x="1226004" y="3497461"/>
            <a:ext cx="1995664" cy="20627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568" tIns="99568" rIns="99568" bIns="99568" numCol="1" spcCol="1270" anchor="t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veniam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72%  </a:t>
            </a:r>
            <a:r>
              <a:rPr lang="fr-FR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nostrud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exercitation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ullamco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laboris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aliquip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commodo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160608" y="3429000"/>
            <a:ext cx="2126456" cy="2162324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ound Same Side Corner Rectangle 17"/>
          <p:cNvSpPr/>
          <p:nvPr/>
        </p:nvSpPr>
        <p:spPr>
          <a:xfrm rot="10800000">
            <a:off x="349971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ound Same Side Corner Rectangle 20"/>
          <p:cNvSpPr/>
          <p:nvPr/>
        </p:nvSpPr>
        <p:spPr>
          <a:xfrm rot="10800000">
            <a:off x="584787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Text Placeholder 34"/>
          <p:cNvSpPr>
            <a:spLocks noGrp="1"/>
          </p:cNvSpPr>
          <p:nvPr>
            <p:ph type="body" sz="quarter" idx="23" hasCustomPrompt="1"/>
          </p:nvPr>
        </p:nvSpPr>
        <p:spPr>
          <a:xfrm>
            <a:off x="169168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5A73B9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4" hasCustomPrompt="1"/>
          </p:nvPr>
        </p:nvSpPr>
        <p:spPr>
          <a:xfrm>
            <a:off x="4067944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5A73B9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25" hasCustomPrompt="1"/>
          </p:nvPr>
        </p:nvSpPr>
        <p:spPr>
          <a:xfrm>
            <a:off x="637220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5A73B9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1226004" y="3497461"/>
            <a:ext cx="1995034" cy="1660327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81400" y="3505200"/>
            <a:ext cx="1978887" cy="163627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497461"/>
            <a:ext cx="1989503" cy="1659731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122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21407071">
            <a:off x="469723" y="1149517"/>
            <a:ext cx="1940155" cy="50593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68313" y="1196975"/>
            <a:ext cx="1943100" cy="4968875"/>
          </a:xfrm>
          <a:solidFill>
            <a:srgbClr val="5A73B9"/>
          </a:solidFill>
        </p:spPr>
        <p:txBody>
          <a:bodyPr/>
          <a:lstStyle>
            <a:lvl1pPr marL="88900" indent="0">
              <a:defRPr>
                <a:solidFill>
                  <a:schemeClr val="bg1"/>
                </a:solidFill>
              </a:defRPr>
            </a:lvl1pPr>
            <a:lvl2pPr marL="88900" indent="0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Chiffres</a:t>
            </a:r>
            <a:r>
              <a:rPr lang="en-US" dirty="0"/>
              <a:t> cl</a:t>
            </a:r>
            <a:r>
              <a:rPr lang="fr-FR" dirty="0"/>
              <a:t>é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667001" y="1196975"/>
            <a:ext cx="6008688" cy="49942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8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 section">
    <p:bg>
      <p:bgPr>
        <a:solidFill>
          <a:srgbClr val="789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oana.s ellipse\Desktop\yrry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600" y="228600"/>
            <a:ext cx="77724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3140968"/>
            <a:ext cx="4896222" cy="432544"/>
          </a:xfrm>
          <a:noFill/>
        </p:spPr>
        <p:txBody>
          <a:bodyPr anchor="ctr"/>
          <a:lstStyle>
            <a:lvl1pPr marL="0" indent="0"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TITRE DE section</a:t>
            </a:r>
          </a:p>
        </p:txBody>
      </p:sp>
      <p:pic>
        <p:nvPicPr>
          <p:cNvPr id="7" name="Picture 8" descr="C:\Users\oana.s ellipse\Desktop\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91076"/>
            <a:ext cx="1872208" cy="14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044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2184" cy="349702"/>
          </a:xfrm>
          <a:solidFill>
            <a:srgbClr val="789637"/>
          </a:solidFill>
        </p:spPr>
        <p:txBody>
          <a:bodyPr wrap="none" tIns="7200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 Blanch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ana.s ellipse\Desktop\prim apag alb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9329" y="6400800"/>
            <a:ext cx="2610544" cy="229530"/>
          </a:xfrm>
        </p:spPr>
        <p:txBody>
          <a:bodyPr/>
          <a:lstStyle>
            <a:lvl1pPr>
              <a:defRPr sz="12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057775" y="0"/>
            <a:ext cx="4086225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7089" y="3644900"/>
            <a:ext cx="4176959" cy="469900"/>
          </a:xfrm>
        </p:spPr>
        <p:txBody>
          <a:bodyPr/>
          <a:lstStyle>
            <a:lvl1pPr>
              <a:defRPr sz="2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 </a:t>
            </a:r>
            <a:r>
              <a:rPr lang="en-US" dirty="0" err="1"/>
              <a:t>titre</a:t>
            </a:r>
            <a:r>
              <a:rPr lang="en-US" dirty="0"/>
              <a:t> de document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27089" y="4140696"/>
            <a:ext cx="4176959" cy="431304"/>
          </a:xfrm>
        </p:spPr>
        <p:txBody>
          <a:bodyPr/>
          <a:lstStyle>
            <a:lvl1pPr>
              <a:defRPr sz="18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 sous-</a:t>
            </a:r>
            <a:r>
              <a:rPr lang="en-US" dirty="0" err="1"/>
              <a:t>titre</a:t>
            </a:r>
            <a:r>
              <a:rPr lang="en-US" dirty="0"/>
              <a:t> de document</a:t>
            </a:r>
          </a:p>
        </p:txBody>
      </p:sp>
    </p:spTree>
    <p:extLst>
      <p:ext uri="{BB962C8B-B14F-4D97-AF65-F5344CB8AC3E}">
        <p14:creationId xmlns:p14="http://schemas.microsoft.com/office/powerpoint/2010/main" val="4133877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re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202305"/>
            <a:ext cx="952184" cy="349702"/>
          </a:xfrm>
          <a:solidFill>
            <a:srgbClr val="789637"/>
          </a:solidFill>
        </p:spPr>
        <p:txBody>
          <a:bodyPr wrap="none" lIns="0" tIns="7200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-1" y="3283329"/>
            <a:ext cx="954107" cy="349702"/>
          </a:xfrm>
          <a:solidFill>
            <a:srgbClr val="789637"/>
          </a:solidFill>
        </p:spPr>
        <p:txBody>
          <a:bodyPr wrap="none" lIns="0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15239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468313" y="3733800"/>
            <a:ext cx="8207375" cy="24574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47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0199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87450"/>
            <a:ext cx="2879725" cy="50038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202306"/>
            <a:ext cx="954107" cy="349702"/>
          </a:xfrm>
          <a:solidFill>
            <a:srgbClr val="789637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25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s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89067" y="3709045"/>
            <a:ext cx="2886621" cy="248220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202306"/>
            <a:ext cx="954107" cy="349702"/>
          </a:xfrm>
          <a:solidFill>
            <a:srgbClr val="789637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174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s, contenu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49942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789637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3506339"/>
            <a:ext cx="948978" cy="349702"/>
          </a:xfrm>
          <a:noFill/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rgbClr val="789637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800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588125" y="1196975"/>
            <a:ext cx="2087564" cy="49942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48978" cy="349702"/>
          </a:xfrm>
          <a:solidFill>
            <a:srgbClr val="789637"/>
          </a:solidFill>
        </p:spPr>
        <p:txBody>
          <a:bodyPr wrap="none" lIns="0" tIns="72000" anchor="ctr">
            <a:spAutoFit/>
          </a:bodyPr>
          <a:lstStyle>
            <a:lvl1pPr marL="4445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4437062"/>
            <a:ext cx="5975895" cy="1754188"/>
          </a:xfrm>
          <a:solidFill>
            <a:srgbClr val="789637"/>
          </a:solidFill>
        </p:spPr>
        <p:txBody>
          <a:bodyPr anchor="ctr"/>
          <a:lstStyle>
            <a:lvl1pPr marL="889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970587" cy="26669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832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ne/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2306"/>
            <a:ext cx="954107" cy="349702"/>
          </a:xfrm>
          <a:solidFill>
            <a:srgbClr val="789637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Personne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0573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5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8312" y="4292600"/>
            <a:ext cx="8207375" cy="18986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789637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514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948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89067" y="3709045"/>
            <a:ext cx="2886621" cy="248220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4107" cy="349702"/>
          </a:xfrm>
          <a:noFill/>
        </p:spPr>
        <p:txBody>
          <a:bodyPr wrap="none" tIns="72000" bIns="0" anchor="ctr">
            <a:spAutoFit/>
          </a:bodyPr>
          <a:lstStyle>
            <a:lvl1pPr marL="449263" indent="0">
              <a:defRPr>
                <a:solidFill>
                  <a:srgbClr val="789637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3506289"/>
            <a:ext cx="948978" cy="349702"/>
          </a:xfrm>
          <a:noFill/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rgbClr val="789637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385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 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6407943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020272" y="1"/>
            <a:ext cx="2123727" cy="3429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272" y="3501008"/>
            <a:ext cx="2123727" cy="269024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4107" cy="349702"/>
          </a:xfrm>
          <a:noFill/>
        </p:spPr>
        <p:txBody>
          <a:bodyPr wrap="none" tIns="72000" bIns="0" anchor="ctr">
            <a:spAutoFit/>
          </a:bodyPr>
          <a:lstStyle>
            <a:lvl1pPr marL="449263" indent="0">
              <a:defRPr>
                <a:solidFill>
                  <a:srgbClr val="789637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40873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3506289"/>
            <a:ext cx="948978" cy="349702"/>
          </a:xfrm>
          <a:noFill/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rgbClr val="789637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64658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64658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64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468313" y="1556792"/>
            <a:ext cx="8207375" cy="1997826"/>
          </a:xfrm>
          <a:prstGeom prst="roundRect">
            <a:avLst>
              <a:gd name="adj" fmla="val 10000"/>
            </a:avLst>
          </a:prstGeom>
          <a:noFill/>
          <a:ln>
            <a:solidFill>
              <a:srgbClr val="789637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165712" y="1773361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21707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897971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3" name="Round Same Side Corner Rectangle 6"/>
          <p:cNvSpPr/>
          <p:nvPr userDrawn="1"/>
        </p:nvSpPr>
        <p:spPr>
          <a:xfrm>
            <a:off x="1226004" y="3497461"/>
            <a:ext cx="1995664" cy="20627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568" tIns="99568" rIns="99568" bIns="99568" numCol="1" spcCol="1270" anchor="t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veniam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72%  </a:t>
            </a:r>
            <a:r>
              <a:rPr lang="fr-FR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nostrud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exercitation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ullamco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laboris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aliquip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commodo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160608" y="3429000"/>
            <a:ext cx="2126456" cy="2162324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ound Same Side Corner Rectangle 17"/>
          <p:cNvSpPr/>
          <p:nvPr/>
        </p:nvSpPr>
        <p:spPr>
          <a:xfrm rot="10800000">
            <a:off x="349971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ound Same Side Corner Rectangle 20"/>
          <p:cNvSpPr/>
          <p:nvPr/>
        </p:nvSpPr>
        <p:spPr>
          <a:xfrm rot="10800000">
            <a:off x="584787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Text Placeholder 34"/>
          <p:cNvSpPr>
            <a:spLocks noGrp="1"/>
          </p:cNvSpPr>
          <p:nvPr>
            <p:ph type="body" sz="quarter" idx="23" hasCustomPrompt="1"/>
          </p:nvPr>
        </p:nvSpPr>
        <p:spPr>
          <a:xfrm>
            <a:off x="169168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789637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4" hasCustomPrompt="1"/>
          </p:nvPr>
        </p:nvSpPr>
        <p:spPr>
          <a:xfrm>
            <a:off x="4067944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789637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25" hasCustomPrompt="1"/>
          </p:nvPr>
        </p:nvSpPr>
        <p:spPr>
          <a:xfrm>
            <a:off x="637220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789637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1226004" y="3497461"/>
            <a:ext cx="1995034" cy="1660327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81400" y="3505200"/>
            <a:ext cx="1978887" cy="163627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497461"/>
            <a:ext cx="1989503" cy="1659731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2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oana.s ellipse\Desktop\model-final.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6311900"/>
            <a:ext cx="9140826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ana.s ellipse\Desktop\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25700" y="1905000"/>
            <a:ext cx="5727700" cy="404813"/>
          </a:xfrm>
          <a:solidFill>
            <a:schemeClr val="bg2"/>
          </a:solidFill>
        </p:spPr>
        <p:txBody>
          <a:bodyPr anchor="ctr"/>
          <a:lstStyle>
            <a:lvl1pPr marL="92075" indent="0">
              <a:defRPr sz="16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PARTIE 1 ● Titre de la partie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25700" y="2362200"/>
            <a:ext cx="5721350" cy="404813"/>
          </a:xfrm>
          <a:solidFill>
            <a:schemeClr val="bg2"/>
          </a:solidFill>
        </p:spPr>
        <p:txBody>
          <a:bodyPr anchor="ctr"/>
          <a:lstStyle>
            <a:lvl1pPr marL="92075" indent="0">
              <a:defRPr sz="16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PARTIE 2 ● Titre de la partie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422525" y="2819400"/>
            <a:ext cx="5724525" cy="404813"/>
          </a:xfrm>
          <a:solidFill>
            <a:schemeClr val="bg2"/>
          </a:solidFill>
        </p:spPr>
        <p:txBody>
          <a:bodyPr anchor="ctr"/>
          <a:lstStyle>
            <a:lvl1pPr marL="92075" indent="0">
              <a:defRPr sz="16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PARTIE 3 ● Titre de la partie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425700" y="3276600"/>
            <a:ext cx="5708650" cy="404813"/>
          </a:xfrm>
          <a:solidFill>
            <a:schemeClr val="bg2"/>
          </a:solidFill>
        </p:spPr>
        <p:txBody>
          <a:bodyPr anchor="ctr"/>
          <a:lstStyle>
            <a:lvl1pPr marL="92075" indent="0">
              <a:defRPr sz="16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PARTIE 4 ● Titre de la partie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25700" y="3733800"/>
            <a:ext cx="5713460" cy="404813"/>
          </a:xfrm>
          <a:solidFill>
            <a:schemeClr val="bg2"/>
          </a:solidFill>
        </p:spPr>
        <p:txBody>
          <a:bodyPr anchor="ctr"/>
          <a:lstStyle>
            <a:lvl1pPr marL="92075" indent="0">
              <a:defRPr sz="16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PARTIE 5 ● Titre de la partie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425700" y="4191000"/>
            <a:ext cx="5715000" cy="404813"/>
          </a:xfrm>
          <a:solidFill>
            <a:schemeClr val="bg2"/>
          </a:solidFill>
        </p:spPr>
        <p:txBody>
          <a:bodyPr anchor="ctr"/>
          <a:lstStyle>
            <a:lvl1pPr marL="92075" indent="0">
              <a:defRPr sz="16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PARTIE 6 ● Titre de la partie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189912" y="1908176"/>
            <a:ext cx="485775" cy="401635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8189913" y="2365376"/>
            <a:ext cx="485775" cy="404812"/>
          </a:xfrm>
          <a:solidFill>
            <a:schemeClr val="bg2"/>
          </a:solidFill>
        </p:spPr>
        <p:txBody>
          <a:bodyPr anchor="ctr"/>
          <a:lstStyle>
            <a:lvl1pPr marL="0" algn="ctr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189913" y="2819401"/>
            <a:ext cx="485775" cy="404812"/>
          </a:xfrm>
          <a:solidFill>
            <a:schemeClr val="bg2"/>
          </a:solidFill>
        </p:spPr>
        <p:txBody>
          <a:bodyPr anchor="ctr"/>
          <a:lstStyle>
            <a:lvl1pPr marL="0" algn="ctr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8189913" y="3279776"/>
            <a:ext cx="485775" cy="404018"/>
          </a:xfrm>
          <a:solidFill>
            <a:schemeClr val="bg2"/>
          </a:solidFill>
        </p:spPr>
        <p:txBody>
          <a:bodyPr anchor="ctr"/>
          <a:lstStyle>
            <a:lvl1pPr marL="0" algn="ctr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189913" y="3736976"/>
            <a:ext cx="485775" cy="404018"/>
          </a:xfrm>
          <a:solidFill>
            <a:schemeClr val="bg2"/>
          </a:solidFill>
        </p:spPr>
        <p:txBody>
          <a:bodyPr anchor="ctr"/>
          <a:lstStyle>
            <a:lvl1pPr marL="0" algn="ctr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8189913" y="4194176"/>
            <a:ext cx="485775" cy="404018"/>
          </a:xfrm>
          <a:solidFill>
            <a:schemeClr val="bg2"/>
          </a:solidFill>
        </p:spPr>
        <p:txBody>
          <a:bodyPr anchor="ctr"/>
          <a:lstStyle>
            <a:lvl1pPr marL="0" algn="ctr"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15913" y="1776348"/>
            <a:ext cx="1665287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2200" b="1" i="0" u="none" strike="noStrike" kern="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</a:rPr>
              <a:t>Sommaire</a:t>
            </a:r>
            <a:endParaRPr lang="en-US" sz="2200" cap="all" baseline="0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3174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6984008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68313" y="1216241"/>
            <a:ext cx="1970087" cy="11459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logo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4543425"/>
            <a:ext cx="1970087" cy="16265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98023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933700" y="1657350"/>
            <a:ext cx="5753100" cy="17716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61937" y="1219200"/>
            <a:ext cx="76200" cy="4953000"/>
          </a:xfrm>
          <a:prstGeom prst="rect">
            <a:avLst/>
          </a:prstGeom>
          <a:solidFill>
            <a:srgbClr val="AA9B73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667000" y="1219200"/>
            <a:ext cx="76200" cy="4953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514600" y="35258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Missions </a:t>
            </a:r>
            <a:r>
              <a:rPr lang="en-US" dirty="0" err="1"/>
              <a:t>Assystem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514600" y="51641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 err="1"/>
              <a:t>résultats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2924175" y="3867151"/>
            <a:ext cx="5762625" cy="12001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30" hasCustomPrompt="1"/>
          </p:nvPr>
        </p:nvSpPr>
        <p:spPr>
          <a:xfrm>
            <a:off x="2924175" y="5495924"/>
            <a:ext cx="5762625" cy="66517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 bwMode="auto">
          <a:xfrm rot="21366572">
            <a:off x="457276" y="2753843"/>
            <a:ext cx="1978991" cy="1371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6250" y="2743200"/>
            <a:ext cx="1962150" cy="1371600"/>
          </a:xfrm>
          <a:solidFill>
            <a:srgbClr val="789637"/>
          </a:solidFill>
        </p:spPr>
        <p:txBody>
          <a:bodyPr lIns="36000" tIns="36000" rIns="72000" bIns="36000" anchor="ctr"/>
          <a:lstStyle>
            <a:lvl1pPr marL="88900" indent="0" algn="ctr">
              <a:spcBef>
                <a:spcPts val="3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514600" y="12954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9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21407071">
            <a:off x="469680" y="1148022"/>
            <a:ext cx="1940155" cy="50608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68313" y="1196975"/>
            <a:ext cx="1943100" cy="4968875"/>
          </a:xfrm>
          <a:solidFill>
            <a:srgbClr val="789637"/>
          </a:solidFill>
        </p:spPr>
        <p:txBody>
          <a:bodyPr/>
          <a:lstStyle>
            <a:lvl1pPr marL="88900" indent="0">
              <a:defRPr>
                <a:solidFill>
                  <a:schemeClr val="bg1"/>
                </a:solidFill>
              </a:defRPr>
            </a:lvl1pPr>
            <a:lvl2pPr marL="88900" indent="0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Chiffres</a:t>
            </a:r>
            <a:r>
              <a:rPr lang="en-US" dirty="0"/>
              <a:t> cl</a:t>
            </a:r>
            <a:r>
              <a:rPr lang="fr-FR" dirty="0"/>
              <a:t>é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667001" y="1196975"/>
            <a:ext cx="6008688" cy="49942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80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oana.s ellipse\Desktop\yrry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600" y="228600"/>
            <a:ext cx="77724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3140968"/>
            <a:ext cx="4896222" cy="432544"/>
          </a:xfrm>
          <a:noFill/>
        </p:spPr>
        <p:txBody>
          <a:bodyPr anchor="ctr"/>
          <a:lstStyle>
            <a:lvl1pPr marL="0" indent="0"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TITRE DE section</a:t>
            </a:r>
          </a:p>
        </p:txBody>
      </p:sp>
      <p:pic>
        <p:nvPicPr>
          <p:cNvPr id="7" name="Picture 8" descr="C:\Users\oana.s ellipse\Desktop\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91076"/>
            <a:ext cx="1872208" cy="14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8545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B4AFA5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773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re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202306"/>
            <a:ext cx="954107" cy="349702"/>
          </a:xfrm>
          <a:solidFill>
            <a:srgbClr val="B4AFA5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283330"/>
            <a:ext cx="948978" cy="349702"/>
          </a:xfrm>
          <a:solidFill>
            <a:srgbClr val="B4AFA5"/>
          </a:solidFill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160020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468313" y="3733800"/>
            <a:ext cx="8207375" cy="24574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11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4"/>
            <a:ext cx="2879725" cy="4994276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1202306"/>
            <a:ext cx="948978" cy="349702"/>
          </a:xfrm>
          <a:solidFill>
            <a:srgbClr val="B4AFA5"/>
          </a:solidFill>
        </p:spPr>
        <p:txBody>
          <a:bodyPr wrap="none" tIns="72000" anchor="ctr">
            <a:spAutoFit/>
          </a:bodyPr>
          <a:lstStyle>
            <a:lvl1pPr marL="444500" indent="0">
              <a:tabLst>
                <a:tab pos="447675" algn="l"/>
              </a:tabLs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73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 images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95963" y="3700661"/>
            <a:ext cx="2879725" cy="249058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202306"/>
            <a:ext cx="952184" cy="349702"/>
          </a:xfrm>
          <a:solidFill>
            <a:srgbClr val="B4AFA5"/>
          </a:solidFill>
        </p:spPr>
        <p:txBody>
          <a:bodyPr wrap="none" tIns="7200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89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s, contenu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49942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B4AFA5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3506339"/>
            <a:ext cx="948978" cy="349702"/>
          </a:xfrm>
          <a:noFill/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7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588125" y="1196975"/>
            <a:ext cx="2087564" cy="49942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B4AFA5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4437062"/>
            <a:ext cx="5975895" cy="1754188"/>
          </a:xfrm>
          <a:solidFill>
            <a:srgbClr val="B4AFA5"/>
          </a:solidFill>
        </p:spPr>
        <p:txBody>
          <a:bodyPr anchor="ctr"/>
          <a:lstStyle>
            <a:lvl1pPr marL="889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970587" cy="26669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606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ne/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2306"/>
            <a:ext cx="954107" cy="349702"/>
          </a:xfrm>
          <a:solidFill>
            <a:srgbClr val="B4AFA5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Personne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0573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ana.s ellipse\Desktop\model-final.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6311900"/>
            <a:ext cx="9140826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28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8172C-6499-4B0B-85A2-CE324D19B6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4AFA5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4AFA5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10"/>
          <p:cNvSpPr/>
          <p:nvPr userDrawn="1"/>
        </p:nvSpPr>
        <p:spPr>
          <a:xfrm>
            <a:off x="0" y="370037"/>
            <a:ext cx="219130" cy="45720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457200"/>
              <a:gd name="connsiteY0" fmla="*/ 0 h 457200"/>
              <a:gd name="connsiteX1" fmla="*/ 384048 w 457200"/>
              <a:gd name="connsiteY1" fmla="*/ 82296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384048"/>
              <a:gd name="connsiteY0" fmla="*/ 0 h 457200"/>
              <a:gd name="connsiteX1" fmla="*/ 384048 w 384048"/>
              <a:gd name="connsiteY1" fmla="*/ 82296 h 457200"/>
              <a:gd name="connsiteX2" fmla="*/ 365760 w 384048"/>
              <a:gd name="connsiteY2" fmla="*/ 384048 h 457200"/>
              <a:gd name="connsiteX3" fmla="*/ 0 w 384048"/>
              <a:gd name="connsiteY3" fmla="*/ 457200 h 457200"/>
              <a:gd name="connsiteX4" fmla="*/ 0 w 384048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82296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411480"/>
              <a:gd name="connsiteY0" fmla="*/ 0 h 457200"/>
              <a:gd name="connsiteX1" fmla="*/ 411480 w 411480"/>
              <a:gd name="connsiteY1" fmla="*/ 73152 h 457200"/>
              <a:gd name="connsiteX2" fmla="*/ 393192 w 411480"/>
              <a:gd name="connsiteY2" fmla="*/ 384048 h 457200"/>
              <a:gd name="connsiteX3" fmla="*/ 0 w 411480"/>
              <a:gd name="connsiteY3" fmla="*/ 457200 h 457200"/>
              <a:gd name="connsiteX4" fmla="*/ 0 w 411480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73152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8430"/>
              <a:gd name="connsiteY0" fmla="*/ 0 h 457200"/>
              <a:gd name="connsiteX1" fmla="*/ 384048 w 388430"/>
              <a:gd name="connsiteY1" fmla="*/ 73152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93621"/>
              <a:gd name="connsiteY0" fmla="*/ 0 h 457200"/>
              <a:gd name="connsiteX1" fmla="*/ 393573 w 393621"/>
              <a:gd name="connsiteY1" fmla="*/ 75533 h 457200"/>
              <a:gd name="connsiteX2" fmla="*/ 388430 w 393621"/>
              <a:gd name="connsiteY2" fmla="*/ 384048 h 457200"/>
              <a:gd name="connsiteX3" fmla="*/ 0 w 393621"/>
              <a:gd name="connsiteY3" fmla="*/ 457200 h 457200"/>
              <a:gd name="connsiteX4" fmla="*/ 0 w 393621"/>
              <a:gd name="connsiteY4" fmla="*/ 0 h 457200"/>
              <a:gd name="connsiteX0" fmla="*/ 0 w 388430"/>
              <a:gd name="connsiteY0" fmla="*/ 0 h 457200"/>
              <a:gd name="connsiteX1" fmla="*/ 386429 w 388430"/>
              <a:gd name="connsiteY1" fmla="*/ 77915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77915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77915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80297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82678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1823"/>
              <a:gd name="connsiteY0" fmla="*/ 0 h 457200"/>
              <a:gd name="connsiteX1" fmla="*/ 381666 w 381823"/>
              <a:gd name="connsiteY1" fmla="*/ 87441 h 457200"/>
              <a:gd name="connsiteX2" fmla="*/ 381286 w 381823"/>
              <a:gd name="connsiteY2" fmla="*/ 386429 h 457200"/>
              <a:gd name="connsiteX3" fmla="*/ 0 w 381823"/>
              <a:gd name="connsiteY3" fmla="*/ 457200 h 457200"/>
              <a:gd name="connsiteX4" fmla="*/ 0 w 381823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23" h="457200">
                <a:moveTo>
                  <a:pt x="0" y="0"/>
                </a:moveTo>
                <a:lnTo>
                  <a:pt x="381666" y="87441"/>
                </a:lnTo>
                <a:cubicBezTo>
                  <a:pt x="382333" y="191073"/>
                  <a:pt x="380619" y="282797"/>
                  <a:pt x="381286" y="386429"/>
                </a:cubicBez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531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5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292600"/>
            <a:ext cx="8207376" cy="18986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B4AFA5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514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214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95963" y="3700661"/>
            <a:ext cx="2879725" cy="249058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-7779" y="3505200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4704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 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6479951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020272" y="1"/>
            <a:ext cx="2123727" cy="3429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272" y="3501008"/>
            <a:ext cx="2123727" cy="269024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475412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64658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64658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-7779" y="3505200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964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468313" y="1556792"/>
            <a:ext cx="8207375" cy="1997826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2"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165712" y="1773361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21707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897971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3" name="Round Same Side Corner Rectangle 6"/>
          <p:cNvSpPr/>
          <p:nvPr userDrawn="1"/>
        </p:nvSpPr>
        <p:spPr>
          <a:xfrm>
            <a:off x="1226004" y="3497461"/>
            <a:ext cx="1995664" cy="20627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568" tIns="99568" rIns="99568" bIns="99568" numCol="1" spcCol="1270" anchor="t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veniam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72%  </a:t>
            </a:r>
            <a:r>
              <a:rPr lang="fr-FR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nostrud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exercitation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ullamco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laboris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aliquip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commodo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160608" y="3429000"/>
            <a:ext cx="2126456" cy="2162324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ound Same Side Corner Rectangle 17"/>
          <p:cNvSpPr/>
          <p:nvPr/>
        </p:nvSpPr>
        <p:spPr>
          <a:xfrm rot="10800000">
            <a:off x="349971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ound Same Side Corner Rectangle 20"/>
          <p:cNvSpPr/>
          <p:nvPr/>
        </p:nvSpPr>
        <p:spPr>
          <a:xfrm rot="10800000">
            <a:off x="584787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Text Placeholder 34"/>
          <p:cNvSpPr>
            <a:spLocks noGrp="1"/>
          </p:cNvSpPr>
          <p:nvPr>
            <p:ph type="body" sz="quarter" idx="23" hasCustomPrompt="1"/>
          </p:nvPr>
        </p:nvSpPr>
        <p:spPr>
          <a:xfrm>
            <a:off x="169168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B4AFA5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4" hasCustomPrompt="1"/>
          </p:nvPr>
        </p:nvSpPr>
        <p:spPr>
          <a:xfrm>
            <a:off x="4067944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B4AFA5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25" hasCustomPrompt="1"/>
          </p:nvPr>
        </p:nvSpPr>
        <p:spPr>
          <a:xfrm>
            <a:off x="637220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B4AFA5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1226004" y="3497461"/>
            <a:ext cx="1995034" cy="1660327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81400" y="3505200"/>
            <a:ext cx="1978887" cy="163627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497461"/>
            <a:ext cx="1989503" cy="1659731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2321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6984008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68313" y="1216241"/>
            <a:ext cx="1970087" cy="11459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logo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4543425"/>
            <a:ext cx="1970087" cy="16265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98023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933700" y="1657350"/>
            <a:ext cx="5753100" cy="17716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61937" y="1219200"/>
            <a:ext cx="76200" cy="4953000"/>
          </a:xfrm>
          <a:prstGeom prst="rect">
            <a:avLst/>
          </a:prstGeom>
          <a:solidFill>
            <a:srgbClr val="AA9B73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667000" y="1219200"/>
            <a:ext cx="76200" cy="4953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514600" y="35258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Missions </a:t>
            </a:r>
            <a:r>
              <a:rPr lang="en-US" dirty="0" err="1"/>
              <a:t>Assystem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514600" y="51641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all" baseline="0"/>
            </a:lvl1pPr>
          </a:lstStyle>
          <a:p>
            <a:pPr marL="3556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err="1"/>
              <a:t>résultats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2924175" y="3867151"/>
            <a:ext cx="5762625" cy="12001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30" hasCustomPrompt="1"/>
          </p:nvPr>
        </p:nvSpPr>
        <p:spPr>
          <a:xfrm>
            <a:off x="2924175" y="5495924"/>
            <a:ext cx="5762625" cy="66517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 bwMode="auto">
          <a:xfrm rot="21366572">
            <a:off x="457276" y="2753843"/>
            <a:ext cx="1978991" cy="1371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6250" y="2743200"/>
            <a:ext cx="1962150" cy="1371600"/>
          </a:xfrm>
          <a:solidFill>
            <a:schemeClr val="bg2"/>
          </a:solidFill>
        </p:spPr>
        <p:txBody>
          <a:bodyPr lIns="36000" tIns="36000" rIns="72000" bIns="36000" anchor="ctr"/>
          <a:lstStyle>
            <a:lvl1pPr marL="88900" indent="0" algn="ctr">
              <a:spcBef>
                <a:spcPts val="3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514600" y="12954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99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21407071">
            <a:off x="469859" y="1154393"/>
            <a:ext cx="1940155" cy="50544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68313" y="1196975"/>
            <a:ext cx="1943100" cy="4968875"/>
          </a:xfrm>
          <a:solidFill>
            <a:schemeClr val="bg2"/>
          </a:solidFill>
        </p:spPr>
        <p:txBody>
          <a:bodyPr/>
          <a:lstStyle>
            <a:lvl1pPr marL="88900" indent="0">
              <a:defRPr>
                <a:solidFill>
                  <a:schemeClr val="bg1"/>
                </a:solidFill>
              </a:defRPr>
            </a:lvl1pPr>
            <a:lvl2pPr marL="88900" indent="0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Chiffres</a:t>
            </a:r>
            <a:r>
              <a:rPr lang="en-US" dirty="0"/>
              <a:t> cl</a:t>
            </a:r>
            <a:r>
              <a:rPr lang="fr-FR" dirty="0"/>
              <a:t>é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667001" y="1196975"/>
            <a:ext cx="6008688" cy="49942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80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 section">
    <p:bg>
      <p:bgPr>
        <a:solidFill>
          <a:srgbClr val="8728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oana.s ellipse\Desktop\yrry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600" y="228600"/>
            <a:ext cx="77724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3140968"/>
            <a:ext cx="4896222" cy="432544"/>
          </a:xfrm>
          <a:noFill/>
        </p:spPr>
        <p:txBody>
          <a:bodyPr anchor="ctr"/>
          <a:lstStyle>
            <a:lvl1pPr marL="0" indent="0"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TITRE DE section</a:t>
            </a:r>
          </a:p>
        </p:txBody>
      </p:sp>
      <p:pic>
        <p:nvPicPr>
          <p:cNvPr id="8" name="Picture 8" descr="C:\Users\oana.s ellipse\Desktop\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91076"/>
            <a:ext cx="1872208" cy="14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676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872891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91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re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202306"/>
            <a:ext cx="954107" cy="349702"/>
          </a:xfrm>
          <a:solidFill>
            <a:srgbClr val="872891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283330"/>
            <a:ext cx="948978" cy="349702"/>
          </a:xfrm>
          <a:solidFill>
            <a:srgbClr val="872891"/>
          </a:solidFill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160020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468313" y="3733800"/>
            <a:ext cx="8207375" cy="24574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211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4"/>
            <a:ext cx="2879725" cy="4994276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1202306"/>
            <a:ext cx="952184" cy="349702"/>
          </a:xfrm>
          <a:solidFill>
            <a:srgbClr val="872891"/>
          </a:solidFill>
        </p:spPr>
        <p:txBody>
          <a:bodyPr wrap="none" tIns="7200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8470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 images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95963" y="3717032"/>
            <a:ext cx="2879725" cy="2474218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202306"/>
            <a:ext cx="952184" cy="349702"/>
          </a:xfrm>
          <a:solidFill>
            <a:srgbClr val="872891"/>
          </a:solidFill>
        </p:spPr>
        <p:txBody>
          <a:bodyPr wrap="none" tIns="7200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56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s, contenu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4994275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48978" cy="349702"/>
          </a:xfrm>
          <a:solidFill>
            <a:srgbClr val="872891"/>
          </a:solidFill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3506339"/>
            <a:ext cx="954107" cy="349702"/>
          </a:xfrm>
          <a:noFill/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rgbClr val="87289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873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588125" y="1196975"/>
            <a:ext cx="2087564" cy="4994275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872891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4450754"/>
            <a:ext cx="5975895" cy="1728788"/>
          </a:xfrm>
          <a:solidFill>
            <a:srgbClr val="872891"/>
          </a:solidFill>
        </p:spPr>
        <p:txBody>
          <a:bodyPr anchor="ctr"/>
          <a:lstStyle>
            <a:lvl1pPr marL="889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970587" cy="26669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989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ne/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2306"/>
            <a:ext cx="954107" cy="349702"/>
          </a:xfrm>
          <a:solidFill>
            <a:srgbClr val="872891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Personne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0573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435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5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292600"/>
            <a:ext cx="8207376" cy="1898650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872891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514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92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95963" y="3717032"/>
            <a:ext cx="2879725" cy="2474218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rgbClr val="87289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05200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rgbClr val="87289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6932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 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6407943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020272" y="1"/>
            <a:ext cx="2123727" cy="3429000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272" y="3501008"/>
            <a:ext cx="2123727" cy="2690242"/>
          </a:xfrm>
        </p:spPr>
        <p:txBody>
          <a:bodyPr/>
          <a:lstStyle>
            <a:lvl1pPr>
              <a:defRPr>
                <a:solidFill>
                  <a:srgbClr val="87289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4107" cy="349702"/>
          </a:xfrm>
          <a:noFill/>
        </p:spPr>
        <p:txBody>
          <a:bodyPr wrap="none" tIns="72000" bIns="0" anchor="ctr">
            <a:spAutoFit/>
          </a:bodyPr>
          <a:lstStyle>
            <a:lvl1pPr marL="449263" indent="0">
              <a:defRPr>
                <a:solidFill>
                  <a:srgbClr val="87289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40873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64658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64658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05200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rgbClr val="87289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964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468313" y="1556792"/>
            <a:ext cx="8207375" cy="1997826"/>
          </a:xfrm>
          <a:prstGeom prst="roundRect">
            <a:avLst>
              <a:gd name="adj" fmla="val 10000"/>
            </a:avLst>
          </a:prstGeom>
          <a:noFill/>
          <a:ln>
            <a:solidFill>
              <a:srgbClr val="872891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165712" y="1773361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21707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897971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3" name="Round Same Side Corner Rectangle 6"/>
          <p:cNvSpPr/>
          <p:nvPr userDrawn="1"/>
        </p:nvSpPr>
        <p:spPr>
          <a:xfrm>
            <a:off x="1226004" y="3497461"/>
            <a:ext cx="1995664" cy="20627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568" tIns="99568" rIns="99568" bIns="99568" numCol="1" spcCol="1270" anchor="t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veniam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72%  </a:t>
            </a:r>
            <a:r>
              <a:rPr lang="fr-FR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nostrud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exercitation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ullamco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laboris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aliquip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commodo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160608" y="3429000"/>
            <a:ext cx="2126456" cy="2162324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ound Same Side Corner Rectangle 17"/>
          <p:cNvSpPr/>
          <p:nvPr/>
        </p:nvSpPr>
        <p:spPr>
          <a:xfrm rot="10800000">
            <a:off x="349971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ound Same Side Corner Rectangle 20"/>
          <p:cNvSpPr/>
          <p:nvPr/>
        </p:nvSpPr>
        <p:spPr>
          <a:xfrm rot="10800000">
            <a:off x="584787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Text Placeholder 34"/>
          <p:cNvSpPr>
            <a:spLocks noGrp="1"/>
          </p:cNvSpPr>
          <p:nvPr>
            <p:ph type="body" sz="quarter" idx="23" hasCustomPrompt="1"/>
          </p:nvPr>
        </p:nvSpPr>
        <p:spPr>
          <a:xfrm>
            <a:off x="169168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872891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4" hasCustomPrompt="1"/>
          </p:nvPr>
        </p:nvSpPr>
        <p:spPr>
          <a:xfrm>
            <a:off x="4067944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872891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25" hasCustomPrompt="1"/>
          </p:nvPr>
        </p:nvSpPr>
        <p:spPr>
          <a:xfrm>
            <a:off x="637220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872891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1226004" y="3497461"/>
            <a:ext cx="1995034" cy="1660327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81400" y="3505200"/>
            <a:ext cx="1978887" cy="163627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497461"/>
            <a:ext cx="1989503" cy="1659731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2321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6984008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68313" y="1216241"/>
            <a:ext cx="1970087" cy="11459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logo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4543425"/>
            <a:ext cx="1970087" cy="16265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98023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933700" y="1657350"/>
            <a:ext cx="5753100" cy="17716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61937" y="1219200"/>
            <a:ext cx="76200" cy="4953000"/>
          </a:xfrm>
          <a:prstGeom prst="rect">
            <a:avLst/>
          </a:prstGeom>
          <a:solidFill>
            <a:srgbClr val="AA9B73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667000" y="1219200"/>
            <a:ext cx="76200" cy="4953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514600" y="35258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Missions </a:t>
            </a:r>
            <a:r>
              <a:rPr lang="en-US" dirty="0" err="1"/>
              <a:t>Assystem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514600" y="51641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 err="1"/>
              <a:t>résultats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2924175" y="3867151"/>
            <a:ext cx="5762625" cy="12001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30" hasCustomPrompt="1"/>
          </p:nvPr>
        </p:nvSpPr>
        <p:spPr>
          <a:xfrm>
            <a:off x="2924175" y="5495924"/>
            <a:ext cx="5762625" cy="66517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 bwMode="auto">
          <a:xfrm rot="21366572">
            <a:off x="457276" y="2753843"/>
            <a:ext cx="1978991" cy="1371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6250" y="2743200"/>
            <a:ext cx="1962150" cy="1371600"/>
          </a:xfrm>
          <a:solidFill>
            <a:srgbClr val="872891"/>
          </a:solidFill>
        </p:spPr>
        <p:txBody>
          <a:bodyPr lIns="36000" tIns="36000" rIns="72000" bIns="36000" anchor="ctr"/>
          <a:lstStyle>
            <a:lvl1pPr marL="88900" indent="0" algn="ctr">
              <a:spcBef>
                <a:spcPts val="3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514600" y="12954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99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21407071">
            <a:off x="469929" y="1156879"/>
            <a:ext cx="1940155" cy="50520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68313" y="1196975"/>
            <a:ext cx="1943100" cy="4968875"/>
          </a:xfrm>
          <a:solidFill>
            <a:srgbClr val="872891"/>
          </a:solidFill>
        </p:spPr>
        <p:txBody>
          <a:bodyPr/>
          <a:lstStyle>
            <a:lvl1pPr marL="88900" indent="0">
              <a:defRPr>
                <a:solidFill>
                  <a:schemeClr val="bg1"/>
                </a:solidFill>
              </a:defRPr>
            </a:lvl1pPr>
            <a:lvl2pPr marL="88900" indent="0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Chiffres</a:t>
            </a:r>
            <a:r>
              <a:rPr lang="en-US" dirty="0"/>
              <a:t> cl</a:t>
            </a:r>
            <a:r>
              <a:rPr lang="fr-FR" dirty="0"/>
              <a:t>é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667001" y="1196975"/>
            <a:ext cx="6008688" cy="49942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 pag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ana.s ellipse\Desktop\ultima pag alb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994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 section">
    <p:bg>
      <p:bgPr>
        <a:solidFill>
          <a:srgbClr val="AA9B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oana.s ellipse\Desktop\yrry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600" y="228600"/>
            <a:ext cx="77724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3140968"/>
            <a:ext cx="4896222" cy="432544"/>
          </a:xfrm>
          <a:noFill/>
        </p:spPr>
        <p:txBody>
          <a:bodyPr anchor="ctr"/>
          <a:lstStyle>
            <a:lvl1pPr marL="0" indent="0"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TITRE DE section</a:t>
            </a:r>
          </a:p>
        </p:txBody>
      </p:sp>
      <p:pic>
        <p:nvPicPr>
          <p:cNvPr id="8" name="Picture 8" descr="C:\Users\oana.s ellipse\Desktop\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91076"/>
            <a:ext cx="1872208" cy="14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9372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AA9B73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709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re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202306"/>
            <a:ext cx="954107" cy="349702"/>
          </a:xfrm>
          <a:solidFill>
            <a:srgbClr val="AA9B73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283330"/>
            <a:ext cx="948978" cy="349702"/>
          </a:xfrm>
          <a:solidFill>
            <a:srgbClr val="AA9B73"/>
          </a:solidFill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160020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468313" y="3733800"/>
            <a:ext cx="8207375" cy="24574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498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4"/>
            <a:ext cx="2879725" cy="4994276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1202306"/>
            <a:ext cx="952184" cy="349702"/>
          </a:xfrm>
          <a:solidFill>
            <a:srgbClr val="AA9B73"/>
          </a:solidFill>
        </p:spPr>
        <p:txBody>
          <a:bodyPr wrap="none" tIns="7200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25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 images,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95963" y="3717032"/>
            <a:ext cx="2879725" cy="2474218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202306"/>
            <a:ext cx="952184" cy="349702"/>
          </a:xfrm>
          <a:solidFill>
            <a:srgbClr val="AA9B73"/>
          </a:solidFill>
        </p:spPr>
        <p:txBody>
          <a:bodyPr wrap="none" tIns="72000" anchor="ctr">
            <a:spAutoFit/>
          </a:bodyPr>
          <a:lstStyle>
            <a:lvl1pPr marL="447675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45148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476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s, contenu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4994275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48978" cy="349702"/>
          </a:xfrm>
          <a:solidFill>
            <a:srgbClr val="AA9B73"/>
          </a:solidFill>
        </p:spPr>
        <p:txBody>
          <a:bodyPr wrap="none" tIns="72000" anchor="ctr">
            <a:spAutoFit/>
          </a:bodyPr>
          <a:lstStyle>
            <a:lvl1pPr marL="4445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3506339"/>
            <a:ext cx="954107" cy="349702"/>
          </a:xfrm>
          <a:noFill/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rgbClr val="AA9B73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497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588125" y="1196975"/>
            <a:ext cx="2087564" cy="4994275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AA9B73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4450754"/>
            <a:ext cx="5975895" cy="1728788"/>
          </a:xfrm>
          <a:solidFill>
            <a:srgbClr val="AA9B73"/>
          </a:solidFill>
        </p:spPr>
        <p:txBody>
          <a:bodyPr anchor="ctr"/>
          <a:lstStyle>
            <a:lvl1pPr marL="8890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970587" cy="26669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6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ne/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2306"/>
            <a:ext cx="954107" cy="349702"/>
          </a:xfrm>
          <a:solidFill>
            <a:srgbClr val="AA9B73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Personne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3810000"/>
            <a:ext cx="4103687" cy="2381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0573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5702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8207375" cy="420515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292600"/>
            <a:ext cx="8207376" cy="1898650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1202306"/>
            <a:ext cx="954107" cy="349702"/>
          </a:xfrm>
          <a:solidFill>
            <a:srgbClr val="AA9B73"/>
          </a:solidFill>
        </p:spPr>
        <p:txBody>
          <a:bodyPr wrap="none" tIns="72000" anchor="ctr">
            <a:spAutoFit/>
          </a:bodyPr>
          <a:lstStyle>
            <a:lvl1pPr marL="449263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8207375" cy="2514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505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95963" y="1196975"/>
            <a:ext cx="2879725" cy="2448049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95963" y="3717032"/>
            <a:ext cx="2879725" cy="2474218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rgbClr val="AA9B73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52466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52466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05200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rgbClr val="AA9B73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93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ère pag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oana.s ellipse\Desktop\yrry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600" y="228600"/>
            <a:ext cx="77724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oana.s ellipse\Desktop\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91076"/>
            <a:ext cx="1872208" cy="14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3140968"/>
            <a:ext cx="4896222" cy="432544"/>
          </a:xfrm>
          <a:noFill/>
        </p:spPr>
        <p:txBody>
          <a:bodyPr anchor="ctr"/>
          <a:lstStyle>
            <a:lvl1pPr marL="0" indent="0"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 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7508435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, images 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4"/>
            <a:ext cx="6465887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020272" y="1"/>
            <a:ext cx="2123727" cy="3429000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272" y="3501008"/>
            <a:ext cx="2123727" cy="2690242"/>
          </a:xfr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202306"/>
            <a:ext cx="954107" cy="349702"/>
          </a:xfrm>
          <a:noFill/>
        </p:spPr>
        <p:txBody>
          <a:bodyPr wrap="none" tIns="72000" bIns="0" anchor="ctr">
            <a:spAutoFit/>
          </a:bodyPr>
          <a:lstStyle>
            <a:lvl1pPr marL="449263" indent="0">
              <a:defRPr>
                <a:solidFill>
                  <a:srgbClr val="AA9B73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46588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68313" y="1676401"/>
            <a:ext cx="6465887" cy="175259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23" hasCustomPrompt="1"/>
          </p:nvPr>
        </p:nvSpPr>
        <p:spPr>
          <a:xfrm>
            <a:off x="468313" y="3962400"/>
            <a:ext cx="6465887" cy="22288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05200"/>
            <a:ext cx="952184" cy="349702"/>
          </a:xfrm>
          <a:noFill/>
        </p:spPr>
        <p:txBody>
          <a:bodyPr wrap="none" tIns="72000" bIns="0" anchor="ctr">
            <a:spAutoFit/>
          </a:bodyPr>
          <a:lstStyle>
            <a:lvl1pPr marL="447675" indent="0">
              <a:defRPr>
                <a:solidFill>
                  <a:srgbClr val="AA9B73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9211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468313" y="1556792"/>
            <a:ext cx="8207375" cy="1997826"/>
          </a:xfrm>
          <a:prstGeom prst="roundRect">
            <a:avLst>
              <a:gd name="adj" fmla="val 10000"/>
            </a:avLst>
          </a:prstGeom>
          <a:noFill/>
          <a:ln>
            <a:solidFill>
              <a:srgbClr val="AA9B73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165712" y="1773361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21707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897971" y="1772816"/>
            <a:ext cx="2130413" cy="1583605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rgbClr val="AA9B73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3" name="Round Same Side Corner Rectangle 6"/>
          <p:cNvSpPr/>
          <p:nvPr userDrawn="1"/>
        </p:nvSpPr>
        <p:spPr>
          <a:xfrm>
            <a:off x="1226004" y="3497461"/>
            <a:ext cx="1995664" cy="20627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9568" tIns="99568" rIns="99568" bIns="99568" numCol="1" spcCol="1270" anchor="t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veniam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72%  </a:t>
            </a:r>
            <a:r>
              <a:rPr lang="fr-FR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quis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nostrud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exercitation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ullamco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laboris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aliquip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commodo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kern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160608" y="3429000"/>
            <a:ext cx="2126456" cy="2162324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ound Same Side Corner Rectangle 17"/>
          <p:cNvSpPr/>
          <p:nvPr/>
        </p:nvSpPr>
        <p:spPr>
          <a:xfrm rot="10800000">
            <a:off x="349971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ound Same Side Corner Rectangle 20"/>
          <p:cNvSpPr/>
          <p:nvPr userDrawn="1"/>
        </p:nvSpPr>
        <p:spPr>
          <a:xfrm rot="10800000">
            <a:off x="5847873" y="3429000"/>
            <a:ext cx="2126456" cy="2160239"/>
          </a:xfrm>
          <a:prstGeom prst="round2SameRect">
            <a:avLst>
              <a:gd name="adj1" fmla="val 105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Text Placeholder 34"/>
          <p:cNvSpPr>
            <a:spLocks noGrp="1"/>
          </p:cNvSpPr>
          <p:nvPr>
            <p:ph type="body" sz="quarter" idx="23" hasCustomPrompt="1"/>
          </p:nvPr>
        </p:nvSpPr>
        <p:spPr>
          <a:xfrm>
            <a:off x="169168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AA9B73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4" hasCustomPrompt="1"/>
          </p:nvPr>
        </p:nvSpPr>
        <p:spPr>
          <a:xfrm>
            <a:off x="4067944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AA9B73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25" hasCustomPrompt="1"/>
          </p:nvPr>
        </p:nvSpPr>
        <p:spPr>
          <a:xfrm>
            <a:off x="6372200" y="5120928"/>
            <a:ext cx="1080120" cy="468312"/>
          </a:xfrm>
        </p:spPr>
        <p:txBody>
          <a:bodyPr anchor="ctr"/>
          <a:lstStyle>
            <a:lvl1pPr algn="ctr">
              <a:defRPr sz="3200">
                <a:solidFill>
                  <a:srgbClr val="AA9B73"/>
                </a:solidFill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1226004" y="3497461"/>
            <a:ext cx="1995034" cy="1660327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81400" y="3505200"/>
            <a:ext cx="1978887" cy="163627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497461"/>
            <a:ext cx="1989503" cy="1659731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5168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04813"/>
            <a:ext cx="6984008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68313" y="1216241"/>
            <a:ext cx="1970087" cy="11459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logo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8313" y="4543425"/>
            <a:ext cx="1970087" cy="16265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6980237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933700" y="1657350"/>
            <a:ext cx="5753100" cy="1771650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61937" y="1219200"/>
            <a:ext cx="76200" cy="4953000"/>
          </a:xfrm>
          <a:prstGeom prst="rect">
            <a:avLst/>
          </a:prstGeom>
          <a:solidFill>
            <a:srgbClr val="AA9B73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667000" y="1219200"/>
            <a:ext cx="76200" cy="4953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514600" y="35258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Missions </a:t>
            </a:r>
            <a:r>
              <a:rPr lang="en-US" dirty="0" err="1"/>
              <a:t>Assystem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514600" y="5164128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 err="1"/>
              <a:t>résultats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2924175" y="3867151"/>
            <a:ext cx="5762625" cy="120014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30" hasCustomPrompt="1"/>
          </p:nvPr>
        </p:nvSpPr>
        <p:spPr>
          <a:xfrm>
            <a:off x="2924175" y="5495924"/>
            <a:ext cx="5762625" cy="665179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1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 bwMode="auto">
          <a:xfrm rot="21366572">
            <a:off x="457276" y="2753843"/>
            <a:ext cx="1978991" cy="1371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6250" y="2743200"/>
            <a:ext cx="1962150" cy="1371600"/>
          </a:xfrm>
          <a:solidFill>
            <a:srgbClr val="AA9B73"/>
          </a:solidFill>
        </p:spPr>
        <p:txBody>
          <a:bodyPr lIns="36000" tIns="36000" rIns="72000" bIns="36000" anchor="ctr"/>
          <a:lstStyle>
            <a:lvl1pPr marL="88900" indent="0" algn="ctr">
              <a:spcBef>
                <a:spcPts val="3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514600" y="12954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txBody>
          <a:bodyPr wrap="none" anchor="ctr" anchorCtr="0"/>
          <a:lstStyle>
            <a:lvl1pPr marL="355600" indent="0">
              <a:defRPr sz="1200" cap="all" baseline="0"/>
            </a:lvl1pPr>
          </a:lstStyle>
          <a:p>
            <a:pPr lvl="0"/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99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21407071">
            <a:off x="469708" y="1149018"/>
            <a:ext cx="1940155" cy="5059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8312" y="404813"/>
            <a:ext cx="8207375" cy="420514"/>
          </a:xfrm>
        </p:spPr>
        <p:txBody>
          <a:bodyPr anchor="ctr">
            <a:normAutofit/>
          </a:bodyPr>
          <a:lstStyle>
            <a:lvl1pPr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fr-FR" altLang="fr-FR" dirty="0"/>
              <a:t>Titre Calibri 24 pt</a:t>
            </a:r>
            <a:endParaRPr lang="fr-F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68313" y="1196975"/>
            <a:ext cx="1943100" cy="4968875"/>
          </a:xfrm>
          <a:solidFill>
            <a:srgbClr val="AA9B73"/>
          </a:solidFill>
        </p:spPr>
        <p:txBody>
          <a:bodyPr/>
          <a:lstStyle>
            <a:lvl1pPr marL="88900" indent="0">
              <a:defRPr>
                <a:solidFill>
                  <a:schemeClr val="bg1"/>
                </a:solidFill>
              </a:defRPr>
            </a:lvl1pPr>
            <a:lvl2pPr marL="88900" indent="0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Chiffres</a:t>
            </a:r>
            <a:r>
              <a:rPr lang="en-US" dirty="0"/>
              <a:t> cl</a:t>
            </a:r>
            <a:r>
              <a:rPr lang="fr-FR" dirty="0"/>
              <a:t>é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0"/>
            <a:ext cx="8207375" cy="404813"/>
          </a:xfrm>
        </p:spPr>
        <p:txBody>
          <a:bodyPr anchor="ctr"/>
          <a:lstStyle>
            <a:lvl1pPr>
              <a:defRPr sz="14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Calibri 14 </a:t>
            </a:r>
            <a:r>
              <a:rPr lang="en-US" dirty="0" err="1"/>
              <a:t>pt</a:t>
            </a:r>
            <a:endParaRPr lang="fr-FR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2667001" y="1196975"/>
            <a:ext cx="6008688" cy="4994275"/>
          </a:xfrm>
        </p:spPr>
        <p:txBody>
          <a:bodyPr/>
          <a:lstStyle>
            <a:lvl1pPr marL="180975" indent="-180975">
              <a:buSzPct val="12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</a:defRPr>
            </a:lvl1pPr>
            <a:lvl2pPr marL="361950" indent="-180975">
              <a:buSzPct val="90000"/>
              <a:defRPr sz="1600" b="0">
                <a:solidFill>
                  <a:schemeClr val="tx1"/>
                </a:solidFill>
              </a:defRPr>
            </a:lvl2pPr>
            <a:lvl3pPr marL="542925" indent="-180975"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Contenu</a:t>
            </a:r>
            <a:endParaRPr lang="en-US" dirty="0"/>
          </a:p>
          <a:p>
            <a:pPr lvl="1"/>
            <a:r>
              <a:rPr lang="en-US" dirty="0" err="1"/>
              <a:t>Contenu</a:t>
            </a:r>
            <a:endParaRPr lang="en-US" dirty="0"/>
          </a:p>
          <a:p>
            <a:pPr lvl="2"/>
            <a:r>
              <a:rPr lang="en-US" dirty="0" err="1"/>
              <a:t>Contenu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3030" y="404814"/>
            <a:ext cx="669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3029" y="1268985"/>
            <a:ext cx="8355683" cy="439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76" r:id="rId2"/>
    <p:sldLayoutId id="2147483760" r:id="rId3"/>
    <p:sldLayoutId id="2147483777" r:id="rId4"/>
    <p:sldLayoutId id="2147483800" r:id="rId5"/>
    <p:sldLayoutId id="2147483711" r:id="rId6"/>
    <p:sldLayoutId id="2147483688" r:id="rId7"/>
    <p:sldLayoutId id="2147483778" r:id="rId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376"/>
        </a:spcBef>
        <a:spcAft>
          <a:spcPts val="376"/>
        </a:spcAft>
        <a:defRPr sz="1800" b="1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80975" indent="-1809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Char char="•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361950" indent="-1809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542925" indent="-1809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68288" indent="-174625" algn="l" rtl="0" eaLnBrk="1" fontAlgn="base" hangingPunct="1">
        <a:lnSpc>
          <a:spcPct val="100000"/>
        </a:lnSpc>
        <a:spcBef>
          <a:spcPts val="376"/>
        </a:spcBef>
        <a:spcAft>
          <a:spcPts val="376"/>
        </a:spcAft>
        <a:buClrTx/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6080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6pPr>
      <a:lvl7pPr marL="10652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7pPr>
      <a:lvl8pPr marL="15224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8pPr>
      <a:lvl9pPr marL="19796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8EF7-F4BC-4FEE-8043-10B326573163}" type="datetimeFigureOut">
              <a:rPr lang="fr-FR" smtClean="0"/>
              <a:t>02/10/2017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7EFB-D3D7-4467-9C85-24FD12B562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8444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oana.s ellipse\Desktop\model-final.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6311900"/>
            <a:ext cx="9140826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404814"/>
            <a:ext cx="669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268985"/>
            <a:ext cx="8378603" cy="439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28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8172C-6499-4B0B-85A2-CE324D19B6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4AFA5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4AFA5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0" y="370037"/>
            <a:ext cx="219130" cy="45720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457200"/>
              <a:gd name="connsiteY0" fmla="*/ 0 h 457200"/>
              <a:gd name="connsiteX1" fmla="*/ 384048 w 457200"/>
              <a:gd name="connsiteY1" fmla="*/ 82296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384048"/>
              <a:gd name="connsiteY0" fmla="*/ 0 h 457200"/>
              <a:gd name="connsiteX1" fmla="*/ 384048 w 384048"/>
              <a:gd name="connsiteY1" fmla="*/ 82296 h 457200"/>
              <a:gd name="connsiteX2" fmla="*/ 365760 w 384048"/>
              <a:gd name="connsiteY2" fmla="*/ 384048 h 457200"/>
              <a:gd name="connsiteX3" fmla="*/ 0 w 384048"/>
              <a:gd name="connsiteY3" fmla="*/ 457200 h 457200"/>
              <a:gd name="connsiteX4" fmla="*/ 0 w 384048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82296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411480"/>
              <a:gd name="connsiteY0" fmla="*/ 0 h 457200"/>
              <a:gd name="connsiteX1" fmla="*/ 411480 w 411480"/>
              <a:gd name="connsiteY1" fmla="*/ 73152 h 457200"/>
              <a:gd name="connsiteX2" fmla="*/ 393192 w 411480"/>
              <a:gd name="connsiteY2" fmla="*/ 384048 h 457200"/>
              <a:gd name="connsiteX3" fmla="*/ 0 w 411480"/>
              <a:gd name="connsiteY3" fmla="*/ 457200 h 457200"/>
              <a:gd name="connsiteX4" fmla="*/ 0 w 411480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73152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8430"/>
              <a:gd name="connsiteY0" fmla="*/ 0 h 457200"/>
              <a:gd name="connsiteX1" fmla="*/ 384048 w 388430"/>
              <a:gd name="connsiteY1" fmla="*/ 73152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93621"/>
              <a:gd name="connsiteY0" fmla="*/ 0 h 457200"/>
              <a:gd name="connsiteX1" fmla="*/ 393573 w 393621"/>
              <a:gd name="connsiteY1" fmla="*/ 75533 h 457200"/>
              <a:gd name="connsiteX2" fmla="*/ 388430 w 393621"/>
              <a:gd name="connsiteY2" fmla="*/ 384048 h 457200"/>
              <a:gd name="connsiteX3" fmla="*/ 0 w 393621"/>
              <a:gd name="connsiteY3" fmla="*/ 457200 h 457200"/>
              <a:gd name="connsiteX4" fmla="*/ 0 w 393621"/>
              <a:gd name="connsiteY4" fmla="*/ 0 h 457200"/>
              <a:gd name="connsiteX0" fmla="*/ 0 w 388430"/>
              <a:gd name="connsiteY0" fmla="*/ 0 h 457200"/>
              <a:gd name="connsiteX1" fmla="*/ 386429 w 388430"/>
              <a:gd name="connsiteY1" fmla="*/ 77915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77915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77915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80297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82678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1823"/>
              <a:gd name="connsiteY0" fmla="*/ 0 h 457200"/>
              <a:gd name="connsiteX1" fmla="*/ 381666 w 381823"/>
              <a:gd name="connsiteY1" fmla="*/ 87441 h 457200"/>
              <a:gd name="connsiteX2" fmla="*/ 381286 w 381823"/>
              <a:gd name="connsiteY2" fmla="*/ 386429 h 457200"/>
              <a:gd name="connsiteX3" fmla="*/ 0 w 381823"/>
              <a:gd name="connsiteY3" fmla="*/ 457200 h 457200"/>
              <a:gd name="connsiteX4" fmla="*/ 0 w 381823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23" h="457200">
                <a:moveTo>
                  <a:pt x="0" y="0"/>
                </a:moveTo>
                <a:lnTo>
                  <a:pt x="381666" y="87441"/>
                </a:lnTo>
                <a:cubicBezTo>
                  <a:pt x="382333" y="191073"/>
                  <a:pt x="380619" y="282797"/>
                  <a:pt x="381286" y="386429"/>
                </a:cubicBez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821" r:id="rId2"/>
    <p:sldLayoutId id="2147483694" r:id="rId3"/>
    <p:sldLayoutId id="2147483691" r:id="rId4"/>
    <p:sldLayoutId id="2147483708" r:id="rId5"/>
    <p:sldLayoutId id="2147483682" r:id="rId6"/>
    <p:sldLayoutId id="2147483692" r:id="rId7"/>
    <p:sldLayoutId id="2147483710" r:id="rId8"/>
    <p:sldLayoutId id="2147483684" r:id="rId9"/>
    <p:sldLayoutId id="2147483683" r:id="rId10"/>
    <p:sldLayoutId id="2147483693" r:id="rId11"/>
    <p:sldLayoutId id="2147483761" r:id="rId12"/>
    <p:sldLayoutId id="2147483696" r:id="rId13"/>
    <p:sldLayoutId id="2147483766" r:id="rId14"/>
    <p:sldLayoutId id="2147483793" r:id="rId1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sz="1800" b="1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80975" indent="-1809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Char char="•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361950" indent="-1809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542925" indent="-1809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6080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6pPr>
      <a:lvl7pPr marL="10652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7pPr>
      <a:lvl8pPr marL="15224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8pPr>
      <a:lvl9pPr marL="19796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oana.s ellipse\Desktop\model-final.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6311900"/>
            <a:ext cx="9140826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3030" y="404814"/>
            <a:ext cx="669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3029" y="1268985"/>
            <a:ext cx="8355683" cy="439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	Troisième niveau</a:t>
            </a:r>
          </a:p>
          <a:p>
            <a:pPr lvl="3"/>
            <a:r>
              <a:rPr lang="fr-FR" altLang="fr-FR" dirty="0"/>
              <a:t>	Quatrième niveau</a:t>
            </a:r>
          </a:p>
          <a:p>
            <a:pPr lvl="4"/>
            <a:r>
              <a:rPr lang="fr-FR" altLang="fr-FR" dirty="0"/>
              <a:t>	Cinquième niveau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28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8172C-6499-4B0B-85A2-CE324D19B6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4AFA5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4AFA5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0" y="370037"/>
            <a:ext cx="219130" cy="45720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457200"/>
              <a:gd name="connsiteY0" fmla="*/ 0 h 457200"/>
              <a:gd name="connsiteX1" fmla="*/ 384048 w 457200"/>
              <a:gd name="connsiteY1" fmla="*/ 82296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384048"/>
              <a:gd name="connsiteY0" fmla="*/ 0 h 457200"/>
              <a:gd name="connsiteX1" fmla="*/ 384048 w 384048"/>
              <a:gd name="connsiteY1" fmla="*/ 82296 h 457200"/>
              <a:gd name="connsiteX2" fmla="*/ 365760 w 384048"/>
              <a:gd name="connsiteY2" fmla="*/ 384048 h 457200"/>
              <a:gd name="connsiteX3" fmla="*/ 0 w 384048"/>
              <a:gd name="connsiteY3" fmla="*/ 457200 h 457200"/>
              <a:gd name="connsiteX4" fmla="*/ 0 w 384048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82296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411480"/>
              <a:gd name="connsiteY0" fmla="*/ 0 h 457200"/>
              <a:gd name="connsiteX1" fmla="*/ 411480 w 411480"/>
              <a:gd name="connsiteY1" fmla="*/ 73152 h 457200"/>
              <a:gd name="connsiteX2" fmla="*/ 393192 w 411480"/>
              <a:gd name="connsiteY2" fmla="*/ 384048 h 457200"/>
              <a:gd name="connsiteX3" fmla="*/ 0 w 411480"/>
              <a:gd name="connsiteY3" fmla="*/ 457200 h 457200"/>
              <a:gd name="connsiteX4" fmla="*/ 0 w 411480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73152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8430"/>
              <a:gd name="connsiteY0" fmla="*/ 0 h 457200"/>
              <a:gd name="connsiteX1" fmla="*/ 384048 w 388430"/>
              <a:gd name="connsiteY1" fmla="*/ 73152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93621"/>
              <a:gd name="connsiteY0" fmla="*/ 0 h 457200"/>
              <a:gd name="connsiteX1" fmla="*/ 393573 w 393621"/>
              <a:gd name="connsiteY1" fmla="*/ 75533 h 457200"/>
              <a:gd name="connsiteX2" fmla="*/ 388430 w 393621"/>
              <a:gd name="connsiteY2" fmla="*/ 384048 h 457200"/>
              <a:gd name="connsiteX3" fmla="*/ 0 w 393621"/>
              <a:gd name="connsiteY3" fmla="*/ 457200 h 457200"/>
              <a:gd name="connsiteX4" fmla="*/ 0 w 393621"/>
              <a:gd name="connsiteY4" fmla="*/ 0 h 457200"/>
              <a:gd name="connsiteX0" fmla="*/ 0 w 388430"/>
              <a:gd name="connsiteY0" fmla="*/ 0 h 457200"/>
              <a:gd name="connsiteX1" fmla="*/ 386429 w 388430"/>
              <a:gd name="connsiteY1" fmla="*/ 77915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77915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77915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80297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82678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1823"/>
              <a:gd name="connsiteY0" fmla="*/ 0 h 457200"/>
              <a:gd name="connsiteX1" fmla="*/ 381666 w 381823"/>
              <a:gd name="connsiteY1" fmla="*/ 87441 h 457200"/>
              <a:gd name="connsiteX2" fmla="*/ 381286 w 381823"/>
              <a:gd name="connsiteY2" fmla="*/ 386429 h 457200"/>
              <a:gd name="connsiteX3" fmla="*/ 0 w 381823"/>
              <a:gd name="connsiteY3" fmla="*/ 457200 h 457200"/>
              <a:gd name="connsiteX4" fmla="*/ 0 w 381823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23" h="457200">
                <a:moveTo>
                  <a:pt x="0" y="0"/>
                </a:moveTo>
                <a:lnTo>
                  <a:pt x="381666" y="87441"/>
                </a:lnTo>
                <a:cubicBezTo>
                  <a:pt x="382333" y="191073"/>
                  <a:pt x="380619" y="282797"/>
                  <a:pt x="381286" y="386429"/>
                </a:cubicBez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3" r:id="rId10"/>
    <p:sldLayoutId id="2147483762" r:id="rId11"/>
    <p:sldLayoutId id="2147483806" r:id="rId12"/>
    <p:sldLayoutId id="2147483771" r:id="rId13"/>
    <p:sldLayoutId id="2147483794" r:id="rId1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sz="1800" b="1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Char char="•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6080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6pPr>
      <a:lvl7pPr marL="10652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7pPr>
      <a:lvl8pPr marL="15224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8pPr>
      <a:lvl9pPr marL="19796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oana.s ellipse\Desktop\model-final.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6311900"/>
            <a:ext cx="9140826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3030" y="404814"/>
            <a:ext cx="669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3029" y="1268985"/>
            <a:ext cx="8355683" cy="439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	Troisième niveau</a:t>
            </a:r>
          </a:p>
          <a:p>
            <a:pPr lvl="3"/>
            <a:r>
              <a:rPr lang="fr-FR" altLang="fr-FR" dirty="0"/>
              <a:t>	Quatrième niveau</a:t>
            </a:r>
          </a:p>
          <a:p>
            <a:pPr lvl="4"/>
            <a:r>
              <a:rPr lang="fr-FR" altLang="fr-FR" dirty="0"/>
              <a:t>	Cinquième niveau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28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8172C-6499-4B0B-85A2-CE324D19B6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4AFA5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4AFA5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370037"/>
            <a:ext cx="219130" cy="45720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457200"/>
              <a:gd name="connsiteY0" fmla="*/ 0 h 457200"/>
              <a:gd name="connsiteX1" fmla="*/ 384048 w 457200"/>
              <a:gd name="connsiteY1" fmla="*/ 82296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384048"/>
              <a:gd name="connsiteY0" fmla="*/ 0 h 457200"/>
              <a:gd name="connsiteX1" fmla="*/ 384048 w 384048"/>
              <a:gd name="connsiteY1" fmla="*/ 82296 h 457200"/>
              <a:gd name="connsiteX2" fmla="*/ 365760 w 384048"/>
              <a:gd name="connsiteY2" fmla="*/ 384048 h 457200"/>
              <a:gd name="connsiteX3" fmla="*/ 0 w 384048"/>
              <a:gd name="connsiteY3" fmla="*/ 457200 h 457200"/>
              <a:gd name="connsiteX4" fmla="*/ 0 w 384048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82296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411480"/>
              <a:gd name="connsiteY0" fmla="*/ 0 h 457200"/>
              <a:gd name="connsiteX1" fmla="*/ 411480 w 411480"/>
              <a:gd name="connsiteY1" fmla="*/ 73152 h 457200"/>
              <a:gd name="connsiteX2" fmla="*/ 393192 w 411480"/>
              <a:gd name="connsiteY2" fmla="*/ 384048 h 457200"/>
              <a:gd name="connsiteX3" fmla="*/ 0 w 411480"/>
              <a:gd name="connsiteY3" fmla="*/ 457200 h 457200"/>
              <a:gd name="connsiteX4" fmla="*/ 0 w 411480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73152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8430"/>
              <a:gd name="connsiteY0" fmla="*/ 0 h 457200"/>
              <a:gd name="connsiteX1" fmla="*/ 384048 w 388430"/>
              <a:gd name="connsiteY1" fmla="*/ 73152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93621"/>
              <a:gd name="connsiteY0" fmla="*/ 0 h 457200"/>
              <a:gd name="connsiteX1" fmla="*/ 393573 w 393621"/>
              <a:gd name="connsiteY1" fmla="*/ 75533 h 457200"/>
              <a:gd name="connsiteX2" fmla="*/ 388430 w 393621"/>
              <a:gd name="connsiteY2" fmla="*/ 384048 h 457200"/>
              <a:gd name="connsiteX3" fmla="*/ 0 w 393621"/>
              <a:gd name="connsiteY3" fmla="*/ 457200 h 457200"/>
              <a:gd name="connsiteX4" fmla="*/ 0 w 393621"/>
              <a:gd name="connsiteY4" fmla="*/ 0 h 457200"/>
              <a:gd name="connsiteX0" fmla="*/ 0 w 388430"/>
              <a:gd name="connsiteY0" fmla="*/ 0 h 457200"/>
              <a:gd name="connsiteX1" fmla="*/ 386429 w 388430"/>
              <a:gd name="connsiteY1" fmla="*/ 77915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77915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77915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80297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82678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1823"/>
              <a:gd name="connsiteY0" fmla="*/ 0 h 457200"/>
              <a:gd name="connsiteX1" fmla="*/ 381666 w 381823"/>
              <a:gd name="connsiteY1" fmla="*/ 87441 h 457200"/>
              <a:gd name="connsiteX2" fmla="*/ 381286 w 381823"/>
              <a:gd name="connsiteY2" fmla="*/ 386429 h 457200"/>
              <a:gd name="connsiteX3" fmla="*/ 0 w 381823"/>
              <a:gd name="connsiteY3" fmla="*/ 457200 h 457200"/>
              <a:gd name="connsiteX4" fmla="*/ 0 w 381823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23" h="457200">
                <a:moveTo>
                  <a:pt x="0" y="0"/>
                </a:moveTo>
                <a:lnTo>
                  <a:pt x="381666" y="87441"/>
                </a:lnTo>
                <a:cubicBezTo>
                  <a:pt x="382333" y="191073"/>
                  <a:pt x="380619" y="282797"/>
                  <a:pt x="381286" y="386429"/>
                </a:cubicBez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5" r:id="rId10"/>
    <p:sldLayoutId id="2147483763" r:id="rId11"/>
    <p:sldLayoutId id="2147483775" r:id="rId12"/>
    <p:sldLayoutId id="2147483807" r:id="rId13"/>
    <p:sldLayoutId id="2147483795" r:id="rId1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sz="1800" b="1">
          <a:solidFill>
            <a:srgbClr val="789637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Char char="•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6080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6pPr>
      <a:lvl7pPr marL="10652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7pPr>
      <a:lvl8pPr marL="15224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8pPr>
      <a:lvl9pPr marL="19796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oana.s ellipse\Desktop\model-final.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6311900"/>
            <a:ext cx="9140826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3030" y="404814"/>
            <a:ext cx="669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3029" y="1268985"/>
            <a:ext cx="8355683" cy="439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	Troisième niveau</a:t>
            </a:r>
          </a:p>
          <a:p>
            <a:pPr lvl="3"/>
            <a:r>
              <a:rPr lang="fr-FR" altLang="fr-FR" dirty="0"/>
              <a:t>	Quatrième niveau</a:t>
            </a:r>
          </a:p>
          <a:p>
            <a:pPr lvl="4"/>
            <a:r>
              <a:rPr lang="fr-FR" altLang="fr-FR" dirty="0"/>
              <a:t>	Cinquième niveau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28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8172C-6499-4B0B-85A2-CE324D19B6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4AFA5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4AFA5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370037"/>
            <a:ext cx="219130" cy="45720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457200"/>
              <a:gd name="connsiteY0" fmla="*/ 0 h 457200"/>
              <a:gd name="connsiteX1" fmla="*/ 384048 w 457200"/>
              <a:gd name="connsiteY1" fmla="*/ 82296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384048"/>
              <a:gd name="connsiteY0" fmla="*/ 0 h 457200"/>
              <a:gd name="connsiteX1" fmla="*/ 384048 w 384048"/>
              <a:gd name="connsiteY1" fmla="*/ 82296 h 457200"/>
              <a:gd name="connsiteX2" fmla="*/ 365760 w 384048"/>
              <a:gd name="connsiteY2" fmla="*/ 384048 h 457200"/>
              <a:gd name="connsiteX3" fmla="*/ 0 w 384048"/>
              <a:gd name="connsiteY3" fmla="*/ 457200 h 457200"/>
              <a:gd name="connsiteX4" fmla="*/ 0 w 384048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82296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411480"/>
              <a:gd name="connsiteY0" fmla="*/ 0 h 457200"/>
              <a:gd name="connsiteX1" fmla="*/ 411480 w 411480"/>
              <a:gd name="connsiteY1" fmla="*/ 73152 h 457200"/>
              <a:gd name="connsiteX2" fmla="*/ 393192 w 411480"/>
              <a:gd name="connsiteY2" fmla="*/ 384048 h 457200"/>
              <a:gd name="connsiteX3" fmla="*/ 0 w 411480"/>
              <a:gd name="connsiteY3" fmla="*/ 457200 h 457200"/>
              <a:gd name="connsiteX4" fmla="*/ 0 w 411480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73152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8430"/>
              <a:gd name="connsiteY0" fmla="*/ 0 h 457200"/>
              <a:gd name="connsiteX1" fmla="*/ 384048 w 388430"/>
              <a:gd name="connsiteY1" fmla="*/ 73152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93621"/>
              <a:gd name="connsiteY0" fmla="*/ 0 h 457200"/>
              <a:gd name="connsiteX1" fmla="*/ 393573 w 393621"/>
              <a:gd name="connsiteY1" fmla="*/ 75533 h 457200"/>
              <a:gd name="connsiteX2" fmla="*/ 388430 w 393621"/>
              <a:gd name="connsiteY2" fmla="*/ 384048 h 457200"/>
              <a:gd name="connsiteX3" fmla="*/ 0 w 393621"/>
              <a:gd name="connsiteY3" fmla="*/ 457200 h 457200"/>
              <a:gd name="connsiteX4" fmla="*/ 0 w 393621"/>
              <a:gd name="connsiteY4" fmla="*/ 0 h 457200"/>
              <a:gd name="connsiteX0" fmla="*/ 0 w 388430"/>
              <a:gd name="connsiteY0" fmla="*/ 0 h 457200"/>
              <a:gd name="connsiteX1" fmla="*/ 386429 w 388430"/>
              <a:gd name="connsiteY1" fmla="*/ 77915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77915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77915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80297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82678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1823"/>
              <a:gd name="connsiteY0" fmla="*/ 0 h 457200"/>
              <a:gd name="connsiteX1" fmla="*/ 381666 w 381823"/>
              <a:gd name="connsiteY1" fmla="*/ 87441 h 457200"/>
              <a:gd name="connsiteX2" fmla="*/ 381286 w 381823"/>
              <a:gd name="connsiteY2" fmla="*/ 386429 h 457200"/>
              <a:gd name="connsiteX3" fmla="*/ 0 w 381823"/>
              <a:gd name="connsiteY3" fmla="*/ 457200 h 457200"/>
              <a:gd name="connsiteX4" fmla="*/ 0 w 381823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23" h="457200">
                <a:moveTo>
                  <a:pt x="0" y="0"/>
                </a:moveTo>
                <a:lnTo>
                  <a:pt x="381666" y="87441"/>
                </a:lnTo>
                <a:cubicBezTo>
                  <a:pt x="382333" y="191073"/>
                  <a:pt x="380619" y="282797"/>
                  <a:pt x="381286" y="386429"/>
                </a:cubicBez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7" r:id="rId10"/>
    <p:sldLayoutId id="2147483764" r:id="rId11"/>
    <p:sldLayoutId id="2147483773" r:id="rId12"/>
    <p:sldLayoutId id="2147483808" r:id="rId13"/>
    <p:sldLayoutId id="2147483796" r:id="rId1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sz="1800" b="1">
          <a:solidFill>
            <a:srgbClr val="B4AFA5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Char char="•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6080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6pPr>
      <a:lvl7pPr marL="10652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7pPr>
      <a:lvl8pPr marL="15224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8pPr>
      <a:lvl9pPr marL="19796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oana.s ellipse\Desktop\model-final.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6311900"/>
            <a:ext cx="9140826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3030" y="404814"/>
            <a:ext cx="669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3029" y="1268985"/>
            <a:ext cx="8355683" cy="439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	Troisième niveau</a:t>
            </a:r>
          </a:p>
          <a:p>
            <a:pPr lvl="3"/>
            <a:r>
              <a:rPr lang="fr-FR" altLang="fr-FR" dirty="0"/>
              <a:t>	Quatrième niveau</a:t>
            </a:r>
          </a:p>
          <a:p>
            <a:pPr lvl="4"/>
            <a:r>
              <a:rPr lang="fr-FR" altLang="fr-FR" dirty="0"/>
              <a:t>	Cinquième niveau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28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8172C-6499-4B0B-85A2-CE324D19B6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4AFA5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4AFA5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370037"/>
            <a:ext cx="219130" cy="45720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457200"/>
              <a:gd name="connsiteY0" fmla="*/ 0 h 457200"/>
              <a:gd name="connsiteX1" fmla="*/ 384048 w 457200"/>
              <a:gd name="connsiteY1" fmla="*/ 82296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384048"/>
              <a:gd name="connsiteY0" fmla="*/ 0 h 457200"/>
              <a:gd name="connsiteX1" fmla="*/ 384048 w 384048"/>
              <a:gd name="connsiteY1" fmla="*/ 82296 h 457200"/>
              <a:gd name="connsiteX2" fmla="*/ 365760 w 384048"/>
              <a:gd name="connsiteY2" fmla="*/ 384048 h 457200"/>
              <a:gd name="connsiteX3" fmla="*/ 0 w 384048"/>
              <a:gd name="connsiteY3" fmla="*/ 457200 h 457200"/>
              <a:gd name="connsiteX4" fmla="*/ 0 w 384048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82296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411480"/>
              <a:gd name="connsiteY0" fmla="*/ 0 h 457200"/>
              <a:gd name="connsiteX1" fmla="*/ 411480 w 411480"/>
              <a:gd name="connsiteY1" fmla="*/ 73152 h 457200"/>
              <a:gd name="connsiteX2" fmla="*/ 393192 w 411480"/>
              <a:gd name="connsiteY2" fmla="*/ 384048 h 457200"/>
              <a:gd name="connsiteX3" fmla="*/ 0 w 411480"/>
              <a:gd name="connsiteY3" fmla="*/ 457200 h 457200"/>
              <a:gd name="connsiteX4" fmla="*/ 0 w 411480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73152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8430"/>
              <a:gd name="connsiteY0" fmla="*/ 0 h 457200"/>
              <a:gd name="connsiteX1" fmla="*/ 384048 w 388430"/>
              <a:gd name="connsiteY1" fmla="*/ 73152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93621"/>
              <a:gd name="connsiteY0" fmla="*/ 0 h 457200"/>
              <a:gd name="connsiteX1" fmla="*/ 393573 w 393621"/>
              <a:gd name="connsiteY1" fmla="*/ 75533 h 457200"/>
              <a:gd name="connsiteX2" fmla="*/ 388430 w 393621"/>
              <a:gd name="connsiteY2" fmla="*/ 384048 h 457200"/>
              <a:gd name="connsiteX3" fmla="*/ 0 w 393621"/>
              <a:gd name="connsiteY3" fmla="*/ 457200 h 457200"/>
              <a:gd name="connsiteX4" fmla="*/ 0 w 393621"/>
              <a:gd name="connsiteY4" fmla="*/ 0 h 457200"/>
              <a:gd name="connsiteX0" fmla="*/ 0 w 388430"/>
              <a:gd name="connsiteY0" fmla="*/ 0 h 457200"/>
              <a:gd name="connsiteX1" fmla="*/ 386429 w 388430"/>
              <a:gd name="connsiteY1" fmla="*/ 77915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77915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77915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80297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82678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1823"/>
              <a:gd name="connsiteY0" fmla="*/ 0 h 457200"/>
              <a:gd name="connsiteX1" fmla="*/ 381666 w 381823"/>
              <a:gd name="connsiteY1" fmla="*/ 87441 h 457200"/>
              <a:gd name="connsiteX2" fmla="*/ 381286 w 381823"/>
              <a:gd name="connsiteY2" fmla="*/ 386429 h 457200"/>
              <a:gd name="connsiteX3" fmla="*/ 0 w 381823"/>
              <a:gd name="connsiteY3" fmla="*/ 457200 h 457200"/>
              <a:gd name="connsiteX4" fmla="*/ 0 w 381823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23" h="457200">
                <a:moveTo>
                  <a:pt x="0" y="0"/>
                </a:moveTo>
                <a:lnTo>
                  <a:pt x="381666" y="87441"/>
                </a:lnTo>
                <a:cubicBezTo>
                  <a:pt x="382333" y="191073"/>
                  <a:pt x="380619" y="282797"/>
                  <a:pt x="381286" y="386429"/>
                </a:cubicBez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65" r:id="rId11"/>
    <p:sldLayoutId id="2147483774" r:id="rId12"/>
    <p:sldLayoutId id="2147483809" r:id="rId13"/>
    <p:sldLayoutId id="2147483797" r:id="rId1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sz="1800" b="1">
          <a:solidFill>
            <a:srgbClr val="87289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Char char="•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6080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6pPr>
      <a:lvl7pPr marL="10652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7pPr>
      <a:lvl8pPr marL="15224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8pPr>
      <a:lvl9pPr marL="19796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oana.s ellipse\Desktop\model-final.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6311900"/>
            <a:ext cx="9140826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3030" y="404814"/>
            <a:ext cx="669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3029" y="1268985"/>
            <a:ext cx="8355683" cy="439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	Troisième niveau</a:t>
            </a:r>
          </a:p>
          <a:p>
            <a:pPr lvl="3"/>
            <a:r>
              <a:rPr lang="fr-FR" altLang="fr-FR" dirty="0"/>
              <a:t>	Quatrième niveau</a:t>
            </a:r>
          </a:p>
          <a:p>
            <a:pPr lvl="4"/>
            <a:r>
              <a:rPr lang="fr-FR" altLang="fr-FR" dirty="0"/>
              <a:t>	Cinquième niveau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286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8172C-6499-4B0B-85A2-CE324D19B6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4AFA5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4AFA5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370037"/>
            <a:ext cx="219130" cy="45720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457200"/>
              <a:gd name="connsiteY0" fmla="*/ 0 h 457200"/>
              <a:gd name="connsiteX1" fmla="*/ 384048 w 457200"/>
              <a:gd name="connsiteY1" fmla="*/ 82296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0 h 457200"/>
              <a:gd name="connsiteX0" fmla="*/ 0 w 384048"/>
              <a:gd name="connsiteY0" fmla="*/ 0 h 457200"/>
              <a:gd name="connsiteX1" fmla="*/ 384048 w 384048"/>
              <a:gd name="connsiteY1" fmla="*/ 82296 h 457200"/>
              <a:gd name="connsiteX2" fmla="*/ 365760 w 384048"/>
              <a:gd name="connsiteY2" fmla="*/ 384048 h 457200"/>
              <a:gd name="connsiteX3" fmla="*/ 0 w 384048"/>
              <a:gd name="connsiteY3" fmla="*/ 457200 h 457200"/>
              <a:gd name="connsiteX4" fmla="*/ 0 w 384048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82296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411480"/>
              <a:gd name="connsiteY0" fmla="*/ 0 h 457200"/>
              <a:gd name="connsiteX1" fmla="*/ 411480 w 411480"/>
              <a:gd name="connsiteY1" fmla="*/ 73152 h 457200"/>
              <a:gd name="connsiteX2" fmla="*/ 393192 w 411480"/>
              <a:gd name="connsiteY2" fmla="*/ 384048 h 457200"/>
              <a:gd name="connsiteX3" fmla="*/ 0 w 411480"/>
              <a:gd name="connsiteY3" fmla="*/ 457200 h 457200"/>
              <a:gd name="connsiteX4" fmla="*/ 0 w 411480"/>
              <a:gd name="connsiteY4" fmla="*/ 0 h 457200"/>
              <a:gd name="connsiteX0" fmla="*/ 0 w 393192"/>
              <a:gd name="connsiteY0" fmla="*/ 0 h 457200"/>
              <a:gd name="connsiteX1" fmla="*/ 384048 w 393192"/>
              <a:gd name="connsiteY1" fmla="*/ 73152 h 457200"/>
              <a:gd name="connsiteX2" fmla="*/ 393192 w 393192"/>
              <a:gd name="connsiteY2" fmla="*/ 384048 h 457200"/>
              <a:gd name="connsiteX3" fmla="*/ 0 w 393192"/>
              <a:gd name="connsiteY3" fmla="*/ 457200 h 457200"/>
              <a:gd name="connsiteX4" fmla="*/ 0 w 393192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6048"/>
              <a:gd name="connsiteY0" fmla="*/ 0 h 457200"/>
              <a:gd name="connsiteX1" fmla="*/ 384048 w 386048"/>
              <a:gd name="connsiteY1" fmla="*/ 73152 h 457200"/>
              <a:gd name="connsiteX2" fmla="*/ 386048 w 386048"/>
              <a:gd name="connsiteY2" fmla="*/ 384048 h 457200"/>
              <a:gd name="connsiteX3" fmla="*/ 0 w 386048"/>
              <a:gd name="connsiteY3" fmla="*/ 457200 h 457200"/>
              <a:gd name="connsiteX4" fmla="*/ 0 w 386048"/>
              <a:gd name="connsiteY4" fmla="*/ 0 h 457200"/>
              <a:gd name="connsiteX0" fmla="*/ 0 w 384096"/>
              <a:gd name="connsiteY0" fmla="*/ 0 h 457200"/>
              <a:gd name="connsiteX1" fmla="*/ 384048 w 384096"/>
              <a:gd name="connsiteY1" fmla="*/ 73152 h 457200"/>
              <a:gd name="connsiteX2" fmla="*/ 378905 w 384096"/>
              <a:gd name="connsiteY2" fmla="*/ 384048 h 457200"/>
              <a:gd name="connsiteX3" fmla="*/ 0 w 384096"/>
              <a:gd name="connsiteY3" fmla="*/ 457200 h 457200"/>
              <a:gd name="connsiteX4" fmla="*/ 0 w 384096"/>
              <a:gd name="connsiteY4" fmla="*/ 0 h 457200"/>
              <a:gd name="connsiteX0" fmla="*/ 0 w 388430"/>
              <a:gd name="connsiteY0" fmla="*/ 0 h 457200"/>
              <a:gd name="connsiteX1" fmla="*/ 384048 w 388430"/>
              <a:gd name="connsiteY1" fmla="*/ 73152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93621"/>
              <a:gd name="connsiteY0" fmla="*/ 0 h 457200"/>
              <a:gd name="connsiteX1" fmla="*/ 393573 w 393621"/>
              <a:gd name="connsiteY1" fmla="*/ 75533 h 457200"/>
              <a:gd name="connsiteX2" fmla="*/ 388430 w 393621"/>
              <a:gd name="connsiteY2" fmla="*/ 384048 h 457200"/>
              <a:gd name="connsiteX3" fmla="*/ 0 w 393621"/>
              <a:gd name="connsiteY3" fmla="*/ 457200 h 457200"/>
              <a:gd name="connsiteX4" fmla="*/ 0 w 393621"/>
              <a:gd name="connsiteY4" fmla="*/ 0 h 457200"/>
              <a:gd name="connsiteX0" fmla="*/ 0 w 388430"/>
              <a:gd name="connsiteY0" fmla="*/ 0 h 457200"/>
              <a:gd name="connsiteX1" fmla="*/ 386429 w 388430"/>
              <a:gd name="connsiteY1" fmla="*/ 77915 h 457200"/>
              <a:gd name="connsiteX2" fmla="*/ 388430 w 388430"/>
              <a:gd name="connsiteY2" fmla="*/ 384048 h 457200"/>
              <a:gd name="connsiteX3" fmla="*/ 0 w 388430"/>
              <a:gd name="connsiteY3" fmla="*/ 457200 h 457200"/>
              <a:gd name="connsiteX4" fmla="*/ 0 w 388430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77915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77915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6477"/>
              <a:gd name="connsiteY0" fmla="*/ 0 h 457200"/>
              <a:gd name="connsiteX1" fmla="*/ 386429 w 386477"/>
              <a:gd name="connsiteY1" fmla="*/ 80297 h 457200"/>
              <a:gd name="connsiteX2" fmla="*/ 381286 w 386477"/>
              <a:gd name="connsiteY2" fmla="*/ 386429 h 457200"/>
              <a:gd name="connsiteX3" fmla="*/ 0 w 386477"/>
              <a:gd name="connsiteY3" fmla="*/ 457200 h 457200"/>
              <a:gd name="connsiteX4" fmla="*/ 0 w 386477"/>
              <a:gd name="connsiteY4" fmla="*/ 0 h 457200"/>
              <a:gd name="connsiteX0" fmla="*/ 0 w 381286"/>
              <a:gd name="connsiteY0" fmla="*/ 0 h 457200"/>
              <a:gd name="connsiteX1" fmla="*/ 379285 w 381286"/>
              <a:gd name="connsiteY1" fmla="*/ 82678 h 457200"/>
              <a:gd name="connsiteX2" fmla="*/ 381286 w 381286"/>
              <a:gd name="connsiteY2" fmla="*/ 386429 h 457200"/>
              <a:gd name="connsiteX3" fmla="*/ 0 w 381286"/>
              <a:gd name="connsiteY3" fmla="*/ 457200 h 457200"/>
              <a:gd name="connsiteX4" fmla="*/ 0 w 381286"/>
              <a:gd name="connsiteY4" fmla="*/ 0 h 457200"/>
              <a:gd name="connsiteX0" fmla="*/ 0 w 381823"/>
              <a:gd name="connsiteY0" fmla="*/ 0 h 457200"/>
              <a:gd name="connsiteX1" fmla="*/ 381666 w 381823"/>
              <a:gd name="connsiteY1" fmla="*/ 87441 h 457200"/>
              <a:gd name="connsiteX2" fmla="*/ 381286 w 381823"/>
              <a:gd name="connsiteY2" fmla="*/ 386429 h 457200"/>
              <a:gd name="connsiteX3" fmla="*/ 0 w 381823"/>
              <a:gd name="connsiteY3" fmla="*/ 457200 h 457200"/>
              <a:gd name="connsiteX4" fmla="*/ 0 w 381823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23" h="457200">
                <a:moveTo>
                  <a:pt x="0" y="0"/>
                </a:moveTo>
                <a:lnTo>
                  <a:pt x="381666" y="87441"/>
                </a:lnTo>
                <a:cubicBezTo>
                  <a:pt x="382333" y="191073"/>
                  <a:pt x="380619" y="282797"/>
                  <a:pt x="381286" y="386429"/>
                </a:cubicBez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2" r:id="rId12"/>
    <p:sldLayoutId id="2147483810" r:id="rId13"/>
    <p:sldLayoutId id="2147483798" r:id="rId1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defRPr sz="1800" b="1">
          <a:solidFill>
            <a:srgbClr val="AA9B73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buChar char="•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68288" indent="-17462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Tx/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6080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6pPr>
      <a:lvl7pPr marL="10652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7pPr>
      <a:lvl8pPr marL="15224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8pPr>
      <a:lvl9pPr marL="1979613" algn="l" rtl="0" eaLnBrk="1" fontAlgn="base" hangingPunct="1">
        <a:spcBef>
          <a:spcPct val="20000"/>
        </a:spcBef>
        <a:spcAft>
          <a:spcPct val="30000"/>
        </a:spcAf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OCTOBRE / OCTOBER 2017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Icons library </a:t>
            </a:r>
            <a:r>
              <a:rPr lang="en-US" dirty="0"/>
              <a:t>of </a:t>
            </a:r>
            <a:r>
              <a:rPr lang="en-US" dirty="0" smtClean="0"/>
              <a:t>Assystem</a:t>
            </a:r>
          </a:p>
          <a:p>
            <a:r>
              <a:rPr lang="en-US" i="1" dirty="0" err="1" smtClean="0">
                <a:solidFill>
                  <a:srgbClr val="B4AFA5"/>
                </a:solidFill>
              </a:rPr>
              <a:t>Bibliothèque</a:t>
            </a:r>
            <a:r>
              <a:rPr lang="en-US" i="1" dirty="0" smtClean="0">
                <a:solidFill>
                  <a:srgbClr val="B4AFA5"/>
                </a:solidFill>
              </a:rPr>
              <a:t> </a:t>
            </a:r>
            <a:r>
              <a:rPr lang="en-US" i="1" dirty="0">
                <a:solidFill>
                  <a:srgbClr val="B4AFA5"/>
                </a:solidFill>
              </a:rPr>
              <a:t>de </a:t>
            </a:r>
            <a:r>
              <a:rPr lang="en-US" i="1" dirty="0" smtClean="0">
                <a:solidFill>
                  <a:srgbClr val="B4AFA5"/>
                </a:solidFill>
              </a:rPr>
              <a:t>pictos Assystem</a:t>
            </a:r>
            <a:endParaRPr lang="en-US" i="1" dirty="0">
              <a:solidFill>
                <a:srgbClr val="B4AF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0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4443408" y="1553417"/>
            <a:ext cx="4213769" cy="3675783"/>
          </a:xfrm>
          <a:prstGeom prst="rect">
            <a:avLst/>
          </a:prstGeom>
          <a:solidFill>
            <a:srgbClr val="F2F2F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     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438649" y="1192581"/>
            <a:ext cx="4215077" cy="464600"/>
          </a:xfrm>
          <a:prstGeom prst="rect">
            <a:avLst/>
          </a:prstGeom>
          <a:solidFill>
            <a:srgbClr val="283264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78235" y="1196752"/>
            <a:ext cx="3094036" cy="4032448"/>
          </a:xfrm>
          <a:prstGeom prst="rect">
            <a:avLst/>
          </a:prstGeom>
          <a:solidFill>
            <a:srgbClr val="F2F2F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478235" y="1192581"/>
            <a:ext cx="3094036" cy="464600"/>
          </a:xfrm>
          <a:prstGeom prst="rect">
            <a:avLst/>
          </a:prstGeom>
          <a:solidFill>
            <a:schemeClr val="tx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Icons library of </a:t>
            </a:r>
            <a:r>
              <a:rPr lang="en-US" dirty="0" smtClean="0"/>
              <a:t>Assystem / </a:t>
            </a:r>
            <a:r>
              <a:rPr lang="en-US" i="1" dirty="0" err="1"/>
              <a:t>Bibliothèque</a:t>
            </a:r>
            <a:r>
              <a:rPr lang="en-US" i="1" dirty="0"/>
              <a:t> de pictos Assystem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313" y="1244786"/>
            <a:ext cx="309403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ENERGY </a:t>
            </a:r>
            <a:r>
              <a:rPr lang="en-US" sz="1600" dirty="0" smtClean="0">
                <a:latin typeface="+mj-lt"/>
              </a:rPr>
              <a:t>&amp; </a:t>
            </a:r>
            <a:r>
              <a:rPr lang="en-US" sz="1600" dirty="0">
                <a:latin typeface="+mj-lt"/>
              </a:rPr>
              <a:t>INFRASTRUCTURE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26" name="Freeform 13"/>
          <p:cNvSpPr>
            <a:spLocks noChangeAspect="1" noEditPoints="1"/>
          </p:cNvSpPr>
          <p:nvPr/>
        </p:nvSpPr>
        <p:spPr bwMode="auto">
          <a:xfrm>
            <a:off x="2902555" y="1820850"/>
            <a:ext cx="303743" cy="360000"/>
          </a:xfrm>
          <a:custGeom>
            <a:avLst/>
            <a:gdLst>
              <a:gd name="T0" fmla="*/ 19 w 192"/>
              <a:gd name="T1" fmla="*/ 28 h 235"/>
              <a:gd name="T2" fmla="*/ 19 w 192"/>
              <a:gd name="T3" fmla="*/ 104 h 235"/>
              <a:gd name="T4" fmla="*/ 14 w 192"/>
              <a:gd name="T5" fmla="*/ 104 h 235"/>
              <a:gd name="T6" fmla="*/ 0 w 192"/>
              <a:gd name="T7" fmla="*/ 118 h 235"/>
              <a:gd name="T8" fmla="*/ 14 w 192"/>
              <a:gd name="T9" fmla="*/ 132 h 235"/>
              <a:gd name="T10" fmla="*/ 19 w 192"/>
              <a:gd name="T11" fmla="*/ 132 h 235"/>
              <a:gd name="T12" fmla="*/ 19 w 192"/>
              <a:gd name="T13" fmla="*/ 132 h 235"/>
              <a:gd name="T14" fmla="*/ 19 w 192"/>
              <a:gd name="T15" fmla="*/ 207 h 235"/>
              <a:gd name="T16" fmla="*/ 14 w 192"/>
              <a:gd name="T17" fmla="*/ 207 h 235"/>
              <a:gd name="T18" fmla="*/ 0 w 192"/>
              <a:gd name="T19" fmla="*/ 221 h 235"/>
              <a:gd name="T20" fmla="*/ 14 w 192"/>
              <a:gd name="T21" fmla="*/ 235 h 235"/>
              <a:gd name="T22" fmla="*/ 178 w 192"/>
              <a:gd name="T23" fmla="*/ 235 h 235"/>
              <a:gd name="T24" fmla="*/ 192 w 192"/>
              <a:gd name="T25" fmla="*/ 221 h 235"/>
              <a:gd name="T26" fmla="*/ 178 w 192"/>
              <a:gd name="T27" fmla="*/ 207 h 235"/>
              <a:gd name="T28" fmla="*/ 173 w 192"/>
              <a:gd name="T29" fmla="*/ 207 h 235"/>
              <a:gd name="T30" fmla="*/ 173 w 192"/>
              <a:gd name="T31" fmla="*/ 132 h 235"/>
              <a:gd name="T32" fmla="*/ 178 w 192"/>
              <a:gd name="T33" fmla="*/ 132 h 235"/>
              <a:gd name="T34" fmla="*/ 192 w 192"/>
              <a:gd name="T35" fmla="*/ 118 h 235"/>
              <a:gd name="T36" fmla="*/ 178 w 192"/>
              <a:gd name="T37" fmla="*/ 104 h 235"/>
              <a:gd name="T38" fmla="*/ 173 w 192"/>
              <a:gd name="T39" fmla="*/ 104 h 235"/>
              <a:gd name="T40" fmla="*/ 173 w 192"/>
              <a:gd name="T41" fmla="*/ 28 h 235"/>
              <a:gd name="T42" fmla="*/ 178 w 192"/>
              <a:gd name="T43" fmla="*/ 28 h 235"/>
              <a:gd name="T44" fmla="*/ 192 w 192"/>
              <a:gd name="T45" fmla="*/ 14 h 235"/>
              <a:gd name="T46" fmla="*/ 178 w 192"/>
              <a:gd name="T47" fmla="*/ 0 h 235"/>
              <a:gd name="T48" fmla="*/ 14 w 192"/>
              <a:gd name="T49" fmla="*/ 0 h 235"/>
              <a:gd name="T50" fmla="*/ 0 w 192"/>
              <a:gd name="T51" fmla="*/ 14 h 235"/>
              <a:gd name="T52" fmla="*/ 14 w 192"/>
              <a:gd name="T53" fmla="*/ 28 h 235"/>
              <a:gd name="T54" fmla="*/ 19 w 192"/>
              <a:gd name="T55" fmla="*/ 28 h 235"/>
              <a:gd name="T56" fmla="*/ 96 w 192"/>
              <a:gd name="T57" fmla="*/ 156 h 235"/>
              <a:gd name="T58" fmla="*/ 67 w 192"/>
              <a:gd name="T59" fmla="*/ 127 h 235"/>
              <a:gd name="T60" fmla="*/ 96 w 192"/>
              <a:gd name="T61" fmla="*/ 80 h 235"/>
              <a:gd name="T62" fmla="*/ 125 w 192"/>
              <a:gd name="T63" fmla="*/ 127 h 235"/>
              <a:gd name="T64" fmla="*/ 96 w 192"/>
              <a:gd name="T65" fmla="*/ 156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2" h="235">
                <a:moveTo>
                  <a:pt x="19" y="28"/>
                </a:moveTo>
                <a:cubicBezTo>
                  <a:pt x="19" y="104"/>
                  <a:pt x="19" y="104"/>
                  <a:pt x="19" y="104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6" y="104"/>
                  <a:pt x="0" y="110"/>
                  <a:pt x="0" y="118"/>
                </a:cubicBezTo>
                <a:cubicBezTo>
                  <a:pt x="0" y="126"/>
                  <a:pt x="6" y="132"/>
                  <a:pt x="14" y="132"/>
                </a:cubicBezTo>
                <a:cubicBezTo>
                  <a:pt x="19" y="132"/>
                  <a:pt x="19" y="132"/>
                  <a:pt x="19" y="132"/>
                </a:cubicBezTo>
                <a:cubicBezTo>
                  <a:pt x="19" y="132"/>
                  <a:pt x="19" y="132"/>
                  <a:pt x="19" y="132"/>
                </a:cubicBezTo>
                <a:cubicBezTo>
                  <a:pt x="19" y="207"/>
                  <a:pt x="19" y="207"/>
                  <a:pt x="19" y="207"/>
                </a:cubicBezTo>
                <a:cubicBezTo>
                  <a:pt x="14" y="207"/>
                  <a:pt x="14" y="207"/>
                  <a:pt x="14" y="207"/>
                </a:cubicBezTo>
                <a:cubicBezTo>
                  <a:pt x="6" y="207"/>
                  <a:pt x="0" y="213"/>
                  <a:pt x="0" y="221"/>
                </a:cubicBezTo>
                <a:cubicBezTo>
                  <a:pt x="0" y="229"/>
                  <a:pt x="6" y="235"/>
                  <a:pt x="14" y="235"/>
                </a:cubicBezTo>
                <a:cubicBezTo>
                  <a:pt x="178" y="235"/>
                  <a:pt x="178" y="235"/>
                  <a:pt x="178" y="235"/>
                </a:cubicBezTo>
                <a:cubicBezTo>
                  <a:pt x="186" y="235"/>
                  <a:pt x="192" y="229"/>
                  <a:pt x="192" y="221"/>
                </a:cubicBezTo>
                <a:cubicBezTo>
                  <a:pt x="192" y="213"/>
                  <a:pt x="186" y="207"/>
                  <a:pt x="178" y="207"/>
                </a:cubicBezTo>
                <a:cubicBezTo>
                  <a:pt x="173" y="207"/>
                  <a:pt x="173" y="207"/>
                  <a:pt x="173" y="207"/>
                </a:cubicBezTo>
                <a:cubicBezTo>
                  <a:pt x="173" y="132"/>
                  <a:pt x="173" y="132"/>
                  <a:pt x="173" y="132"/>
                </a:cubicBezTo>
                <a:cubicBezTo>
                  <a:pt x="178" y="132"/>
                  <a:pt x="178" y="132"/>
                  <a:pt x="178" y="132"/>
                </a:cubicBezTo>
                <a:cubicBezTo>
                  <a:pt x="186" y="132"/>
                  <a:pt x="192" y="126"/>
                  <a:pt x="192" y="118"/>
                </a:cubicBezTo>
                <a:cubicBezTo>
                  <a:pt x="192" y="110"/>
                  <a:pt x="186" y="104"/>
                  <a:pt x="178" y="104"/>
                </a:cubicBezTo>
                <a:cubicBezTo>
                  <a:pt x="173" y="104"/>
                  <a:pt x="173" y="104"/>
                  <a:pt x="173" y="104"/>
                </a:cubicBezTo>
                <a:cubicBezTo>
                  <a:pt x="173" y="28"/>
                  <a:pt x="173" y="28"/>
                  <a:pt x="173" y="28"/>
                </a:cubicBezTo>
                <a:cubicBezTo>
                  <a:pt x="178" y="28"/>
                  <a:pt x="178" y="28"/>
                  <a:pt x="178" y="28"/>
                </a:cubicBezTo>
                <a:cubicBezTo>
                  <a:pt x="186" y="28"/>
                  <a:pt x="192" y="22"/>
                  <a:pt x="192" y="14"/>
                </a:cubicBezTo>
                <a:cubicBezTo>
                  <a:pt x="192" y="7"/>
                  <a:pt x="186" y="0"/>
                  <a:pt x="17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4"/>
                </a:cubicBezTo>
                <a:cubicBezTo>
                  <a:pt x="0" y="22"/>
                  <a:pt x="6" y="28"/>
                  <a:pt x="14" y="28"/>
                </a:cubicBezTo>
                <a:lnTo>
                  <a:pt x="19" y="28"/>
                </a:lnTo>
                <a:close/>
                <a:moveTo>
                  <a:pt x="96" y="156"/>
                </a:moveTo>
                <a:cubicBezTo>
                  <a:pt x="80" y="156"/>
                  <a:pt x="67" y="143"/>
                  <a:pt x="67" y="127"/>
                </a:cubicBezTo>
                <a:cubicBezTo>
                  <a:pt x="67" y="111"/>
                  <a:pt x="96" y="80"/>
                  <a:pt x="96" y="80"/>
                </a:cubicBezTo>
                <a:cubicBezTo>
                  <a:pt x="96" y="80"/>
                  <a:pt x="125" y="111"/>
                  <a:pt x="125" y="127"/>
                </a:cubicBezTo>
                <a:cubicBezTo>
                  <a:pt x="125" y="143"/>
                  <a:pt x="112" y="156"/>
                  <a:pt x="96" y="1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51283" y="1252649"/>
            <a:ext cx="302477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TECHNOLOGIES</a:t>
            </a:r>
            <a:endParaRPr lang="en-US" sz="1600" dirty="0">
              <a:latin typeface="+mn-lt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748552" y="1868503"/>
            <a:ext cx="357188" cy="300037"/>
          </a:xfrm>
          <a:custGeom>
            <a:avLst/>
            <a:gdLst>
              <a:gd name="T0" fmla="*/ 0 w 187"/>
              <a:gd name="T1" fmla="*/ 84 h 161"/>
              <a:gd name="T2" fmla="*/ 0 w 187"/>
              <a:gd name="T3" fmla="*/ 125 h 161"/>
              <a:gd name="T4" fmla="*/ 15 w 187"/>
              <a:gd name="T5" fmla="*/ 125 h 161"/>
              <a:gd name="T6" fmla="*/ 15 w 187"/>
              <a:gd name="T7" fmla="*/ 141 h 161"/>
              <a:gd name="T8" fmla="*/ 43 w 187"/>
              <a:gd name="T9" fmla="*/ 141 h 161"/>
              <a:gd name="T10" fmla="*/ 43 w 187"/>
              <a:gd name="T11" fmla="*/ 125 h 161"/>
              <a:gd name="T12" fmla="*/ 94 w 187"/>
              <a:gd name="T13" fmla="*/ 125 h 161"/>
              <a:gd name="T14" fmla="*/ 144 w 187"/>
              <a:gd name="T15" fmla="*/ 125 h 161"/>
              <a:gd name="T16" fmla="*/ 144 w 187"/>
              <a:gd name="T17" fmla="*/ 141 h 161"/>
              <a:gd name="T18" fmla="*/ 172 w 187"/>
              <a:gd name="T19" fmla="*/ 141 h 161"/>
              <a:gd name="T20" fmla="*/ 172 w 187"/>
              <a:gd name="T21" fmla="*/ 125 h 161"/>
              <a:gd name="T22" fmla="*/ 187 w 187"/>
              <a:gd name="T23" fmla="*/ 125 h 161"/>
              <a:gd name="T24" fmla="*/ 187 w 187"/>
              <a:gd name="T25" fmla="*/ 75 h 161"/>
              <a:gd name="T26" fmla="*/ 170 w 187"/>
              <a:gd name="T27" fmla="*/ 53 h 161"/>
              <a:gd name="T28" fmla="*/ 155 w 187"/>
              <a:gd name="T29" fmla="*/ 14 h 161"/>
              <a:gd name="T30" fmla="*/ 134 w 187"/>
              <a:gd name="T31" fmla="*/ 0 h 161"/>
              <a:gd name="T32" fmla="*/ 112 w 187"/>
              <a:gd name="T33" fmla="*/ 0 h 161"/>
              <a:gd name="T34" fmla="*/ 75 w 187"/>
              <a:gd name="T35" fmla="*/ 0 h 161"/>
              <a:gd name="T36" fmla="*/ 53 w 187"/>
              <a:gd name="T37" fmla="*/ 0 h 161"/>
              <a:gd name="T38" fmla="*/ 32 w 187"/>
              <a:gd name="T39" fmla="*/ 14 h 161"/>
              <a:gd name="T40" fmla="*/ 17 w 187"/>
              <a:gd name="T41" fmla="*/ 53 h 161"/>
              <a:gd name="T42" fmla="*/ 1 w 187"/>
              <a:gd name="T43" fmla="*/ 71 h 161"/>
              <a:gd name="T44" fmla="*/ 0 w 187"/>
              <a:gd name="T45" fmla="*/ 84 h 161"/>
              <a:gd name="T46" fmla="*/ 30 w 187"/>
              <a:gd name="T47" fmla="*/ 95 h 161"/>
              <a:gd name="T48" fmla="*/ 17 w 187"/>
              <a:gd name="T49" fmla="*/ 81 h 161"/>
              <a:gd name="T50" fmla="*/ 30 w 187"/>
              <a:gd name="T51" fmla="*/ 68 h 161"/>
              <a:gd name="T52" fmla="*/ 43 w 187"/>
              <a:gd name="T53" fmla="*/ 81 h 161"/>
              <a:gd name="T54" fmla="*/ 30 w 187"/>
              <a:gd name="T55" fmla="*/ 95 h 161"/>
              <a:gd name="T56" fmla="*/ 94 w 187"/>
              <a:gd name="T57" fmla="*/ 53 h 161"/>
              <a:gd name="T58" fmla="*/ 93 w 187"/>
              <a:gd name="T59" fmla="*/ 53 h 161"/>
              <a:gd name="T60" fmla="*/ 33 w 187"/>
              <a:gd name="T61" fmla="*/ 53 h 161"/>
              <a:gd name="T62" fmla="*/ 45 w 187"/>
              <a:gd name="T63" fmla="*/ 22 h 161"/>
              <a:gd name="T64" fmla="*/ 53 w 187"/>
              <a:gd name="T65" fmla="*/ 14 h 161"/>
              <a:gd name="T66" fmla="*/ 93 w 187"/>
              <a:gd name="T67" fmla="*/ 14 h 161"/>
              <a:gd name="T68" fmla="*/ 94 w 187"/>
              <a:gd name="T69" fmla="*/ 14 h 161"/>
              <a:gd name="T70" fmla="*/ 134 w 187"/>
              <a:gd name="T71" fmla="*/ 14 h 161"/>
              <a:gd name="T72" fmla="*/ 143 w 187"/>
              <a:gd name="T73" fmla="*/ 22 h 161"/>
              <a:gd name="T74" fmla="*/ 154 w 187"/>
              <a:gd name="T75" fmla="*/ 53 h 161"/>
              <a:gd name="T76" fmla="*/ 94 w 187"/>
              <a:gd name="T77" fmla="*/ 53 h 161"/>
              <a:gd name="T78" fmla="*/ 158 w 187"/>
              <a:gd name="T79" fmla="*/ 95 h 161"/>
              <a:gd name="T80" fmla="*/ 145 w 187"/>
              <a:gd name="T81" fmla="*/ 81 h 161"/>
              <a:gd name="T82" fmla="*/ 158 w 187"/>
              <a:gd name="T83" fmla="*/ 68 h 161"/>
              <a:gd name="T84" fmla="*/ 171 w 187"/>
              <a:gd name="T85" fmla="*/ 81 h 161"/>
              <a:gd name="T86" fmla="*/ 158 w 187"/>
              <a:gd name="T87" fmla="*/ 9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7" h="161">
                <a:moveTo>
                  <a:pt x="0" y="84"/>
                </a:moveTo>
                <a:cubicBezTo>
                  <a:pt x="0" y="125"/>
                  <a:pt x="0" y="125"/>
                  <a:pt x="0" y="125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5" y="161"/>
                  <a:pt x="43" y="161"/>
                  <a:pt x="43" y="141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94" y="125"/>
                  <a:pt x="94" y="125"/>
                  <a:pt x="94" y="125"/>
                </a:cubicBezTo>
                <a:cubicBezTo>
                  <a:pt x="144" y="125"/>
                  <a:pt x="144" y="125"/>
                  <a:pt x="144" y="125"/>
                </a:cubicBezTo>
                <a:cubicBezTo>
                  <a:pt x="144" y="141"/>
                  <a:pt x="144" y="141"/>
                  <a:pt x="144" y="141"/>
                </a:cubicBezTo>
                <a:cubicBezTo>
                  <a:pt x="144" y="161"/>
                  <a:pt x="172" y="161"/>
                  <a:pt x="172" y="141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87" y="125"/>
                  <a:pt x="187" y="125"/>
                  <a:pt x="187" y="125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7" y="61"/>
                  <a:pt x="176" y="54"/>
                  <a:pt x="170" y="53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2" y="6"/>
                  <a:pt x="146" y="0"/>
                  <a:pt x="134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2" y="0"/>
                  <a:pt x="35" y="6"/>
                  <a:pt x="32" y="14"/>
                </a:cubicBezTo>
                <a:cubicBezTo>
                  <a:pt x="17" y="53"/>
                  <a:pt x="17" y="53"/>
                  <a:pt x="17" y="53"/>
                </a:cubicBezTo>
                <a:cubicBezTo>
                  <a:pt x="12" y="54"/>
                  <a:pt x="2" y="60"/>
                  <a:pt x="1" y="71"/>
                </a:cubicBezTo>
                <a:lnTo>
                  <a:pt x="0" y="84"/>
                </a:lnTo>
                <a:close/>
                <a:moveTo>
                  <a:pt x="30" y="95"/>
                </a:moveTo>
                <a:cubicBezTo>
                  <a:pt x="22" y="95"/>
                  <a:pt x="17" y="89"/>
                  <a:pt x="17" y="81"/>
                </a:cubicBezTo>
                <a:cubicBezTo>
                  <a:pt x="17" y="74"/>
                  <a:pt x="22" y="68"/>
                  <a:pt x="30" y="68"/>
                </a:cubicBezTo>
                <a:cubicBezTo>
                  <a:pt x="37" y="68"/>
                  <a:pt x="43" y="74"/>
                  <a:pt x="43" y="81"/>
                </a:cubicBezTo>
                <a:cubicBezTo>
                  <a:pt x="43" y="89"/>
                  <a:pt x="37" y="95"/>
                  <a:pt x="30" y="95"/>
                </a:cubicBezTo>
                <a:close/>
                <a:moveTo>
                  <a:pt x="94" y="53"/>
                </a:moveTo>
                <a:cubicBezTo>
                  <a:pt x="93" y="53"/>
                  <a:pt x="93" y="53"/>
                  <a:pt x="9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45" y="22"/>
                  <a:pt x="45" y="22"/>
                  <a:pt x="45" y="22"/>
                </a:cubicBezTo>
                <a:cubicBezTo>
                  <a:pt x="46" y="17"/>
                  <a:pt x="48" y="14"/>
                  <a:pt x="53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9" y="14"/>
                  <a:pt x="141" y="17"/>
                  <a:pt x="143" y="22"/>
                </a:cubicBezTo>
                <a:cubicBezTo>
                  <a:pt x="154" y="53"/>
                  <a:pt x="154" y="53"/>
                  <a:pt x="154" y="53"/>
                </a:cubicBezTo>
                <a:lnTo>
                  <a:pt x="94" y="53"/>
                </a:lnTo>
                <a:close/>
                <a:moveTo>
                  <a:pt x="158" y="95"/>
                </a:moveTo>
                <a:cubicBezTo>
                  <a:pt x="150" y="95"/>
                  <a:pt x="145" y="89"/>
                  <a:pt x="145" y="81"/>
                </a:cubicBezTo>
                <a:cubicBezTo>
                  <a:pt x="145" y="74"/>
                  <a:pt x="150" y="68"/>
                  <a:pt x="158" y="68"/>
                </a:cubicBezTo>
                <a:cubicBezTo>
                  <a:pt x="165" y="68"/>
                  <a:pt x="171" y="74"/>
                  <a:pt x="171" y="81"/>
                </a:cubicBezTo>
                <a:cubicBezTo>
                  <a:pt x="171" y="89"/>
                  <a:pt x="165" y="95"/>
                  <a:pt x="158" y="95"/>
                </a:cubicBezTo>
                <a:close/>
              </a:path>
            </a:pathLst>
          </a:custGeom>
          <a:solidFill>
            <a:srgbClr val="283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10368" y="2879873"/>
            <a:ext cx="409575" cy="358775"/>
            <a:chOff x="5810368" y="2879873"/>
            <a:chExt cx="409575" cy="358775"/>
          </a:xfrm>
          <a:solidFill>
            <a:srgbClr val="283264"/>
          </a:solidFill>
        </p:grpSpPr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5810368" y="2879873"/>
              <a:ext cx="409575" cy="307975"/>
            </a:xfrm>
            <a:custGeom>
              <a:avLst/>
              <a:gdLst>
                <a:gd name="T0" fmla="*/ 345 w 387"/>
                <a:gd name="T1" fmla="*/ 251 h 298"/>
                <a:gd name="T2" fmla="*/ 313 w 387"/>
                <a:gd name="T3" fmla="*/ 251 h 298"/>
                <a:gd name="T4" fmla="*/ 292 w 387"/>
                <a:gd name="T5" fmla="*/ 254 h 298"/>
                <a:gd name="T6" fmla="*/ 333 w 387"/>
                <a:gd name="T7" fmla="*/ 137 h 298"/>
                <a:gd name="T8" fmla="*/ 292 w 387"/>
                <a:gd name="T9" fmla="*/ 108 h 298"/>
                <a:gd name="T10" fmla="*/ 267 w 387"/>
                <a:gd name="T11" fmla="*/ 50 h 298"/>
                <a:gd name="T12" fmla="*/ 218 w 387"/>
                <a:gd name="T13" fmla="*/ 25 h 298"/>
                <a:gd name="T14" fmla="*/ 169 w 387"/>
                <a:gd name="T15" fmla="*/ 0 h 298"/>
                <a:gd name="T16" fmla="*/ 119 w 387"/>
                <a:gd name="T17" fmla="*/ 25 h 298"/>
                <a:gd name="T18" fmla="*/ 95 w 387"/>
                <a:gd name="T19" fmla="*/ 50 h 298"/>
                <a:gd name="T20" fmla="*/ 61 w 387"/>
                <a:gd name="T21" fmla="*/ 119 h 298"/>
                <a:gd name="T22" fmla="*/ 95 w 387"/>
                <a:gd name="T23" fmla="*/ 198 h 298"/>
                <a:gd name="T24" fmla="*/ 82 w 387"/>
                <a:gd name="T25" fmla="*/ 267 h 298"/>
                <a:gd name="T26" fmla="*/ 49 w 387"/>
                <a:gd name="T27" fmla="*/ 251 h 298"/>
                <a:gd name="T28" fmla="*/ 17 w 387"/>
                <a:gd name="T29" fmla="*/ 251 h 298"/>
                <a:gd name="T30" fmla="*/ 24 w 387"/>
                <a:gd name="T31" fmla="*/ 293 h 298"/>
                <a:gd name="T32" fmla="*/ 58 w 387"/>
                <a:gd name="T33" fmla="*/ 277 h 298"/>
                <a:gd name="T34" fmla="*/ 91 w 387"/>
                <a:gd name="T35" fmla="*/ 293 h 298"/>
                <a:gd name="T36" fmla="*/ 123 w 387"/>
                <a:gd name="T37" fmla="*/ 293 h 298"/>
                <a:gd name="T38" fmla="*/ 156 w 387"/>
                <a:gd name="T39" fmla="*/ 277 h 298"/>
                <a:gd name="T40" fmla="*/ 190 w 387"/>
                <a:gd name="T41" fmla="*/ 293 h 298"/>
                <a:gd name="T42" fmla="*/ 222 w 387"/>
                <a:gd name="T43" fmla="*/ 293 h 298"/>
                <a:gd name="T44" fmla="*/ 255 w 387"/>
                <a:gd name="T45" fmla="*/ 277 h 298"/>
                <a:gd name="T46" fmla="*/ 288 w 387"/>
                <a:gd name="T47" fmla="*/ 293 h 298"/>
                <a:gd name="T48" fmla="*/ 320 w 387"/>
                <a:gd name="T49" fmla="*/ 293 h 298"/>
                <a:gd name="T50" fmla="*/ 338 w 387"/>
                <a:gd name="T51" fmla="*/ 293 h 298"/>
                <a:gd name="T52" fmla="*/ 370 w 387"/>
                <a:gd name="T53" fmla="*/ 293 h 298"/>
                <a:gd name="T54" fmla="*/ 363 w 387"/>
                <a:gd name="T55" fmla="*/ 251 h 298"/>
                <a:gd name="T56" fmla="*/ 193 w 387"/>
                <a:gd name="T57" fmla="*/ 75 h 298"/>
                <a:gd name="T58" fmla="*/ 119 w 387"/>
                <a:gd name="T59" fmla="*/ 75 h 298"/>
                <a:gd name="T60" fmla="*/ 144 w 387"/>
                <a:gd name="T61" fmla="*/ 50 h 298"/>
                <a:gd name="T62" fmla="*/ 243 w 387"/>
                <a:gd name="T63" fmla="*/ 75 h 298"/>
                <a:gd name="T64" fmla="*/ 267 w 387"/>
                <a:gd name="T65" fmla="*/ 9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298">
                  <a:moveTo>
                    <a:pt x="363" y="251"/>
                  </a:moveTo>
                  <a:cubicBezTo>
                    <a:pt x="358" y="246"/>
                    <a:pt x="350" y="246"/>
                    <a:pt x="345" y="251"/>
                  </a:cubicBezTo>
                  <a:cubicBezTo>
                    <a:pt x="329" y="267"/>
                    <a:pt x="329" y="267"/>
                    <a:pt x="329" y="267"/>
                  </a:cubicBezTo>
                  <a:cubicBezTo>
                    <a:pt x="313" y="251"/>
                    <a:pt x="313" y="251"/>
                    <a:pt x="313" y="251"/>
                  </a:cubicBezTo>
                  <a:cubicBezTo>
                    <a:pt x="308" y="246"/>
                    <a:pt x="301" y="246"/>
                    <a:pt x="296" y="251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198"/>
                    <a:pt x="292" y="198"/>
                    <a:pt x="292" y="198"/>
                  </a:cubicBezTo>
                  <a:cubicBezTo>
                    <a:pt x="333" y="137"/>
                    <a:pt x="333" y="137"/>
                    <a:pt x="333" y="137"/>
                  </a:cubicBezTo>
                  <a:cubicBezTo>
                    <a:pt x="337" y="131"/>
                    <a:pt x="334" y="121"/>
                    <a:pt x="326" y="119"/>
                  </a:cubicBezTo>
                  <a:cubicBezTo>
                    <a:pt x="292" y="108"/>
                    <a:pt x="292" y="108"/>
                    <a:pt x="292" y="108"/>
                  </a:cubicBezTo>
                  <a:cubicBezTo>
                    <a:pt x="292" y="50"/>
                    <a:pt x="292" y="50"/>
                    <a:pt x="292" y="50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67" y="25"/>
                    <a:pt x="267" y="25"/>
                    <a:pt x="267" y="25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3" y="121"/>
                    <a:pt x="50" y="131"/>
                    <a:pt x="54" y="137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254"/>
                    <a:pt x="95" y="254"/>
                    <a:pt x="95" y="254"/>
                  </a:cubicBezTo>
                  <a:cubicBezTo>
                    <a:pt x="82" y="267"/>
                    <a:pt x="82" y="267"/>
                    <a:pt x="82" y="267"/>
                  </a:cubicBezTo>
                  <a:cubicBezTo>
                    <a:pt x="66" y="251"/>
                    <a:pt x="66" y="251"/>
                    <a:pt x="66" y="251"/>
                  </a:cubicBezTo>
                  <a:cubicBezTo>
                    <a:pt x="62" y="246"/>
                    <a:pt x="54" y="246"/>
                    <a:pt x="49" y="251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4" y="293"/>
                    <a:pt x="24" y="293"/>
                    <a:pt x="24" y="293"/>
                  </a:cubicBezTo>
                  <a:cubicBezTo>
                    <a:pt x="29" y="298"/>
                    <a:pt x="37" y="298"/>
                    <a:pt x="42" y="293"/>
                  </a:cubicBezTo>
                  <a:cubicBezTo>
                    <a:pt x="58" y="277"/>
                    <a:pt x="58" y="277"/>
                    <a:pt x="58" y="277"/>
                  </a:cubicBezTo>
                  <a:cubicBezTo>
                    <a:pt x="74" y="293"/>
                    <a:pt x="74" y="293"/>
                    <a:pt x="74" y="293"/>
                  </a:cubicBezTo>
                  <a:cubicBezTo>
                    <a:pt x="78" y="298"/>
                    <a:pt x="86" y="298"/>
                    <a:pt x="91" y="293"/>
                  </a:cubicBezTo>
                  <a:cubicBezTo>
                    <a:pt x="107" y="277"/>
                    <a:pt x="107" y="277"/>
                    <a:pt x="107" y="277"/>
                  </a:cubicBezTo>
                  <a:cubicBezTo>
                    <a:pt x="123" y="293"/>
                    <a:pt x="123" y="293"/>
                    <a:pt x="123" y="293"/>
                  </a:cubicBezTo>
                  <a:cubicBezTo>
                    <a:pt x="128" y="298"/>
                    <a:pt x="136" y="298"/>
                    <a:pt x="140" y="293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72" y="293"/>
                    <a:pt x="172" y="293"/>
                    <a:pt x="172" y="293"/>
                  </a:cubicBezTo>
                  <a:cubicBezTo>
                    <a:pt x="177" y="298"/>
                    <a:pt x="185" y="298"/>
                    <a:pt x="190" y="293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7" y="298"/>
                    <a:pt x="234" y="298"/>
                    <a:pt x="239" y="293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71" y="293"/>
                    <a:pt x="271" y="293"/>
                    <a:pt x="271" y="293"/>
                  </a:cubicBezTo>
                  <a:cubicBezTo>
                    <a:pt x="276" y="298"/>
                    <a:pt x="284" y="298"/>
                    <a:pt x="288" y="293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20" y="293"/>
                    <a:pt x="320" y="293"/>
                    <a:pt x="320" y="293"/>
                  </a:cubicBezTo>
                  <a:cubicBezTo>
                    <a:pt x="323" y="296"/>
                    <a:pt x="326" y="297"/>
                    <a:pt x="329" y="297"/>
                  </a:cubicBezTo>
                  <a:cubicBezTo>
                    <a:pt x="332" y="297"/>
                    <a:pt x="336" y="296"/>
                    <a:pt x="338" y="293"/>
                  </a:cubicBezTo>
                  <a:cubicBezTo>
                    <a:pt x="354" y="277"/>
                    <a:pt x="354" y="277"/>
                    <a:pt x="354" y="277"/>
                  </a:cubicBezTo>
                  <a:cubicBezTo>
                    <a:pt x="370" y="293"/>
                    <a:pt x="370" y="293"/>
                    <a:pt x="370" y="293"/>
                  </a:cubicBezTo>
                  <a:cubicBezTo>
                    <a:pt x="387" y="276"/>
                    <a:pt x="387" y="276"/>
                    <a:pt x="387" y="276"/>
                  </a:cubicBezTo>
                  <a:lnTo>
                    <a:pt x="363" y="251"/>
                  </a:lnTo>
                  <a:close/>
                  <a:moveTo>
                    <a:pt x="267" y="99"/>
                  </a:moveTo>
                  <a:cubicBezTo>
                    <a:pt x="193" y="75"/>
                    <a:pt x="193" y="75"/>
                    <a:pt x="193" y="75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3" y="75"/>
                    <a:pt x="243" y="75"/>
                    <a:pt x="243" y="75"/>
                  </a:cubicBezTo>
                  <a:cubicBezTo>
                    <a:pt x="267" y="75"/>
                    <a:pt x="267" y="75"/>
                    <a:pt x="267" y="75"/>
                  </a:cubicBezTo>
                  <a:lnTo>
                    <a:pt x="26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5810368" y="3186261"/>
              <a:ext cx="409575" cy="52387"/>
            </a:xfrm>
            <a:custGeom>
              <a:avLst/>
              <a:gdLst>
                <a:gd name="T0" fmla="*/ 363 w 387"/>
                <a:gd name="T1" fmla="*/ 4 h 51"/>
                <a:gd name="T2" fmla="*/ 387 w 387"/>
                <a:gd name="T3" fmla="*/ 29 h 51"/>
                <a:gd name="T4" fmla="*/ 370 w 387"/>
                <a:gd name="T5" fmla="*/ 46 h 51"/>
                <a:gd name="T6" fmla="*/ 354 w 387"/>
                <a:gd name="T7" fmla="*/ 30 h 51"/>
                <a:gd name="T8" fmla="*/ 338 w 387"/>
                <a:gd name="T9" fmla="*/ 46 h 51"/>
                <a:gd name="T10" fmla="*/ 329 w 387"/>
                <a:gd name="T11" fmla="*/ 50 h 51"/>
                <a:gd name="T12" fmla="*/ 321 w 387"/>
                <a:gd name="T13" fmla="*/ 46 h 51"/>
                <a:gd name="T14" fmla="*/ 304 w 387"/>
                <a:gd name="T15" fmla="*/ 30 h 51"/>
                <a:gd name="T16" fmla="*/ 288 w 387"/>
                <a:gd name="T17" fmla="*/ 46 h 51"/>
                <a:gd name="T18" fmla="*/ 271 w 387"/>
                <a:gd name="T19" fmla="*/ 46 h 51"/>
                <a:gd name="T20" fmla="*/ 255 w 387"/>
                <a:gd name="T21" fmla="*/ 30 h 51"/>
                <a:gd name="T22" fmla="*/ 239 w 387"/>
                <a:gd name="T23" fmla="*/ 46 h 51"/>
                <a:gd name="T24" fmla="*/ 222 w 387"/>
                <a:gd name="T25" fmla="*/ 46 h 51"/>
                <a:gd name="T26" fmla="*/ 206 w 387"/>
                <a:gd name="T27" fmla="*/ 30 h 51"/>
                <a:gd name="T28" fmla="*/ 190 w 387"/>
                <a:gd name="T29" fmla="*/ 46 h 51"/>
                <a:gd name="T30" fmla="*/ 172 w 387"/>
                <a:gd name="T31" fmla="*/ 46 h 51"/>
                <a:gd name="T32" fmla="*/ 156 w 387"/>
                <a:gd name="T33" fmla="*/ 30 h 51"/>
                <a:gd name="T34" fmla="*/ 140 w 387"/>
                <a:gd name="T35" fmla="*/ 46 h 51"/>
                <a:gd name="T36" fmla="*/ 123 w 387"/>
                <a:gd name="T37" fmla="*/ 46 h 51"/>
                <a:gd name="T38" fmla="*/ 107 w 387"/>
                <a:gd name="T39" fmla="*/ 30 h 51"/>
                <a:gd name="T40" fmla="*/ 91 w 387"/>
                <a:gd name="T41" fmla="*/ 46 h 51"/>
                <a:gd name="T42" fmla="*/ 74 w 387"/>
                <a:gd name="T43" fmla="*/ 46 h 51"/>
                <a:gd name="T44" fmla="*/ 58 w 387"/>
                <a:gd name="T45" fmla="*/ 30 h 51"/>
                <a:gd name="T46" fmla="*/ 42 w 387"/>
                <a:gd name="T47" fmla="*/ 46 h 51"/>
                <a:gd name="T48" fmla="*/ 24 w 387"/>
                <a:gd name="T49" fmla="*/ 46 h 51"/>
                <a:gd name="T50" fmla="*/ 0 w 387"/>
                <a:gd name="T51" fmla="*/ 22 h 51"/>
                <a:gd name="T52" fmla="*/ 17 w 387"/>
                <a:gd name="T53" fmla="*/ 4 h 51"/>
                <a:gd name="T54" fmla="*/ 33 w 387"/>
                <a:gd name="T55" fmla="*/ 20 h 51"/>
                <a:gd name="T56" fmla="*/ 49 w 387"/>
                <a:gd name="T57" fmla="*/ 4 h 51"/>
                <a:gd name="T58" fmla="*/ 66 w 387"/>
                <a:gd name="T59" fmla="*/ 4 h 51"/>
                <a:gd name="T60" fmla="*/ 82 w 387"/>
                <a:gd name="T61" fmla="*/ 20 h 51"/>
                <a:gd name="T62" fmla="*/ 98 w 387"/>
                <a:gd name="T63" fmla="*/ 4 h 51"/>
                <a:gd name="T64" fmla="*/ 116 w 387"/>
                <a:gd name="T65" fmla="*/ 4 h 51"/>
                <a:gd name="T66" fmla="*/ 132 w 387"/>
                <a:gd name="T67" fmla="*/ 20 h 51"/>
                <a:gd name="T68" fmla="*/ 148 w 387"/>
                <a:gd name="T69" fmla="*/ 4 h 51"/>
                <a:gd name="T70" fmla="*/ 165 w 387"/>
                <a:gd name="T71" fmla="*/ 4 h 51"/>
                <a:gd name="T72" fmla="*/ 181 w 387"/>
                <a:gd name="T73" fmla="*/ 20 h 51"/>
                <a:gd name="T74" fmla="*/ 197 w 387"/>
                <a:gd name="T75" fmla="*/ 4 h 51"/>
                <a:gd name="T76" fmla="*/ 214 w 387"/>
                <a:gd name="T77" fmla="*/ 4 h 51"/>
                <a:gd name="T78" fmla="*/ 230 w 387"/>
                <a:gd name="T79" fmla="*/ 20 h 51"/>
                <a:gd name="T80" fmla="*/ 246 w 387"/>
                <a:gd name="T81" fmla="*/ 4 h 51"/>
                <a:gd name="T82" fmla="*/ 264 w 387"/>
                <a:gd name="T83" fmla="*/ 4 h 51"/>
                <a:gd name="T84" fmla="*/ 280 w 387"/>
                <a:gd name="T85" fmla="*/ 20 h 51"/>
                <a:gd name="T86" fmla="*/ 296 w 387"/>
                <a:gd name="T87" fmla="*/ 4 h 51"/>
                <a:gd name="T88" fmla="*/ 313 w 387"/>
                <a:gd name="T89" fmla="*/ 4 h 51"/>
                <a:gd name="T90" fmla="*/ 329 w 387"/>
                <a:gd name="T91" fmla="*/ 20 h 51"/>
                <a:gd name="T92" fmla="*/ 345 w 387"/>
                <a:gd name="T93" fmla="*/ 4 h 51"/>
                <a:gd name="T94" fmla="*/ 363 w 387"/>
                <a:gd name="T95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7" h="51">
                  <a:moveTo>
                    <a:pt x="363" y="4"/>
                  </a:moveTo>
                  <a:cubicBezTo>
                    <a:pt x="387" y="29"/>
                    <a:pt x="387" y="29"/>
                    <a:pt x="387" y="29"/>
                  </a:cubicBezTo>
                  <a:cubicBezTo>
                    <a:pt x="370" y="46"/>
                    <a:pt x="370" y="46"/>
                    <a:pt x="370" y="46"/>
                  </a:cubicBezTo>
                  <a:cubicBezTo>
                    <a:pt x="354" y="30"/>
                    <a:pt x="354" y="30"/>
                    <a:pt x="354" y="30"/>
                  </a:cubicBezTo>
                  <a:cubicBezTo>
                    <a:pt x="338" y="46"/>
                    <a:pt x="338" y="46"/>
                    <a:pt x="338" y="46"/>
                  </a:cubicBezTo>
                  <a:cubicBezTo>
                    <a:pt x="336" y="49"/>
                    <a:pt x="332" y="50"/>
                    <a:pt x="329" y="50"/>
                  </a:cubicBezTo>
                  <a:cubicBezTo>
                    <a:pt x="326" y="50"/>
                    <a:pt x="323" y="49"/>
                    <a:pt x="321" y="46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288" y="46"/>
                    <a:pt x="288" y="46"/>
                    <a:pt x="288" y="46"/>
                  </a:cubicBezTo>
                  <a:cubicBezTo>
                    <a:pt x="284" y="51"/>
                    <a:pt x="276" y="51"/>
                    <a:pt x="271" y="46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39" y="46"/>
                    <a:pt x="239" y="46"/>
                    <a:pt x="239" y="46"/>
                  </a:cubicBezTo>
                  <a:cubicBezTo>
                    <a:pt x="234" y="51"/>
                    <a:pt x="227" y="51"/>
                    <a:pt x="222" y="46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85" y="51"/>
                    <a:pt x="177" y="51"/>
                    <a:pt x="172" y="46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36" y="51"/>
                    <a:pt x="128" y="51"/>
                    <a:pt x="123" y="46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6" y="51"/>
                    <a:pt x="78" y="51"/>
                    <a:pt x="74" y="46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37" y="51"/>
                    <a:pt x="29" y="51"/>
                    <a:pt x="24" y="4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4" y="0"/>
                    <a:pt x="62" y="0"/>
                    <a:pt x="66" y="4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103" y="0"/>
                    <a:pt x="111" y="0"/>
                    <a:pt x="116" y="4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53" y="0"/>
                    <a:pt x="160" y="0"/>
                    <a:pt x="165" y="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202" y="0"/>
                    <a:pt x="210" y="0"/>
                    <a:pt x="214" y="4"/>
                  </a:cubicBezTo>
                  <a:cubicBezTo>
                    <a:pt x="230" y="20"/>
                    <a:pt x="230" y="20"/>
                    <a:pt x="230" y="20"/>
                  </a:cubicBezTo>
                  <a:cubicBezTo>
                    <a:pt x="246" y="4"/>
                    <a:pt x="246" y="4"/>
                    <a:pt x="246" y="4"/>
                  </a:cubicBezTo>
                  <a:cubicBezTo>
                    <a:pt x="251" y="0"/>
                    <a:pt x="259" y="0"/>
                    <a:pt x="264" y="4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301" y="0"/>
                    <a:pt x="308" y="0"/>
                    <a:pt x="313" y="4"/>
                  </a:cubicBezTo>
                  <a:cubicBezTo>
                    <a:pt x="329" y="20"/>
                    <a:pt x="329" y="20"/>
                    <a:pt x="329" y="20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50" y="0"/>
                    <a:pt x="358" y="0"/>
                    <a:pt x="36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9826" y="2411937"/>
            <a:ext cx="284162" cy="358775"/>
            <a:chOff x="4789826" y="2411937"/>
            <a:chExt cx="284162" cy="358775"/>
          </a:xfrm>
          <a:solidFill>
            <a:srgbClr val="283264"/>
          </a:solidFill>
        </p:grpSpPr>
        <p:sp>
          <p:nvSpPr>
            <p:cNvPr id="67" name="Freeform 22"/>
            <p:cNvSpPr>
              <a:spLocks noEditPoints="1"/>
            </p:cNvSpPr>
            <p:nvPr/>
          </p:nvSpPr>
          <p:spPr bwMode="auto">
            <a:xfrm>
              <a:off x="4789826" y="2411937"/>
              <a:ext cx="284162" cy="358775"/>
            </a:xfrm>
            <a:custGeom>
              <a:avLst/>
              <a:gdLst>
                <a:gd name="T0" fmla="*/ 167 w 208"/>
                <a:gd name="T1" fmla="*/ 0 h 269"/>
                <a:gd name="T2" fmla="*/ 21 w 208"/>
                <a:gd name="T3" fmla="*/ 0 h 269"/>
                <a:gd name="T4" fmla="*/ 0 w 208"/>
                <a:gd name="T5" fmla="*/ 21 h 269"/>
                <a:gd name="T6" fmla="*/ 0 w 208"/>
                <a:gd name="T7" fmla="*/ 248 h 269"/>
                <a:gd name="T8" fmla="*/ 21 w 208"/>
                <a:gd name="T9" fmla="*/ 269 h 269"/>
                <a:gd name="T10" fmla="*/ 188 w 208"/>
                <a:gd name="T11" fmla="*/ 269 h 269"/>
                <a:gd name="T12" fmla="*/ 208 w 208"/>
                <a:gd name="T13" fmla="*/ 248 h 269"/>
                <a:gd name="T14" fmla="*/ 208 w 208"/>
                <a:gd name="T15" fmla="*/ 41 h 269"/>
                <a:gd name="T16" fmla="*/ 167 w 208"/>
                <a:gd name="T17" fmla="*/ 0 h 269"/>
                <a:gd name="T18" fmla="*/ 188 w 208"/>
                <a:gd name="T19" fmla="*/ 255 h 269"/>
                <a:gd name="T20" fmla="*/ 21 w 208"/>
                <a:gd name="T21" fmla="*/ 255 h 269"/>
                <a:gd name="T22" fmla="*/ 14 w 208"/>
                <a:gd name="T23" fmla="*/ 248 h 269"/>
                <a:gd name="T24" fmla="*/ 14 w 208"/>
                <a:gd name="T25" fmla="*/ 21 h 269"/>
                <a:gd name="T26" fmla="*/ 21 w 208"/>
                <a:gd name="T27" fmla="*/ 15 h 269"/>
                <a:gd name="T28" fmla="*/ 157 w 208"/>
                <a:gd name="T29" fmla="*/ 15 h 269"/>
                <a:gd name="T30" fmla="*/ 157 w 208"/>
                <a:gd name="T31" fmla="*/ 52 h 269"/>
                <a:gd name="T32" fmla="*/ 194 w 208"/>
                <a:gd name="T33" fmla="*/ 52 h 269"/>
                <a:gd name="T34" fmla="*/ 194 w 208"/>
                <a:gd name="T35" fmla="*/ 248 h 269"/>
                <a:gd name="T36" fmla="*/ 188 w 208"/>
                <a:gd name="T37" fmla="*/ 255 h 269"/>
                <a:gd name="T38" fmla="*/ 188 w 208"/>
                <a:gd name="T39" fmla="*/ 255 h 269"/>
                <a:gd name="T40" fmla="*/ 188 w 208"/>
                <a:gd name="T41" fmla="*/ 25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69">
                  <a:moveTo>
                    <a:pt x="16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60"/>
                    <a:pt x="9" y="269"/>
                    <a:pt x="21" y="269"/>
                  </a:cubicBezTo>
                  <a:cubicBezTo>
                    <a:pt x="188" y="269"/>
                    <a:pt x="188" y="269"/>
                    <a:pt x="188" y="269"/>
                  </a:cubicBezTo>
                  <a:cubicBezTo>
                    <a:pt x="199" y="269"/>
                    <a:pt x="208" y="260"/>
                    <a:pt x="208" y="248"/>
                  </a:cubicBezTo>
                  <a:cubicBezTo>
                    <a:pt x="208" y="41"/>
                    <a:pt x="208" y="41"/>
                    <a:pt x="208" y="41"/>
                  </a:cubicBezTo>
                  <a:lnTo>
                    <a:pt x="167" y="0"/>
                  </a:lnTo>
                  <a:close/>
                  <a:moveTo>
                    <a:pt x="188" y="255"/>
                  </a:moveTo>
                  <a:cubicBezTo>
                    <a:pt x="21" y="255"/>
                    <a:pt x="21" y="255"/>
                    <a:pt x="21" y="255"/>
                  </a:cubicBezTo>
                  <a:cubicBezTo>
                    <a:pt x="17" y="255"/>
                    <a:pt x="14" y="252"/>
                    <a:pt x="14" y="24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7"/>
                    <a:pt x="17" y="15"/>
                    <a:pt x="21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94" y="248"/>
                    <a:pt x="194" y="248"/>
                    <a:pt x="194" y="248"/>
                  </a:cubicBezTo>
                  <a:cubicBezTo>
                    <a:pt x="194" y="252"/>
                    <a:pt x="191" y="255"/>
                    <a:pt x="188" y="255"/>
                  </a:cubicBezTo>
                  <a:close/>
                  <a:moveTo>
                    <a:pt x="188" y="255"/>
                  </a:moveTo>
                  <a:cubicBezTo>
                    <a:pt x="188" y="255"/>
                    <a:pt x="188" y="255"/>
                    <a:pt x="188" y="2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4829514" y="2470675"/>
              <a:ext cx="103187" cy="20638"/>
            </a:xfrm>
            <a:custGeom>
              <a:avLst/>
              <a:gdLst>
                <a:gd name="T0" fmla="*/ 7 w 75"/>
                <a:gd name="T1" fmla="*/ 0 h 15"/>
                <a:gd name="T2" fmla="*/ 68 w 75"/>
                <a:gd name="T3" fmla="*/ 0 h 15"/>
                <a:gd name="T4" fmla="*/ 75 w 75"/>
                <a:gd name="T5" fmla="*/ 8 h 15"/>
                <a:gd name="T6" fmla="*/ 75 w 75"/>
                <a:gd name="T7" fmla="*/ 8 h 15"/>
                <a:gd name="T8" fmla="*/ 68 w 75"/>
                <a:gd name="T9" fmla="*/ 15 h 15"/>
                <a:gd name="T10" fmla="*/ 7 w 75"/>
                <a:gd name="T11" fmla="*/ 15 h 15"/>
                <a:gd name="T12" fmla="*/ 0 w 75"/>
                <a:gd name="T13" fmla="*/ 8 h 15"/>
                <a:gd name="T14" fmla="*/ 0 w 75"/>
                <a:gd name="T15" fmla="*/ 8 h 15"/>
                <a:gd name="T16" fmla="*/ 7 w 7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5">
                  <a:moveTo>
                    <a:pt x="7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5" y="4"/>
                    <a:pt x="75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12"/>
                    <a:pt x="72" y="15"/>
                    <a:pt x="6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4829514" y="2510362"/>
              <a:ext cx="203200" cy="20638"/>
            </a:xfrm>
            <a:custGeom>
              <a:avLst/>
              <a:gdLst>
                <a:gd name="T0" fmla="*/ 7 w 149"/>
                <a:gd name="T1" fmla="*/ 0 h 15"/>
                <a:gd name="T2" fmla="*/ 142 w 149"/>
                <a:gd name="T3" fmla="*/ 0 h 15"/>
                <a:gd name="T4" fmla="*/ 149 w 149"/>
                <a:gd name="T5" fmla="*/ 8 h 15"/>
                <a:gd name="T6" fmla="*/ 149 w 149"/>
                <a:gd name="T7" fmla="*/ 8 h 15"/>
                <a:gd name="T8" fmla="*/ 142 w 149"/>
                <a:gd name="T9" fmla="*/ 15 h 15"/>
                <a:gd name="T10" fmla="*/ 7 w 149"/>
                <a:gd name="T11" fmla="*/ 15 h 15"/>
                <a:gd name="T12" fmla="*/ 0 w 149"/>
                <a:gd name="T13" fmla="*/ 8 h 15"/>
                <a:gd name="T14" fmla="*/ 0 w 149"/>
                <a:gd name="T15" fmla="*/ 8 h 15"/>
                <a:gd name="T16" fmla="*/ 7 w 149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5">
                  <a:moveTo>
                    <a:pt x="7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46" y="0"/>
                    <a:pt x="149" y="4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9" y="12"/>
                    <a:pt x="146" y="15"/>
                    <a:pt x="142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5"/>
            <p:cNvSpPr>
              <a:spLocks noEditPoints="1"/>
            </p:cNvSpPr>
            <p:nvPr/>
          </p:nvSpPr>
          <p:spPr bwMode="auto">
            <a:xfrm>
              <a:off x="4842214" y="2570687"/>
              <a:ext cx="179387" cy="150813"/>
            </a:xfrm>
            <a:custGeom>
              <a:avLst/>
              <a:gdLst>
                <a:gd name="T0" fmla="*/ 119 w 131"/>
                <a:gd name="T1" fmla="*/ 38 h 113"/>
                <a:gd name="T2" fmla="*/ 109 w 131"/>
                <a:gd name="T3" fmla="*/ 10 h 113"/>
                <a:gd name="T4" fmla="*/ 94 w 131"/>
                <a:gd name="T5" fmla="*/ 0 h 113"/>
                <a:gd name="T6" fmla="*/ 79 w 131"/>
                <a:gd name="T7" fmla="*/ 0 h 113"/>
                <a:gd name="T8" fmla="*/ 53 w 131"/>
                <a:gd name="T9" fmla="*/ 0 h 113"/>
                <a:gd name="T10" fmla="*/ 38 w 131"/>
                <a:gd name="T11" fmla="*/ 0 h 113"/>
                <a:gd name="T12" fmla="*/ 23 w 131"/>
                <a:gd name="T13" fmla="*/ 10 h 113"/>
                <a:gd name="T14" fmla="*/ 12 w 131"/>
                <a:gd name="T15" fmla="*/ 38 h 113"/>
                <a:gd name="T16" fmla="*/ 1 w 131"/>
                <a:gd name="T17" fmla="*/ 51 h 113"/>
                <a:gd name="T18" fmla="*/ 0 w 131"/>
                <a:gd name="T19" fmla="*/ 60 h 113"/>
                <a:gd name="T20" fmla="*/ 0 w 131"/>
                <a:gd name="T21" fmla="*/ 88 h 113"/>
                <a:gd name="T22" fmla="*/ 11 w 131"/>
                <a:gd name="T23" fmla="*/ 88 h 113"/>
                <a:gd name="T24" fmla="*/ 11 w 131"/>
                <a:gd name="T25" fmla="*/ 100 h 113"/>
                <a:gd name="T26" fmla="*/ 31 w 131"/>
                <a:gd name="T27" fmla="*/ 100 h 113"/>
                <a:gd name="T28" fmla="*/ 31 w 131"/>
                <a:gd name="T29" fmla="*/ 88 h 113"/>
                <a:gd name="T30" fmla="*/ 66 w 131"/>
                <a:gd name="T31" fmla="*/ 88 h 113"/>
                <a:gd name="T32" fmla="*/ 101 w 131"/>
                <a:gd name="T33" fmla="*/ 88 h 113"/>
                <a:gd name="T34" fmla="*/ 101 w 131"/>
                <a:gd name="T35" fmla="*/ 100 h 113"/>
                <a:gd name="T36" fmla="*/ 121 w 131"/>
                <a:gd name="T37" fmla="*/ 100 h 113"/>
                <a:gd name="T38" fmla="*/ 121 w 131"/>
                <a:gd name="T39" fmla="*/ 88 h 113"/>
                <a:gd name="T40" fmla="*/ 131 w 131"/>
                <a:gd name="T41" fmla="*/ 88 h 113"/>
                <a:gd name="T42" fmla="*/ 131 w 131"/>
                <a:gd name="T43" fmla="*/ 53 h 113"/>
                <a:gd name="T44" fmla="*/ 119 w 131"/>
                <a:gd name="T45" fmla="*/ 38 h 113"/>
                <a:gd name="T46" fmla="*/ 21 w 131"/>
                <a:gd name="T47" fmla="*/ 67 h 113"/>
                <a:gd name="T48" fmla="*/ 12 w 131"/>
                <a:gd name="T49" fmla="*/ 58 h 113"/>
                <a:gd name="T50" fmla="*/ 21 w 131"/>
                <a:gd name="T51" fmla="*/ 48 h 113"/>
                <a:gd name="T52" fmla="*/ 30 w 131"/>
                <a:gd name="T53" fmla="*/ 58 h 113"/>
                <a:gd name="T54" fmla="*/ 21 w 131"/>
                <a:gd name="T55" fmla="*/ 67 h 113"/>
                <a:gd name="T56" fmla="*/ 66 w 131"/>
                <a:gd name="T57" fmla="*/ 38 h 113"/>
                <a:gd name="T58" fmla="*/ 66 w 131"/>
                <a:gd name="T59" fmla="*/ 38 h 113"/>
                <a:gd name="T60" fmla="*/ 23 w 131"/>
                <a:gd name="T61" fmla="*/ 38 h 113"/>
                <a:gd name="T62" fmla="*/ 31 w 131"/>
                <a:gd name="T63" fmla="*/ 16 h 113"/>
                <a:gd name="T64" fmla="*/ 38 w 131"/>
                <a:gd name="T65" fmla="*/ 11 h 113"/>
                <a:gd name="T66" fmla="*/ 66 w 131"/>
                <a:gd name="T67" fmla="*/ 11 h 113"/>
                <a:gd name="T68" fmla="*/ 66 w 131"/>
                <a:gd name="T69" fmla="*/ 11 h 113"/>
                <a:gd name="T70" fmla="*/ 94 w 131"/>
                <a:gd name="T71" fmla="*/ 11 h 113"/>
                <a:gd name="T72" fmla="*/ 100 w 131"/>
                <a:gd name="T73" fmla="*/ 16 h 113"/>
                <a:gd name="T74" fmla="*/ 108 w 131"/>
                <a:gd name="T75" fmla="*/ 38 h 113"/>
                <a:gd name="T76" fmla="*/ 66 w 131"/>
                <a:gd name="T77" fmla="*/ 38 h 113"/>
                <a:gd name="T78" fmla="*/ 111 w 131"/>
                <a:gd name="T79" fmla="*/ 67 h 113"/>
                <a:gd name="T80" fmla="*/ 102 w 131"/>
                <a:gd name="T81" fmla="*/ 58 h 113"/>
                <a:gd name="T82" fmla="*/ 111 w 131"/>
                <a:gd name="T83" fmla="*/ 48 h 113"/>
                <a:gd name="T84" fmla="*/ 120 w 131"/>
                <a:gd name="T85" fmla="*/ 58 h 113"/>
                <a:gd name="T86" fmla="*/ 111 w 131"/>
                <a:gd name="T87" fmla="*/ 6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" h="113">
                  <a:moveTo>
                    <a:pt x="119" y="38"/>
                  </a:moveTo>
                  <a:cubicBezTo>
                    <a:pt x="109" y="10"/>
                    <a:pt x="109" y="10"/>
                    <a:pt x="109" y="10"/>
                  </a:cubicBezTo>
                  <a:cubicBezTo>
                    <a:pt x="107" y="5"/>
                    <a:pt x="102" y="1"/>
                    <a:pt x="9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9" y="1"/>
                    <a:pt x="25" y="5"/>
                    <a:pt x="23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8" y="39"/>
                    <a:pt x="2" y="43"/>
                    <a:pt x="1" y="5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13"/>
                    <a:pt x="31" y="113"/>
                    <a:pt x="31" y="100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113"/>
                    <a:pt x="121" y="113"/>
                    <a:pt x="121" y="100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1" y="44"/>
                    <a:pt x="124" y="39"/>
                    <a:pt x="119" y="38"/>
                  </a:cubicBezTo>
                  <a:close/>
                  <a:moveTo>
                    <a:pt x="21" y="67"/>
                  </a:moveTo>
                  <a:cubicBezTo>
                    <a:pt x="16" y="67"/>
                    <a:pt x="12" y="63"/>
                    <a:pt x="12" y="58"/>
                  </a:cubicBezTo>
                  <a:cubicBezTo>
                    <a:pt x="12" y="53"/>
                    <a:pt x="16" y="48"/>
                    <a:pt x="21" y="48"/>
                  </a:cubicBezTo>
                  <a:cubicBezTo>
                    <a:pt x="26" y="48"/>
                    <a:pt x="30" y="53"/>
                    <a:pt x="30" y="58"/>
                  </a:cubicBezTo>
                  <a:cubicBezTo>
                    <a:pt x="30" y="63"/>
                    <a:pt x="26" y="67"/>
                    <a:pt x="21" y="67"/>
                  </a:cubicBezTo>
                  <a:close/>
                  <a:moveTo>
                    <a:pt x="66" y="38"/>
                  </a:moveTo>
                  <a:cubicBezTo>
                    <a:pt x="66" y="38"/>
                    <a:pt x="66" y="38"/>
                    <a:pt x="66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3"/>
                    <a:pt x="34" y="11"/>
                    <a:pt x="38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8" y="11"/>
                    <a:pt x="99" y="13"/>
                    <a:pt x="100" y="16"/>
                  </a:cubicBezTo>
                  <a:cubicBezTo>
                    <a:pt x="108" y="38"/>
                    <a:pt x="108" y="38"/>
                    <a:pt x="108" y="38"/>
                  </a:cubicBezTo>
                  <a:lnTo>
                    <a:pt x="66" y="38"/>
                  </a:lnTo>
                  <a:close/>
                  <a:moveTo>
                    <a:pt x="111" y="67"/>
                  </a:moveTo>
                  <a:cubicBezTo>
                    <a:pt x="106" y="67"/>
                    <a:pt x="102" y="63"/>
                    <a:pt x="102" y="58"/>
                  </a:cubicBezTo>
                  <a:cubicBezTo>
                    <a:pt x="102" y="53"/>
                    <a:pt x="106" y="48"/>
                    <a:pt x="111" y="48"/>
                  </a:cubicBezTo>
                  <a:cubicBezTo>
                    <a:pt x="116" y="48"/>
                    <a:pt x="120" y="53"/>
                    <a:pt x="120" y="58"/>
                  </a:cubicBezTo>
                  <a:cubicBezTo>
                    <a:pt x="120" y="63"/>
                    <a:pt x="116" y="67"/>
                    <a:pt x="111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5056" y="1863506"/>
            <a:ext cx="625474" cy="222250"/>
            <a:chOff x="5705056" y="1863506"/>
            <a:chExt cx="625474" cy="222250"/>
          </a:xfrm>
          <a:solidFill>
            <a:srgbClr val="283264"/>
          </a:solidFill>
        </p:grpSpPr>
        <p:sp>
          <p:nvSpPr>
            <p:cNvPr id="73" name="Oval 29"/>
            <p:cNvSpPr>
              <a:spLocks noChangeArrowheads="1"/>
            </p:cNvSpPr>
            <p:nvPr/>
          </p:nvSpPr>
          <p:spPr bwMode="auto">
            <a:xfrm>
              <a:off x="5782843" y="2003206"/>
              <a:ext cx="84137" cy="825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30"/>
            <p:cNvSpPr>
              <a:spLocks noChangeArrowheads="1"/>
            </p:cNvSpPr>
            <p:nvPr/>
          </p:nvSpPr>
          <p:spPr bwMode="auto">
            <a:xfrm>
              <a:off x="6167018" y="2003206"/>
              <a:ext cx="84137" cy="825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5705056" y="1863506"/>
              <a:ext cx="625474" cy="198438"/>
            </a:xfrm>
            <a:custGeom>
              <a:avLst/>
              <a:gdLst>
                <a:gd name="T0" fmla="*/ 2 w 345"/>
                <a:gd name="T1" fmla="*/ 108 h 110"/>
                <a:gd name="T2" fmla="*/ 35 w 345"/>
                <a:gd name="T3" fmla="*/ 108 h 110"/>
                <a:gd name="T4" fmla="*/ 34 w 345"/>
                <a:gd name="T5" fmla="*/ 100 h 110"/>
                <a:gd name="T6" fmla="*/ 66 w 345"/>
                <a:gd name="T7" fmla="*/ 67 h 110"/>
                <a:gd name="T8" fmla="*/ 99 w 345"/>
                <a:gd name="T9" fmla="*/ 100 h 110"/>
                <a:gd name="T10" fmla="*/ 98 w 345"/>
                <a:gd name="T11" fmla="*/ 110 h 110"/>
                <a:gd name="T12" fmla="*/ 246 w 345"/>
                <a:gd name="T13" fmla="*/ 110 h 110"/>
                <a:gd name="T14" fmla="*/ 245 w 345"/>
                <a:gd name="T15" fmla="*/ 100 h 110"/>
                <a:gd name="T16" fmla="*/ 278 w 345"/>
                <a:gd name="T17" fmla="*/ 67 h 110"/>
                <a:gd name="T18" fmla="*/ 310 w 345"/>
                <a:gd name="T19" fmla="*/ 100 h 110"/>
                <a:gd name="T20" fmla="*/ 310 w 345"/>
                <a:gd name="T21" fmla="*/ 104 h 110"/>
                <a:gd name="T22" fmla="*/ 343 w 345"/>
                <a:gd name="T23" fmla="*/ 102 h 110"/>
                <a:gd name="T24" fmla="*/ 345 w 345"/>
                <a:gd name="T25" fmla="*/ 73 h 110"/>
                <a:gd name="T26" fmla="*/ 341 w 345"/>
                <a:gd name="T27" fmla="*/ 45 h 110"/>
                <a:gd name="T28" fmla="*/ 299 w 345"/>
                <a:gd name="T29" fmla="*/ 35 h 110"/>
                <a:gd name="T30" fmla="*/ 249 w 345"/>
                <a:gd name="T31" fmla="*/ 7 h 110"/>
                <a:gd name="T32" fmla="*/ 147 w 345"/>
                <a:gd name="T33" fmla="*/ 10 h 110"/>
                <a:gd name="T34" fmla="*/ 83 w 345"/>
                <a:gd name="T35" fmla="*/ 45 h 110"/>
                <a:gd name="T36" fmla="*/ 72 w 345"/>
                <a:gd name="T37" fmla="*/ 46 h 110"/>
                <a:gd name="T38" fmla="*/ 13 w 345"/>
                <a:gd name="T39" fmla="*/ 64 h 110"/>
                <a:gd name="T40" fmla="*/ 4 w 345"/>
                <a:gd name="T41" fmla="*/ 77 h 110"/>
                <a:gd name="T42" fmla="*/ 2 w 345"/>
                <a:gd name="T43" fmla="*/ 108 h 110"/>
                <a:gd name="T44" fmla="*/ 198 w 345"/>
                <a:gd name="T45" fmla="*/ 46 h 110"/>
                <a:gd name="T46" fmla="*/ 200 w 345"/>
                <a:gd name="T47" fmla="*/ 18 h 110"/>
                <a:gd name="T48" fmla="*/ 203 w 345"/>
                <a:gd name="T49" fmla="*/ 15 h 110"/>
                <a:gd name="T50" fmla="*/ 245 w 345"/>
                <a:gd name="T51" fmla="*/ 18 h 110"/>
                <a:gd name="T52" fmla="*/ 250 w 345"/>
                <a:gd name="T53" fmla="*/ 43 h 110"/>
                <a:gd name="T54" fmla="*/ 198 w 345"/>
                <a:gd name="T55" fmla="*/ 46 h 110"/>
                <a:gd name="T56" fmla="*/ 116 w 345"/>
                <a:gd name="T57" fmla="*/ 39 h 110"/>
                <a:gd name="T58" fmla="*/ 148 w 345"/>
                <a:gd name="T59" fmla="*/ 21 h 110"/>
                <a:gd name="T60" fmla="*/ 188 w 345"/>
                <a:gd name="T61" fmla="*/ 15 h 110"/>
                <a:gd name="T62" fmla="*/ 190 w 345"/>
                <a:gd name="T63" fmla="*/ 17 h 110"/>
                <a:gd name="T64" fmla="*/ 184 w 345"/>
                <a:gd name="T65" fmla="*/ 47 h 110"/>
                <a:gd name="T66" fmla="*/ 123 w 345"/>
                <a:gd name="T67" fmla="*/ 49 h 110"/>
                <a:gd name="T68" fmla="*/ 116 w 345"/>
                <a:gd name="T6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5" h="110">
                  <a:moveTo>
                    <a:pt x="2" y="108"/>
                  </a:moveTo>
                  <a:cubicBezTo>
                    <a:pt x="4" y="109"/>
                    <a:pt x="28" y="108"/>
                    <a:pt x="35" y="108"/>
                  </a:cubicBezTo>
                  <a:cubicBezTo>
                    <a:pt x="34" y="105"/>
                    <a:pt x="34" y="103"/>
                    <a:pt x="34" y="100"/>
                  </a:cubicBezTo>
                  <a:cubicBezTo>
                    <a:pt x="34" y="82"/>
                    <a:pt x="48" y="67"/>
                    <a:pt x="66" y="67"/>
                  </a:cubicBezTo>
                  <a:cubicBezTo>
                    <a:pt x="84" y="67"/>
                    <a:pt x="99" y="82"/>
                    <a:pt x="99" y="100"/>
                  </a:cubicBezTo>
                  <a:cubicBezTo>
                    <a:pt x="99" y="103"/>
                    <a:pt x="99" y="107"/>
                    <a:pt x="98" y="110"/>
                  </a:cubicBezTo>
                  <a:cubicBezTo>
                    <a:pt x="246" y="110"/>
                    <a:pt x="246" y="110"/>
                    <a:pt x="246" y="110"/>
                  </a:cubicBezTo>
                  <a:cubicBezTo>
                    <a:pt x="245" y="107"/>
                    <a:pt x="245" y="103"/>
                    <a:pt x="245" y="100"/>
                  </a:cubicBezTo>
                  <a:cubicBezTo>
                    <a:pt x="245" y="82"/>
                    <a:pt x="260" y="67"/>
                    <a:pt x="278" y="67"/>
                  </a:cubicBezTo>
                  <a:cubicBezTo>
                    <a:pt x="296" y="67"/>
                    <a:pt x="310" y="81"/>
                    <a:pt x="310" y="100"/>
                  </a:cubicBezTo>
                  <a:cubicBezTo>
                    <a:pt x="310" y="101"/>
                    <a:pt x="310" y="103"/>
                    <a:pt x="310" y="104"/>
                  </a:cubicBezTo>
                  <a:cubicBezTo>
                    <a:pt x="310" y="104"/>
                    <a:pt x="338" y="102"/>
                    <a:pt x="343" y="102"/>
                  </a:cubicBezTo>
                  <a:cubicBezTo>
                    <a:pt x="343" y="102"/>
                    <a:pt x="345" y="85"/>
                    <a:pt x="345" y="73"/>
                  </a:cubicBezTo>
                  <a:cubicBezTo>
                    <a:pt x="345" y="61"/>
                    <a:pt x="344" y="48"/>
                    <a:pt x="341" y="45"/>
                  </a:cubicBezTo>
                  <a:cubicBezTo>
                    <a:pt x="338" y="42"/>
                    <a:pt x="299" y="35"/>
                    <a:pt x="299" y="35"/>
                  </a:cubicBezTo>
                  <a:cubicBezTo>
                    <a:pt x="299" y="35"/>
                    <a:pt x="263" y="8"/>
                    <a:pt x="249" y="7"/>
                  </a:cubicBezTo>
                  <a:cubicBezTo>
                    <a:pt x="244" y="7"/>
                    <a:pt x="179" y="0"/>
                    <a:pt x="147" y="10"/>
                  </a:cubicBezTo>
                  <a:cubicBezTo>
                    <a:pt x="116" y="19"/>
                    <a:pt x="83" y="45"/>
                    <a:pt x="83" y="45"/>
                  </a:cubicBezTo>
                  <a:cubicBezTo>
                    <a:pt x="83" y="45"/>
                    <a:pt x="76" y="46"/>
                    <a:pt x="72" y="46"/>
                  </a:cubicBezTo>
                  <a:cubicBezTo>
                    <a:pt x="68" y="47"/>
                    <a:pt x="37" y="50"/>
                    <a:pt x="13" y="64"/>
                  </a:cubicBezTo>
                  <a:cubicBezTo>
                    <a:pt x="7" y="67"/>
                    <a:pt x="5" y="73"/>
                    <a:pt x="4" y="77"/>
                  </a:cubicBezTo>
                  <a:cubicBezTo>
                    <a:pt x="2" y="81"/>
                    <a:pt x="0" y="106"/>
                    <a:pt x="2" y="108"/>
                  </a:cubicBezTo>
                  <a:close/>
                  <a:moveTo>
                    <a:pt x="198" y="46"/>
                  </a:moveTo>
                  <a:cubicBezTo>
                    <a:pt x="198" y="46"/>
                    <a:pt x="200" y="20"/>
                    <a:pt x="200" y="18"/>
                  </a:cubicBezTo>
                  <a:cubicBezTo>
                    <a:pt x="200" y="16"/>
                    <a:pt x="201" y="14"/>
                    <a:pt x="203" y="15"/>
                  </a:cubicBezTo>
                  <a:cubicBezTo>
                    <a:pt x="205" y="15"/>
                    <a:pt x="240" y="13"/>
                    <a:pt x="245" y="18"/>
                  </a:cubicBezTo>
                  <a:cubicBezTo>
                    <a:pt x="251" y="23"/>
                    <a:pt x="250" y="43"/>
                    <a:pt x="250" y="43"/>
                  </a:cubicBezTo>
                  <a:lnTo>
                    <a:pt x="198" y="46"/>
                  </a:lnTo>
                  <a:close/>
                  <a:moveTo>
                    <a:pt x="116" y="39"/>
                  </a:moveTo>
                  <a:cubicBezTo>
                    <a:pt x="116" y="39"/>
                    <a:pt x="131" y="28"/>
                    <a:pt x="148" y="21"/>
                  </a:cubicBezTo>
                  <a:cubicBezTo>
                    <a:pt x="161" y="17"/>
                    <a:pt x="186" y="15"/>
                    <a:pt x="188" y="15"/>
                  </a:cubicBezTo>
                  <a:cubicBezTo>
                    <a:pt x="190" y="15"/>
                    <a:pt x="191" y="15"/>
                    <a:pt x="190" y="17"/>
                  </a:cubicBezTo>
                  <a:cubicBezTo>
                    <a:pt x="190" y="18"/>
                    <a:pt x="184" y="47"/>
                    <a:pt x="184" y="47"/>
                  </a:cubicBezTo>
                  <a:cubicBezTo>
                    <a:pt x="123" y="49"/>
                    <a:pt x="123" y="49"/>
                    <a:pt x="123" y="49"/>
                  </a:cubicBezTo>
                  <a:lnTo>
                    <a:pt x="1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35"/>
          <p:cNvSpPr>
            <a:spLocks noEditPoints="1"/>
          </p:cNvSpPr>
          <p:nvPr/>
        </p:nvSpPr>
        <p:spPr bwMode="auto">
          <a:xfrm>
            <a:off x="4645819" y="2983725"/>
            <a:ext cx="501650" cy="249238"/>
          </a:xfrm>
          <a:custGeom>
            <a:avLst/>
            <a:gdLst>
              <a:gd name="T0" fmla="*/ 287 w 319"/>
              <a:gd name="T1" fmla="*/ 14 h 161"/>
              <a:gd name="T2" fmla="*/ 244 w 319"/>
              <a:gd name="T3" fmla="*/ 0 h 161"/>
              <a:gd name="T4" fmla="*/ 185 w 319"/>
              <a:gd name="T5" fmla="*/ 0 h 161"/>
              <a:gd name="T6" fmla="*/ 149 w 319"/>
              <a:gd name="T7" fmla="*/ 53 h 161"/>
              <a:gd name="T8" fmla="*/ 126 w 319"/>
              <a:gd name="T9" fmla="*/ 71 h 161"/>
              <a:gd name="T10" fmla="*/ 122 w 319"/>
              <a:gd name="T11" fmla="*/ 38 h 161"/>
              <a:gd name="T12" fmla="*/ 104 w 319"/>
              <a:gd name="T13" fmla="*/ 20 h 161"/>
              <a:gd name="T14" fmla="*/ 86 w 319"/>
              <a:gd name="T15" fmla="*/ 78 h 161"/>
              <a:gd name="T16" fmla="*/ 86 w 319"/>
              <a:gd name="T17" fmla="*/ 118 h 161"/>
              <a:gd name="T18" fmla="*/ 79 w 319"/>
              <a:gd name="T19" fmla="*/ 121 h 161"/>
              <a:gd name="T20" fmla="*/ 78 w 319"/>
              <a:gd name="T21" fmla="*/ 89 h 161"/>
              <a:gd name="T22" fmla="*/ 52 w 319"/>
              <a:gd name="T23" fmla="*/ 71 h 161"/>
              <a:gd name="T24" fmla="*/ 20 w 319"/>
              <a:gd name="T25" fmla="*/ 54 h 161"/>
              <a:gd name="T26" fmla="*/ 4 w 319"/>
              <a:gd name="T27" fmla="*/ 63 h 161"/>
              <a:gd name="T28" fmla="*/ 4 w 319"/>
              <a:gd name="T29" fmla="*/ 71 h 161"/>
              <a:gd name="T30" fmla="*/ 20 w 319"/>
              <a:gd name="T31" fmla="*/ 85 h 161"/>
              <a:gd name="T32" fmla="*/ 0 w 319"/>
              <a:gd name="T33" fmla="*/ 89 h 161"/>
              <a:gd name="T34" fmla="*/ 20 w 319"/>
              <a:gd name="T35" fmla="*/ 94 h 161"/>
              <a:gd name="T36" fmla="*/ 28 w 319"/>
              <a:gd name="T37" fmla="*/ 102 h 161"/>
              <a:gd name="T38" fmla="*/ 60 w 319"/>
              <a:gd name="T39" fmla="*/ 85 h 161"/>
              <a:gd name="T40" fmla="*/ 64 w 319"/>
              <a:gd name="T41" fmla="*/ 118 h 161"/>
              <a:gd name="T42" fmla="*/ 82 w 319"/>
              <a:gd name="T43" fmla="*/ 136 h 161"/>
              <a:gd name="T44" fmla="*/ 100 w 319"/>
              <a:gd name="T45" fmla="*/ 78 h 161"/>
              <a:gd name="T46" fmla="*/ 100 w 319"/>
              <a:gd name="T47" fmla="*/ 38 h 161"/>
              <a:gd name="T48" fmla="*/ 107 w 319"/>
              <a:gd name="T49" fmla="*/ 35 h 161"/>
              <a:gd name="T50" fmla="*/ 108 w 319"/>
              <a:gd name="T51" fmla="*/ 67 h 161"/>
              <a:gd name="T52" fmla="*/ 132 w 319"/>
              <a:gd name="T53" fmla="*/ 85 h 161"/>
              <a:gd name="T54" fmla="*/ 147 w 319"/>
              <a:gd name="T55" fmla="*/ 125 h 161"/>
              <a:gd name="T56" fmla="*/ 175 w 319"/>
              <a:gd name="T57" fmla="*/ 141 h 161"/>
              <a:gd name="T58" fmla="*/ 226 w 319"/>
              <a:gd name="T59" fmla="*/ 125 h 161"/>
              <a:gd name="T60" fmla="*/ 276 w 319"/>
              <a:gd name="T61" fmla="*/ 141 h 161"/>
              <a:gd name="T62" fmla="*/ 304 w 319"/>
              <a:gd name="T63" fmla="*/ 125 h 161"/>
              <a:gd name="T64" fmla="*/ 319 w 319"/>
              <a:gd name="T65" fmla="*/ 75 h 161"/>
              <a:gd name="T66" fmla="*/ 162 w 319"/>
              <a:gd name="T67" fmla="*/ 95 h 161"/>
              <a:gd name="T68" fmla="*/ 162 w 319"/>
              <a:gd name="T69" fmla="*/ 68 h 161"/>
              <a:gd name="T70" fmla="*/ 162 w 319"/>
              <a:gd name="T71" fmla="*/ 95 h 161"/>
              <a:gd name="T72" fmla="*/ 225 w 319"/>
              <a:gd name="T73" fmla="*/ 53 h 161"/>
              <a:gd name="T74" fmla="*/ 176 w 319"/>
              <a:gd name="T75" fmla="*/ 22 h 161"/>
              <a:gd name="T76" fmla="*/ 225 w 319"/>
              <a:gd name="T77" fmla="*/ 14 h 161"/>
              <a:gd name="T78" fmla="*/ 266 w 319"/>
              <a:gd name="T79" fmla="*/ 14 h 161"/>
              <a:gd name="T80" fmla="*/ 286 w 319"/>
              <a:gd name="T81" fmla="*/ 53 h 161"/>
              <a:gd name="T82" fmla="*/ 290 w 319"/>
              <a:gd name="T83" fmla="*/ 95 h 161"/>
              <a:gd name="T84" fmla="*/ 290 w 319"/>
              <a:gd name="T85" fmla="*/ 68 h 161"/>
              <a:gd name="T86" fmla="*/ 290 w 319"/>
              <a:gd name="T87" fmla="*/ 9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19" h="161">
                <a:moveTo>
                  <a:pt x="302" y="53"/>
                </a:moveTo>
                <a:cubicBezTo>
                  <a:pt x="287" y="14"/>
                  <a:pt x="287" y="14"/>
                  <a:pt x="287" y="14"/>
                </a:cubicBezTo>
                <a:cubicBezTo>
                  <a:pt x="284" y="6"/>
                  <a:pt x="278" y="0"/>
                  <a:pt x="26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73" y="0"/>
                  <a:pt x="167" y="6"/>
                  <a:pt x="164" y="14"/>
                </a:cubicBezTo>
                <a:cubicBezTo>
                  <a:pt x="149" y="53"/>
                  <a:pt x="149" y="53"/>
                  <a:pt x="149" y="53"/>
                </a:cubicBezTo>
                <a:cubicBezTo>
                  <a:pt x="143" y="54"/>
                  <a:pt x="134" y="60"/>
                  <a:pt x="132" y="71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3" y="71"/>
                  <a:pt x="122" y="68"/>
                  <a:pt x="122" y="67"/>
                </a:cubicBezTo>
                <a:cubicBezTo>
                  <a:pt x="122" y="38"/>
                  <a:pt x="122" y="38"/>
                  <a:pt x="122" y="38"/>
                </a:cubicBezTo>
                <a:cubicBezTo>
                  <a:pt x="122" y="33"/>
                  <a:pt x="120" y="29"/>
                  <a:pt x="117" y="26"/>
                </a:cubicBezTo>
                <a:cubicBezTo>
                  <a:pt x="114" y="22"/>
                  <a:pt x="109" y="20"/>
                  <a:pt x="104" y="20"/>
                </a:cubicBezTo>
                <a:cubicBezTo>
                  <a:pt x="94" y="20"/>
                  <a:pt x="86" y="28"/>
                  <a:pt x="86" y="38"/>
                </a:cubicBezTo>
                <a:cubicBezTo>
                  <a:pt x="86" y="78"/>
                  <a:pt x="86" y="78"/>
                  <a:pt x="86" y="78"/>
                </a:cubicBezTo>
                <a:cubicBezTo>
                  <a:pt x="86" y="78"/>
                  <a:pt x="86" y="78"/>
                  <a:pt x="86" y="78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5" y="122"/>
                  <a:pt x="82" y="122"/>
                </a:cubicBezTo>
                <a:cubicBezTo>
                  <a:pt x="81" y="122"/>
                  <a:pt x="79" y="122"/>
                  <a:pt x="79" y="121"/>
                </a:cubicBezTo>
                <a:cubicBezTo>
                  <a:pt x="78" y="120"/>
                  <a:pt x="78" y="119"/>
                  <a:pt x="78" y="118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81"/>
                  <a:pt x="70" y="71"/>
                  <a:pt x="6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49" y="61"/>
                  <a:pt x="40" y="54"/>
                  <a:pt x="28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63"/>
                  <a:pt x="20" y="63"/>
                  <a:pt x="20" y="63"/>
                </a:cubicBezTo>
                <a:cubicBezTo>
                  <a:pt x="4" y="63"/>
                  <a:pt x="4" y="63"/>
                  <a:pt x="4" y="63"/>
                </a:cubicBezTo>
                <a:cubicBezTo>
                  <a:pt x="2" y="63"/>
                  <a:pt x="0" y="65"/>
                  <a:pt x="0" y="67"/>
                </a:cubicBezTo>
                <a:cubicBezTo>
                  <a:pt x="0" y="69"/>
                  <a:pt x="2" y="71"/>
                  <a:pt x="4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20" y="85"/>
                  <a:pt x="20" y="85"/>
                  <a:pt x="20" y="85"/>
                </a:cubicBezTo>
                <a:cubicBezTo>
                  <a:pt x="4" y="85"/>
                  <a:pt x="4" y="85"/>
                  <a:pt x="4" y="85"/>
                </a:cubicBezTo>
                <a:cubicBezTo>
                  <a:pt x="2" y="85"/>
                  <a:pt x="0" y="87"/>
                  <a:pt x="0" y="89"/>
                </a:cubicBezTo>
                <a:cubicBezTo>
                  <a:pt x="0" y="92"/>
                  <a:pt x="2" y="94"/>
                  <a:pt x="4" y="94"/>
                </a:cubicBezTo>
                <a:cubicBezTo>
                  <a:pt x="20" y="94"/>
                  <a:pt x="20" y="94"/>
                  <a:pt x="20" y="94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40" y="102"/>
                  <a:pt x="49" y="95"/>
                  <a:pt x="52" y="85"/>
                </a:cubicBezTo>
                <a:cubicBezTo>
                  <a:pt x="60" y="85"/>
                  <a:pt x="60" y="85"/>
                  <a:pt x="60" y="85"/>
                </a:cubicBezTo>
                <a:cubicBezTo>
                  <a:pt x="62" y="85"/>
                  <a:pt x="64" y="88"/>
                  <a:pt x="64" y="89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64" y="123"/>
                  <a:pt x="66" y="127"/>
                  <a:pt x="69" y="130"/>
                </a:cubicBezTo>
                <a:cubicBezTo>
                  <a:pt x="72" y="134"/>
                  <a:pt x="77" y="136"/>
                  <a:pt x="82" y="136"/>
                </a:cubicBezTo>
                <a:cubicBezTo>
                  <a:pt x="92" y="136"/>
                  <a:pt x="100" y="128"/>
                  <a:pt x="100" y="11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00" y="35"/>
                  <a:pt x="101" y="34"/>
                  <a:pt x="104" y="34"/>
                </a:cubicBezTo>
                <a:cubicBezTo>
                  <a:pt x="105" y="34"/>
                  <a:pt x="106" y="34"/>
                  <a:pt x="107" y="35"/>
                </a:cubicBezTo>
                <a:cubicBezTo>
                  <a:pt x="108" y="36"/>
                  <a:pt x="108" y="37"/>
                  <a:pt x="108" y="38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8" y="75"/>
                  <a:pt x="116" y="85"/>
                  <a:pt x="126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47" y="125"/>
                  <a:pt x="147" y="125"/>
                  <a:pt x="147" y="125"/>
                </a:cubicBezTo>
                <a:cubicBezTo>
                  <a:pt x="147" y="141"/>
                  <a:pt x="147" y="141"/>
                  <a:pt x="147" y="141"/>
                </a:cubicBezTo>
                <a:cubicBezTo>
                  <a:pt x="147" y="161"/>
                  <a:pt x="175" y="161"/>
                  <a:pt x="175" y="141"/>
                </a:cubicBezTo>
                <a:cubicBezTo>
                  <a:pt x="175" y="125"/>
                  <a:pt x="175" y="125"/>
                  <a:pt x="175" y="125"/>
                </a:cubicBezTo>
                <a:cubicBezTo>
                  <a:pt x="226" y="125"/>
                  <a:pt x="226" y="125"/>
                  <a:pt x="226" y="125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276" y="141"/>
                  <a:pt x="276" y="141"/>
                  <a:pt x="276" y="141"/>
                </a:cubicBezTo>
                <a:cubicBezTo>
                  <a:pt x="276" y="161"/>
                  <a:pt x="304" y="161"/>
                  <a:pt x="304" y="141"/>
                </a:cubicBezTo>
                <a:cubicBezTo>
                  <a:pt x="304" y="125"/>
                  <a:pt x="304" y="125"/>
                  <a:pt x="304" y="125"/>
                </a:cubicBezTo>
                <a:cubicBezTo>
                  <a:pt x="319" y="125"/>
                  <a:pt x="319" y="125"/>
                  <a:pt x="319" y="125"/>
                </a:cubicBezTo>
                <a:cubicBezTo>
                  <a:pt x="319" y="75"/>
                  <a:pt x="319" y="75"/>
                  <a:pt x="319" y="75"/>
                </a:cubicBezTo>
                <a:cubicBezTo>
                  <a:pt x="319" y="61"/>
                  <a:pt x="308" y="54"/>
                  <a:pt x="302" y="53"/>
                </a:cubicBezTo>
                <a:close/>
                <a:moveTo>
                  <a:pt x="162" y="95"/>
                </a:moveTo>
                <a:cubicBezTo>
                  <a:pt x="154" y="95"/>
                  <a:pt x="149" y="89"/>
                  <a:pt x="149" y="82"/>
                </a:cubicBezTo>
                <a:cubicBezTo>
                  <a:pt x="149" y="74"/>
                  <a:pt x="154" y="68"/>
                  <a:pt x="162" y="68"/>
                </a:cubicBezTo>
                <a:cubicBezTo>
                  <a:pt x="169" y="68"/>
                  <a:pt x="174" y="74"/>
                  <a:pt x="174" y="82"/>
                </a:cubicBezTo>
                <a:cubicBezTo>
                  <a:pt x="174" y="89"/>
                  <a:pt x="169" y="95"/>
                  <a:pt x="162" y="95"/>
                </a:cubicBezTo>
                <a:close/>
                <a:moveTo>
                  <a:pt x="226" y="53"/>
                </a:moveTo>
                <a:cubicBezTo>
                  <a:pt x="225" y="53"/>
                  <a:pt x="225" y="53"/>
                  <a:pt x="225" y="53"/>
                </a:cubicBezTo>
                <a:cubicBezTo>
                  <a:pt x="165" y="53"/>
                  <a:pt x="165" y="53"/>
                  <a:pt x="165" y="53"/>
                </a:cubicBezTo>
                <a:cubicBezTo>
                  <a:pt x="176" y="22"/>
                  <a:pt x="176" y="22"/>
                  <a:pt x="176" y="22"/>
                </a:cubicBezTo>
                <a:cubicBezTo>
                  <a:pt x="178" y="18"/>
                  <a:pt x="180" y="14"/>
                  <a:pt x="185" y="14"/>
                </a:cubicBezTo>
                <a:cubicBezTo>
                  <a:pt x="225" y="14"/>
                  <a:pt x="225" y="14"/>
                  <a:pt x="225" y="14"/>
                </a:cubicBezTo>
                <a:cubicBezTo>
                  <a:pt x="226" y="14"/>
                  <a:pt x="226" y="14"/>
                  <a:pt x="226" y="14"/>
                </a:cubicBezTo>
                <a:cubicBezTo>
                  <a:pt x="266" y="14"/>
                  <a:pt x="266" y="14"/>
                  <a:pt x="266" y="14"/>
                </a:cubicBezTo>
                <a:cubicBezTo>
                  <a:pt x="271" y="14"/>
                  <a:pt x="273" y="18"/>
                  <a:pt x="275" y="22"/>
                </a:cubicBezTo>
                <a:cubicBezTo>
                  <a:pt x="286" y="53"/>
                  <a:pt x="286" y="53"/>
                  <a:pt x="286" y="53"/>
                </a:cubicBezTo>
                <a:lnTo>
                  <a:pt x="226" y="53"/>
                </a:lnTo>
                <a:close/>
                <a:moveTo>
                  <a:pt x="290" y="95"/>
                </a:moveTo>
                <a:cubicBezTo>
                  <a:pt x="282" y="95"/>
                  <a:pt x="277" y="89"/>
                  <a:pt x="277" y="82"/>
                </a:cubicBezTo>
                <a:cubicBezTo>
                  <a:pt x="277" y="74"/>
                  <a:pt x="282" y="68"/>
                  <a:pt x="290" y="68"/>
                </a:cubicBezTo>
                <a:cubicBezTo>
                  <a:pt x="297" y="68"/>
                  <a:pt x="302" y="74"/>
                  <a:pt x="303" y="82"/>
                </a:cubicBezTo>
                <a:cubicBezTo>
                  <a:pt x="302" y="89"/>
                  <a:pt x="297" y="95"/>
                  <a:pt x="290" y="95"/>
                </a:cubicBezTo>
                <a:close/>
              </a:path>
            </a:pathLst>
          </a:custGeom>
          <a:solidFill>
            <a:srgbClr val="283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39"/>
          <p:cNvSpPr>
            <a:spLocks noEditPoints="1"/>
          </p:cNvSpPr>
          <p:nvPr/>
        </p:nvSpPr>
        <p:spPr bwMode="auto">
          <a:xfrm>
            <a:off x="5857108" y="3442073"/>
            <a:ext cx="376237" cy="361949"/>
          </a:xfrm>
          <a:custGeom>
            <a:avLst/>
            <a:gdLst>
              <a:gd name="T0" fmla="*/ 251 w 269"/>
              <a:gd name="T1" fmla="*/ 91 h 265"/>
              <a:gd name="T2" fmla="*/ 234 w 269"/>
              <a:gd name="T3" fmla="*/ 94 h 265"/>
              <a:gd name="T4" fmla="*/ 219 w 269"/>
              <a:gd name="T5" fmla="*/ 67 h 265"/>
              <a:gd name="T6" fmla="*/ 230 w 269"/>
              <a:gd name="T7" fmla="*/ 55 h 265"/>
              <a:gd name="T8" fmla="*/ 228 w 269"/>
              <a:gd name="T9" fmla="*/ 38 h 265"/>
              <a:gd name="T10" fmla="*/ 212 w 269"/>
              <a:gd name="T11" fmla="*/ 25 h 265"/>
              <a:gd name="T12" fmla="*/ 196 w 269"/>
              <a:gd name="T13" fmla="*/ 26 h 265"/>
              <a:gd name="T14" fmla="*/ 185 w 269"/>
              <a:gd name="T15" fmla="*/ 39 h 265"/>
              <a:gd name="T16" fmla="*/ 157 w 269"/>
              <a:gd name="T17" fmla="*/ 28 h 265"/>
              <a:gd name="T18" fmla="*/ 157 w 269"/>
              <a:gd name="T19" fmla="*/ 12 h 265"/>
              <a:gd name="T20" fmla="*/ 145 w 269"/>
              <a:gd name="T21" fmla="*/ 0 h 265"/>
              <a:gd name="T22" fmla="*/ 124 w 269"/>
              <a:gd name="T23" fmla="*/ 0 h 265"/>
              <a:gd name="T24" fmla="*/ 112 w 269"/>
              <a:gd name="T25" fmla="*/ 12 h 265"/>
              <a:gd name="T26" fmla="*/ 112 w 269"/>
              <a:gd name="T27" fmla="*/ 28 h 265"/>
              <a:gd name="T28" fmla="*/ 84 w 269"/>
              <a:gd name="T29" fmla="*/ 39 h 265"/>
              <a:gd name="T30" fmla="*/ 73 w 269"/>
              <a:gd name="T31" fmla="*/ 26 h 265"/>
              <a:gd name="T32" fmla="*/ 57 w 269"/>
              <a:gd name="T33" fmla="*/ 25 h 265"/>
              <a:gd name="T34" fmla="*/ 41 w 269"/>
              <a:gd name="T35" fmla="*/ 38 h 265"/>
              <a:gd name="T36" fmla="*/ 39 w 269"/>
              <a:gd name="T37" fmla="*/ 55 h 265"/>
              <a:gd name="T38" fmla="*/ 50 w 269"/>
              <a:gd name="T39" fmla="*/ 67 h 265"/>
              <a:gd name="T40" fmla="*/ 35 w 269"/>
              <a:gd name="T41" fmla="*/ 94 h 265"/>
              <a:gd name="T42" fmla="*/ 18 w 269"/>
              <a:gd name="T43" fmla="*/ 91 h 265"/>
              <a:gd name="T44" fmla="*/ 5 w 269"/>
              <a:gd name="T45" fmla="*/ 100 h 265"/>
              <a:gd name="T46" fmla="*/ 1 w 269"/>
              <a:gd name="T47" fmla="*/ 121 h 265"/>
              <a:gd name="T48" fmla="*/ 11 w 269"/>
              <a:gd name="T49" fmla="*/ 134 h 265"/>
              <a:gd name="T50" fmla="*/ 27 w 269"/>
              <a:gd name="T51" fmla="*/ 137 h 265"/>
              <a:gd name="T52" fmla="*/ 32 w 269"/>
              <a:gd name="T53" fmla="*/ 167 h 265"/>
              <a:gd name="T54" fmla="*/ 18 w 269"/>
              <a:gd name="T55" fmla="*/ 175 h 265"/>
              <a:gd name="T56" fmla="*/ 14 w 269"/>
              <a:gd name="T57" fmla="*/ 191 h 265"/>
              <a:gd name="T58" fmla="*/ 24 w 269"/>
              <a:gd name="T59" fmla="*/ 210 h 265"/>
              <a:gd name="T60" fmla="*/ 40 w 269"/>
              <a:gd name="T61" fmla="*/ 214 h 265"/>
              <a:gd name="T62" fmla="*/ 55 w 269"/>
              <a:gd name="T63" fmla="*/ 206 h 265"/>
              <a:gd name="T64" fmla="*/ 78 w 269"/>
              <a:gd name="T65" fmla="*/ 225 h 265"/>
              <a:gd name="T66" fmla="*/ 72 w 269"/>
              <a:gd name="T67" fmla="*/ 241 h 265"/>
              <a:gd name="T68" fmla="*/ 79 w 269"/>
              <a:gd name="T69" fmla="*/ 255 h 265"/>
              <a:gd name="T70" fmla="*/ 99 w 269"/>
              <a:gd name="T71" fmla="*/ 263 h 265"/>
              <a:gd name="T72" fmla="*/ 114 w 269"/>
              <a:gd name="T73" fmla="*/ 256 h 265"/>
              <a:gd name="T74" fmla="*/ 119 w 269"/>
              <a:gd name="T75" fmla="*/ 240 h 265"/>
              <a:gd name="T76" fmla="*/ 135 w 269"/>
              <a:gd name="T77" fmla="*/ 241 h 265"/>
              <a:gd name="T78" fmla="*/ 150 w 269"/>
              <a:gd name="T79" fmla="*/ 240 h 265"/>
              <a:gd name="T80" fmla="*/ 155 w 269"/>
              <a:gd name="T81" fmla="*/ 256 h 265"/>
              <a:gd name="T82" fmla="*/ 170 w 269"/>
              <a:gd name="T83" fmla="*/ 263 h 265"/>
              <a:gd name="T84" fmla="*/ 190 w 269"/>
              <a:gd name="T85" fmla="*/ 255 h 265"/>
              <a:gd name="T86" fmla="*/ 197 w 269"/>
              <a:gd name="T87" fmla="*/ 241 h 265"/>
              <a:gd name="T88" fmla="*/ 191 w 269"/>
              <a:gd name="T89" fmla="*/ 225 h 265"/>
              <a:gd name="T90" fmla="*/ 215 w 269"/>
              <a:gd name="T91" fmla="*/ 206 h 265"/>
              <a:gd name="T92" fmla="*/ 229 w 269"/>
              <a:gd name="T93" fmla="*/ 214 h 265"/>
              <a:gd name="T94" fmla="*/ 245 w 269"/>
              <a:gd name="T95" fmla="*/ 210 h 265"/>
              <a:gd name="T96" fmla="*/ 255 w 269"/>
              <a:gd name="T97" fmla="*/ 191 h 265"/>
              <a:gd name="T98" fmla="*/ 251 w 269"/>
              <a:gd name="T99" fmla="*/ 175 h 265"/>
              <a:gd name="T100" fmla="*/ 237 w 269"/>
              <a:gd name="T101" fmla="*/ 167 h 265"/>
              <a:gd name="T102" fmla="*/ 242 w 269"/>
              <a:gd name="T103" fmla="*/ 137 h 265"/>
              <a:gd name="T104" fmla="*/ 258 w 269"/>
              <a:gd name="T105" fmla="*/ 134 h 265"/>
              <a:gd name="T106" fmla="*/ 268 w 269"/>
              <a:gd name="T107" fmla="*/ 121 h 265"/>
              <a:gd name="T108" fmla="*/ 264 w 269"/>
              <a:gd name="T109" fmla="*/ 100 h 265"/>
              <a:gd name="T110" fmla="*/ 251 w 269"/>
              <a:gd name="T111" fmla="*/ 91 h 265"/>
              <a:gd name="T112" fmla="*/ 135 w 269"/>
              <a:gd name="T113" fmla="*/ 190 h 265"/>
              <a:gd name="T114" fmla="*/ 78 w 269"/>
              <a:gd name="T115" fmla="*/ 129 h 265"/>
              <a:gd name="T116" fmla="*/ 130 w 269"/>
              <a:gd name="T117" fmla="*/ 77 h 265"/>
              <a:gd name="T118" fmla="*/ 191 w 269"/>
              <a:gd name="T119" fmla="*/ 134 h 265"/>
              <a:gd name="T120" fmla="*/ 135 w 269"/>
              <a:gd name="T121" fmla="*/ 19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9" h="265">
                <a:moveTo>
                  <a:pt x="251" y="91"/>
                </a:moveTo>
                <a:cubicBezTo>
                  <a:pt x="234" y="94"/>
                  <a:pt x="234" y="94"/>
                  <a:pt x="234" y="94"/>
                </a:cubicBezTo>
                <a:cubicBezTo>
                  <a:pt x="231" y="84"/>
                  <a:pt x="225" y="75"/>
                  <a:pt x="219" y="67"/>
                </a:cubicBezTo>
                <a:cubicBezTo>
                  <a:pt x="230" y="55"/>
                  <a:pt x="230" y="55"/>
                  <a:pt x="230" y="55"/>
                </a:cubicBezTo>
                <a:cubicBezTo>
                  <a:pt x="234" y="50"/>
                  <a:pt x="233" y="43"/>
                  <a:pt x="228" y="38"/>
                </a:cubicBezTo>
                <a:cubicBezTo>
                  <a:pt x="212" y="25"/>
                  <a:pt x="212" y="25"/>
                  <a:pt x="212" y="25"/>
                </a:cubicBezTo>
                <a:cubicBezTo>
                  <a:pt x="207" y="21"/>
                  <a:pt x="200" y="21"/>
                  <a:pt x="196" y="26"/>
                </a:cubicBezTo>
                <a:cubicBezTo>
                  <a:pt x="185" y="39"/>
                  <a:pt x="185" y="39"/>
                  <a:pt x="185" y="39"/>
                </a:cubicBezTo>
                <a:cubicBezTo>
                  <a:pt x="176" y="34"/>
                  <a:pt x="167" y="31"/>
                  <a:pt x="157" y="28"/>
                </a:cubicBezTo>
                <a:cubicBezTo>
                  <a:pt x="157" y="12"/>
                  <a:pt x="157" y="12"/>
                  <a:pt x="157" y="12"/>
                </a:cubicBezTo>
                <a:cubicBezTo>
                  <a:pt x="157" y="6"/>
                  <a:pt x="152" y="0"/>
                  <a:pt x="145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18" y="0"/>
                  <a:pt x="112" y="6"/>
                  <a:pt x="112" y="12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02" y="31"/>
                  <a:pt x="93" y="34"/>
                  <a:pt x="84" y="39"/>
                </a:cubicBezTo>
                <a:cubicBezTo>
                  <a:pt x="73" y="26"/>
                  <a:pt x="73" y="26"/>
                  <a:pt x="73" y="26"/>
                </a:cubicBezTo>
                <a:cubicBezTo>
                  <a:pt x="69" y="21"/>
                  <a:pt x="62" y="21"/>
                  <a:pt x="57" y="25"/>
                </a:cubicBezTo>
                <a:cubicBezTo>
                  <a:pt x="41" y="38"/>
                  <a:pt x="41" y="38"/>
                  <a:pt x="41" y="38"/>
                </a:cubicBezTo>
                <a:cubicBezTo>
                  <a:pt x="36" y="43"/>
                  <a:pt x="35" y="50"/>
                  <a:pt x="39" y="55"/>
                </a:cubicBezTo>
                <a:cubicBezTo>
                  <a:pt x="50" y="67"/>
                  <a:pt x="50" y="67"/>
                  <a:pt x="50" y="67"/>
                </a:cubicBezTo>
                <a:cubicBezTo>
                  <a:pt x="44" y="75"/>
                  <a:pt x="39" y="84"/>
                  <a:pt x="35" y="94"/>
                </a:cubicBezTo>
                <a:cubicBezTo>
                  <a:pt x="18" y="91"/>
                  <a:pt x="18" y="91"/>
                  <a:pt x="18" y="91"/>
                </a:cubicBezTo>
                <a:cubicBezTo>
                  <a:pt x="12" y="90"/>
                  <a:pt x="6" y="94"/>
                  <a:pt x="5" y="100"/>
                </a:cubicBezTo>
                <a:cubicBezTo>
                  <a:pt x="1" y="121"/>
                  <a:pt x="1" y="121"/>
                  <a:pt x="1" y="121"/>
                </a:cubicBezTo>
                <a:cubicBezTo>
                  <a:pt x="0" y="127"/>
                  <a:pt x="4" y="133"/>
                  <a:pt x="11" y="134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7" y="148"/>
                  <a:pt x="29" y="158"/>
                  <a:pt x="32" y="167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2" y="179"/>
                  <a:pt x="11" y="186"/>
                  <a:pt x="14" y="191"/>
                </a:cubicBezTo>
                <a:cubicBezTo>
                  <a:pt x="24" y="210"/>
                  <a:pt x="24" y="210"/>
                  <a:pt x="24" y="210"/>
                </a:cubicBezTo>
                <a:cubicBezTo>
                  <a:pt x="28" y="215"/>
                  <a:pt x="35" y="217"/>
                  <a:pt x="40" y="214"/>
                </a:cubicBezTo>
                <a:cubicBezTo>
                  <a:pt x="55" y="206"/>
                  <a:pt x="55" y="206"/>
                  <a:pt x="55" y="206"/>
                </a:cubicBezTo>
                <a:cubicBezTo>
                  <a:pt x="61" y="213"/>
                  <a:pt x="69" y="220"/>
                  <a:pt x="78" y="225"/>
                </a:cubicBezTo>
                <a:cubicBezTo>
                  <a:pt x="72" y="241"/>
                  <a:pt x="72" y="241"/>
                  <a:pt x="72" y="241"/>
                </a:cubicBezTo>
                <a:cubicBezTo>
                  <a:pt x="70" y="247"/>
                  <a:pt x="73" y="253"/>
                  <a:pt x="79" y="255"/>
                </a:cubicBezTo>
                <a:cubicBezTo>
                  <a:pt x="99" y="263"/>
                  <a:pt x="99" y="263"/>
                  <a:pt x="99" y="263"/>
                </a:cubicBezTo>
                <a:cubicBezTo>
                  <a:pt x="105" y="265"/>
                  <a:pt x="112" y="262"/>
                  <a:pt x="114" y="256"/>
                </a:cubicBezTo>
                <a:cubicBezTo>
                  <a:pt x="119" y="240"/>
                  <a:pt x="119" y="240"/>
                  <a:pt x="119" y="240"/>
                </a:cubicBezTo>
                <a:cubicBezTo>
                  <a:pt x="124" y="241"/>
                  <a:pt x="129" y="241"/>
                  <a:pt x="135" y="241"/>
                </a:cubicBezTo>
                <a:cubicBezTo>
                  <a:pt x="140" y="241"/>
                  <a:pt x="145" y="241"/>
                  <a:pt x="150" y="240"/>
                </a:cubicBezTo>
                <a:cubicBezTo>
                  <a:pt x="155" y="256"/>
                  <a:pt x="155" y="256"/>
                  <a:pt x="155" y="256"/>
                </a:cubicBezTo>
                <a:cubicBezTo>
                  <a:pt x="158" y="262"/>
                  <a:pt x="164" y="265"/>
                  <a:pt x="170" y="263"/>
                </a:cubicBezTo>
                <a:cubicBezTo>
                  <a:pt x="190" y="255"/>
                  <a:pt x="190" y="255"/>
                  <a:pt x="190" y="255"/>
                </a:cubicBezTo>
                <a:cubicBezTo>
                  <a:pt x="196" y="253"/>
                  <a:pt x="199" y="247"/>
                  <a:pt x="197" y="241"/>
                </a:cubicBezTo>
                <a:cubicBezTo>
                  <a:pt x="191" y="225"/>
                  <a:pt x="191" y="225"/>
                  <a:pt x="191" y="225"/>
                </a:cubicBezTo>
                <a:cubicBezTo>
                  <a:pt x="200" y="220"/>
                  <a:pt x="208" y="213"/>
                  <a:pt x="215" y="206"/>
                </a:cubicBezTo>
                <a:cubicBezTo>
                  <a:pt x="229" y="214"/>
                  <a:pt x="229" y="214"/>
                  <a:pt x="229" y="214"/>
                </a:cubicBezTo>
                <a:cubicBezTo>
                  <a:pt x="234" y="217"/>
                  <a:pt x="242" y="215"/>
                  <a:pt x="245" y="210"/>
                </a:cubicBezTo>
                <a:cubicBezTo>
                  <a:pt x="255" y="191"/>
                  <a:pt x="255" y="191"/>
                  <a:pt x="255" y="191"/>
                </a:cubicBezTo>
                <a:cubicBezTo>
                  <a:pt x="259" y="186"/>
                  <a:pt x="257" y="179"/>
                  <a:pt x="251" y="175"/>
                </a:cubicBezTo>
                <a:cubicBezTo>
                  <a:pt x="237" y="167"/>
                  <a:pt x="237" y="167"/>
                  <a:pt x="237" y="167"/>
                </a:cubicBezTo>
                <a:cubicBezTo>
                  <a:pt x="240" y="158"/>
                  <a:pt x="242" y="148"/>
                  <a:pt x="242" y="137"/>
                </a:cubicBezTo>
                <a:cubicBezTo>
                  <a:pt x="258" y="134"/>
                  <a:pt x="258" y="134"/>
                  <a:pt x="258" y="134"/>
                </a:cubicBezTo>
                <a:cubicBezTo>
                  <a:pt x="265" y="133"/>
                  <a:pt x="269" y="127"/>
                  <a:pt x="268" y="121"/>
                </a:cubicBezTo>
                <a:cubicBezTo>
                  <a:pt x="264" y="100"/>
                  <a:pt x="264" y="100"/>
                  <a:pt x="264" y="100"/>
                </a:cubicBezTo>
                <a:cubicBezTo>
                  <a:pt x="263" y="94"/>
                  <a:pt x="257" y="90"/>
                  <a:pt x="251" y="91"/>
                </a:cubicBezTo>
                <a:close/>
                <a:moveTo>
                  <a:pt x="135" y="190"/>
                </a:moveTo>
                <a:cubicBezTo>
                  <a:pt x="102" y="190"/>
                  <a:pt x="76" y="163"/>
                  <a:pt x="78" y="129"/>
                </a:cubicBezTo>
                <a:cubicBezTo>
                  <a:pt x="80" y="102"/>
                  <a:pt x="103" y="79"/>
                  <a:pt x="130" y="77"/>
                </a:cubicBezTo>
                <a:cubicBezTo>
                  <a:pt x="163" y="75"/>
                  <a:pt x="191" y="101"/>
                  <a:pt x="191" y="134"/>
                </a:cubicBezTo>
                <a:cubicBezTo>
                  <a:pt x="191" y="165"/>
                  <a:pt x="166" y="190"/>
                  <a:pt x="135" y="190"/>
                </a:cubicBezTo>
                <a:close/>
              </a:path>
            </a:pathLst>
          </a:custGeom>
          <a:solidFill>
            <a:srgbClr val="283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781096" y="3456361"/>
            <a:ext cx="419100" cy="361949"/>
            <a:chOff x="4781096" y="3640363"/>
            <a:chExt cx="419100" cy="361949"/>
          </a:xfrm>
          <a:solidFill>
            <a:srgbClr val="283264"/>
          </a:solidFill>
        </p:grpSpPr>
        <p:sp>
          <p:nvSpPr>
            <p:cNvPr id="84" name="Freeform 43"/>
            <p:cNvSpPr>
              <a:spLocks/>
            </p:cNvSpPr>
            <p:nvPr/>
          </p:nvSpPr>
          <p:spPr bwMode="auto">
            <a:xfrm>
              <a:off x="4781096" y="3678462"/>
              <a:ext cx="419100" cy="188912"/>
            </a:xfrm>
            <a:custGeom>
              <a:avLst/>
              <a:gdLst>
                <a:gd name="T0" fmla="*/ 259 w 259"/>
                <a:gd name="T1" fmla="*/ 94 h 120"/>
                <a:gd name="T2" fmla="*/ 165 w 259"/>
                <a:gd name="T3" fmla="*/ 0 h 120"/>
                <a:gd name="T4" fmla="*/ 0 w 259"/>
                <a:gd name="T5" fmla="*/ 0 h 120"/>
                <a:gd name="T6" fmla="*/ 0 w 259"/>
                <a:gd name="T7" fmla="*/ 18 h 120"/>
                <a:gd name="T8" fmla="*/ 61 w 259"/>
                <a:gd name="T9" fmla="*/ 18 h 120"/>
                <a:gd name="T10" fmla="*/ 61 w 259"/>
                <a:gd name="T11" fmla="*/ 75 h 120"/>
                <a:gd name="T12" fmla="*/ 56 w 259"/>
                <a:gd name="T13" fmla="*/ 75 h 120"/>
                <a:gd name="T14" fmla="*/ 61 w 259"/>
                <a:gd name="T15" fmla="*/ 78 h 120"/>
                <a:gd name="T16" fmla="*/ 67 w 259"/>
                <a:gd name="T17" fmla="*/ 86 h 120"/>
                <a:gd name="T18" fmla="*/ 75 w 259"/>
                <a:gd name="T19" fmla="*/ 77 h 120"/>
                <a:gd name="T20" fmla="*/ 77 w 259"/>
                <a:gd name="T21" fmla="*/ 75 h 120"/>
                <a:gd name="T22" fmla="*/ 75 w 259"/>
                <a:gd name="T23" fmla="*/ 75 h 120"/>
                <a:gd name="T24" fmla="*/ 75 w 259"/>
                <a:gd name="T25" fmla="*/ 18 h 120"/>
                <a:gd name="T26" fmla="*/ 157 w 259"/>
                <a:gd name="T27" fmla="*/ 18 h 120"/>
                <a:gd name="T28" fmla="*/ 157 w 259"/>
                <a:gd name="T29" fmla="*/ 55 h 120"/>
                <a:gd name="T30" fmla="*/ 171 w 259"/>
                <a:gd name="T31" fmla="*/ 44 h 120"/>
                <a:gd name="T32" fmla="*/ 171 w 259"/>
                <a:gd name="T33" fmla="*/ 18 h 120"/>
                <a:gd name="T34" fmla="*/ 178 w 259"/>
                <a:gd name="T35" fmla="*/ 18 h 120"/>
                <a:gd name="T36" fmla="*/ 216 w 259"/>
                <a:gd name="T37" fmla="*/ 34 h 120"/>
                <a:gd name="T38" fmla="*/ 239 w 259"/>
                <a:gd name="T39" fmla="*/ 71 h 120"/>
                <a:gd name="T40" fmla="*/ 239 w 259"/>
                <a:gd name="T41" fmla="*/ 74 h 120"/>
                <a:gd name="T42" fmla="*/ 237 w 259"/>
                <a:gd name="T43" fmla="*/ 75 h 120"/>
                <a:gd name="T44" fmla="*/ 199 w 259"/>
                <a:gd name="T45" fmla="*/ 75 h 120"/>
                <a:gd name="T46" fmla="*/ 212 w 259"/>
                <a:gd name="T47" fmla="*/ 95 h 120"/>
                <a:gd name="T48" fmla="*/ 212 w 259"/>
                <a:gd name="T49" fmla="*/ 120 h 120"/>
                <a:gd name="T50" fmla="*/ 232 w 259"/>
                <a:gd name="T51" fmla="*/ 120 h 120"/>
                <a:gd name="T52" fmla="*/ 259 w 259"/>
                <a:gd name="T53" fmla="*/ 9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9" h="120">
                  <a:moveTo>
                    <a:pt x="259" y="94"/>
                  </a:moveTo>
                  <a:cubicBezTo>
                    <a:pt x="259" y="42"/>
                    <a:pt x="217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8" y="76"/>
                    <a:pt x="59" y="77"/>
                    <a:pt x="61" y="78"/>
                  </a:cubicBezTo>
                  <a:cubicBezTo>
                    <a:pt x="63" y="80"/>
                    <a:pt x="65" y="83"/>
                    <a:pt x="67" y="86"/>
                  </a:cubicBezTo>
                  <a:cubicBezTo>
                    <a:pt x="69" y="82"/>
                    <a:pt x="71" y="79"/>
                    <a:pt x="75" y="77"/>
                  </a:cubicBezTo>
                  <a:cubicBezTo>
                    <a:pt x="76" y="76"/>
                    <a:pt x="76" y="76"/>
                    <a:pt x="77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157" y="18"/>
                    <a:pt x="157" y="18"/>
                    <a:pt x="157" y="18"/>
                  </a:cubicBezTo>
                  <a:cubicBezTo>
                    <a:pt x="157" y="55"/>
                    <a:pt x="157" y="55"/>
                    <a:pt x="157" y="55"/>
                  </a:cubicBezTo>
                  <a:cubicBezTo>
                    <a:pt x="159" y="49"/>
                    <a:pt x="165" y="45"/>
                    <a:pt x="171" y="44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78" y="18"/>
                    <a:pt x="178" y="18"/>
                    <a:pt x="178" y="18"/>
                  </a:cubicBezTo>
                  <a:cubicBezTo>
                    <a:pt x="193" y="18"/>
                    <a:pt x="207" y="24"/>
                    <a:pt x="216" y="34"/>
                  </a:cubicBezTo>
                  <a:cubicBezTo>
                    <a:pt x="228" y="47"/>
                    <a:pt x="236" y="63"/>
                    <a:pt x="239" y="71"/>
                  </a:cubicBezTo>
                  <a:cubicBezTo>
                    <a:pt x="240" y="72"/>
                    <a:pt x="240" y="73"/>
                    <a:pt x="239" y="74"/>
                  </a:cubicBezTo>
                  <a:cubicBezTo>
                    <a:pt x="239" y="75"/>
                    <a:pt x="238" y="75"/>
                    <a:pt x="237" y="75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207" y="79"/>
                    <a:pt x="212" y="86"/>
                    <a:pt x="212" y="95"/>
                  </a:cubicBezTo>
                  <a:cubicBezTo>
                    <a:pt x="212" y="120"/>
                    <a:pt x="212" y="120"/>
                    <a:pt x="212" y="120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47" y="120"/>
                    <a:pt x="259" y="108"/>
                    <a:pt x="259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"/>
            <p:cNvSpPr>
              <a:spLocks/>
            </p:cNvSpPr>
            <p:nvPr/>
          </p:nvSpPr>
          <p:spPr bwMode="auto">
            <a:xfrm>
              <a:off x="4989058" y="3797525"/>
              <a:ext cx="33338" cy="15875"/>
            </a:xfrm>
            <a:custGeom>
              <a:avLst/>
              <a:gdLst>
                <a:gd name="T0" fmla="*/ 0 w 21"/>
                <a:gd name="T1" fmla="*/ 0 h 10"/>
                <a:gd name="T2" fmla="*/ 10 w 21"/>
                <a:gd name="T3" fmla="*/ 10 h 10"/>
                <a:gd name="T4" fmla="*/ 21 w 21"/>
                <a:gd name="T5" fmla="*/ 0 h 10"/>
                <a:gd name="T6" fmla="*/ 0 w 2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5" y="2"/>
                    <a:pt x="8" y="6"/>
                    <a:pt x="10" y="10"/>
                  </a:cubicBezTo>
                  <a:cubicBezTo>
                    <a:pt x="13" y="6"/>
                    <a:pt x="16" y="2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4790621" y="3640363"/>
              <a:ext cx="314325" cy="22225"/>
            </a:xfrm>
            <a:custGeom>
              <a:avLst/>
              <a:gdLst>
                <a:gd name="T0" fmla="*/ 7 w 194"/>
                <a:gd name="T1" fmla="*/ 14 h 14"/>
                <a:gd name="T2" fmla="*/ 187 w 194"/>
                <a:gd name="T3" fmla="*/ 14 h 14"/>
                <a:gd name="T4" fmla="*/ 194 w 194"/>
                <a:gd name="T5" fmla="*/ 7 h 14"/>
                <a:gd name="T6" fmla="*/ 187 w 194"/>
                <a:gd name="T7" fmla="*/ 0 h 14"/>
                <a:gd name="T8" fmla="*/ 7 w 194"/>
                <a:gd name="T9" fmla="*/ 0 h 14"/>
                <a:gd name="T10" fmla="*/ 0 w 194"/>
                <a:gd name="T11" fmla="*/ 7 h 14"/>
                <a:gd name="T12" fmla="*/ 7 w 19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14">
                  <a:moveTo>
                    <a:pt x="7" y="14"/>
                  </a:moveTo>
                  <a:cubicBezTo>
                    <a:pt x="187" y="14"/>
                    <a:pt x="187" y="14"/>
                    <a:pt x="187" y="14"/>
                  </a:cubicBezTo>
                  <a:cubicBezTo>
                    <a:pt x="191" y="14"/>
                    <a:pt x="194" y="11"/>
                    <a:pt x="194" y="7"/>
                  </a:cubicBezTo>
                  <a:cubicBezTo>
                    <a:pt x="194" y="3"/>
                    <a:pt x="191" y="0"/>
                    <a:pt x="18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6"/>
            <p:cNvSpPr>
              <a:spLocks/>
            </p:cNvSpPr>
            <p:nvPr/>
          </p:nvSpPr>
          <p:spPr bwMode="auto">
            <a:xfrm>
              <a:off x="5123996" y="3881662"/>
              <a:ext cx="74613" cy="22225"/>
            </a:xfrm>
            <a:custGeom>
              <a:avLst/>
              <a:gdLst>
                <a:gd name="T0" fmla="*/ 39 w 46"/>
                <a:gd name="T1" fmla="*/ 0 h 14"/>
                <a:gd name="T2" fmla="*/ 0 w 46"/>
                <a:gd name="T3" fmla="*/ 0 h 14"/>
                <a:gd name="T4" fmla="*/ 0 w 46"/>
                <a:gd name="T5" fmla="*/ 14 h 14"/>
                <a:gd name="T6" fmla="*/ 39 w 46"/>
                <a:gd name="T7" fmla="*/ 14 h 14"/>
                <a:gd name="T8" fmla="*/ 46 w 46"/>
                <a:gd name="T9" fmla="*/ 7 h 14"/>
                <a:gd name="T10" fmla="*/ 39 w 4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4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4"/>
                    <a:pt x="46" y="11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/>
            <p:cNvSpPr>
              <a:spLocks/>
            </p:cNvSpPr>
            <p:nvPr/>
          </p:nvSpPr>
          <p:spPr bwMode="auto">
            <a:xfrm>
              <a:off x="4781096" y="3807050"/>
              <a:ext cx="100013" cy="195262"/>
            </a:xfrm>
            <a:custGeom>
              <a:avLst/>
              <a:gdLst>
                <a:gd name="T0" fmla="*/ 47 w 62"/>
                <a:gd name="T1" fmla="*/ 0 h 124"/>
                <a:gd name="T2" fmla="*/ 15 w 62"/>
                <a:gd name="T3" fmla="*/ 0 h 124"/>
                <a:gd name="T4" fmla="*/ 0 w 62"/>
                <a:gd name="T5" fmla="*/ 14 h 124"/>
                <a:gd name="T6" fmla="*/ 0 w 62"/>
                <a:gd name="T7" fmla="*/ 59 h 124"/>
                <a:gd name="T8" fmla="*/ 6 w 62"/>
                <a:gd name="T9" fmla="*/ 65 h 124"/>
                <a:gd name="T10" fmla="*/ 6 w 62"/>
                <a:gd name="T11" fmla="*/ 65 h 124"/>
                <a:gd name="T12" fmla="*/ 12 w 62"/>
                <a:gd name="T13" fmla="*/ 59 h 124"/>
                <a:gd name="T14" fmla="*/ 12 w 62"/>
                <a:gd name="T15" fmla="*/ 14 h 124"/>
                <a:gd name="T16" fmla="*/ 14 w 62"/>
                <a:gd name="T17" fmla="*/ 13 h 124"/>
                <a:gd name="T18" fmla="*/ 15 w 62"/>
                <a:gd name="T19" fmla="*/ 14 h 124"/>
                <a:gd name="T20" fmla="*/ 15 w 62"/>
                <a:gd name="T21" fmla="*/ 58 h 124"/>
                <a:gd name="T22" fmla="*/ 15 w 62"/>
                <a:gd name="T23" fmla="*/ 58 h 124"/>
                <a:gd name="T24" fmla="*/ 15 w 62"/>
                <a:gd name="T25" fmla="*/ 117 h 124"/>
                <a:gd name="T26" fmla="*/ 22 w 62"/>
                <a:gd name="T27" fmla="*/ 124 h 124"/>
                <a:gd name="T28" fmla="*/ 29 w 62"/>
                <a:gd name="T29" fmla="*/ 117 h 124"/>
                <a:gd name="T30" fmla="*/ 29 w 62"/>
                <a:gd name="T31" fmla="*/ 58 h 124"/>
                <a:gd name="T32" fmla="*/ 32 w 62"/>
                <a:gd name="T33" fmla="*/ 58 h 124"/>
                <a:gd name="T34" fmla="*/ 32 w 62"/>
                <a:gd name="T35" fmla="*/ 117 h 124"/>
                <a:gd name="T36" fmla="*/ 40 w 62"/>
                <a:gd name="T37" fmla="*/ 124 h 124"/>
                <a:gd name="T38" fmla="*/ 47 w 62"/>
                <a:gd name="T39" fmla="*/ 117 h 124"/>
                <a:gd name="T40" fmla="*/ 47 w 62"/>
                <a:gd name="T41" fmla="*/ 14 h 124"/>
                <a:gd name="T42" fmla="*/ 48 w 62"/>
                <a:gd name="T43" fmla="*/ 13 h 124"/>
                <a:gd name="T44" fmla="*/ 50 w 62"/>
                <a:gd name="T45" fmla="*/ 14 h 124"/>
                <a:gd name="T46" fmla="*/ 50 w 62"/>
                <a:gd name="T47" fmla="*/ 59 h 124"/>
                <a:gd name="T48" fmla="*/ 56 w 62"/>
                <a:gd name="T49" fmla="*/ 65 h 124"/>
                <a:gd name="T50" fmla="*/ 56 w 62"/>
                <a:gd name="T51" fmla="*/ 65 h 124"/>
                <a:gd name="T52" fmla="*/ 62 w 62"/>
                <a:gd name="T53" fmla="*/ 59 h 124"/>
                <a:gd name="T54" fmla="*/ 62 w 62"/>
                <a:gd name="T55" fmla="*/ 14 h 124"/>
                <a:gd name="T56" fmla="*/ 47 w 62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124">
                  <a:moveTo>
                    <a:pt x="4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9" y="65"/>
                    <a:pt x="12" y="62"/>
                    <a:pt x="12" y="5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3" y="13"/>
                    <a:pt x="14" y="13"/>
                  </a:cubicBezTo>
                  <a:cubicBezTo>
                    <a:pt x="14" y="13"/>
                    <a:pt x="15" y="13"/>
                    <a:pt x="15" y="14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21"/>
                    <a:pt x="18" y="124"/>
                    <a:pt x="22" y="124"/>
                  </a:cubicBezTo>
                  <a:cubicBezTo>
                    <a:pt x="26" y="124"/>
                    <a:pt x="29" y="121"/>
                    <a:pt x="29" y="11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32" y="121"/>
                    <a:pt x="36" y="124"/>
                    <a:pt x="40" y="124"/>
                  </a:cubicBezTo>
                  <a:cubicBezTo>
                    <a:pt x="44" y="124"/>
                    <a:pt x="47" y="121"/>
                    <a:pt x="47" y="117"/>
                  </a:cubicBezTo>
                  <a:cubicBezTo>
                    <a:pt x="47" y="89"/>
                    <a:pt x="47" y="42"/>
                    <a:pt x="47" y="14"/>
                  </a:cubicBezTo>
                  <a:cubicBezTo>
                    <a:pt x="47" y="13"/>
                    <a:pt x="48" y="13"/>
                    <a:pt x="48" y="13"/>
                  </a:cubicBezTo>
                  <a:cubicBezTo>
                    <a:pt x="49" y="13"/>
                    <a:pt x="50" y="13"/>
                    <a:pt x="50" y="14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62"/>
                    <a:pt x="52" y="65"/>
                    <a:pt x="56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9" y="65"/>
                    <a:pt x="62" y="62"/>
                    <a:pt x="62" y="5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6"/>
                    <a:pt x="55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48"/>
            <p:cNvSpPr>
              <a:spLocks noChangeArrowheads="1"/>
            </p:cNvSpPr>
            <p:nvPr/>
          </p:nvSpPr>
          <p:spPr bwMode="auto">
            <a:xfrm>
              <a:off x="4809671" y="3759425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9"/>
            <p:cNvSpPr>
              <a:spLocks/>
            </p:cNvSpPr>
            <p:nvPr/>
          </p:nvSpPr>
          <p:spPr bwMode="auto">
            <a:xfrm>
              <a:off x="4896983" y="3807050"/>
              <a:ext cx="101600" cy="195262"/>
            </a:xfrm>
            <a:custGeom>
              <a:avLst/>
              <a:gdLst>
                <a:gd name="T0" fmla="*/ 47 w 62"/>
                <a:gd name="T1" fmla="*/ 0 h 124"/>
                <a:gd name="T2" fmla="*/ 14 w 62"/>
                <a:gd name="T3" fmla="*/ 0 h 124"/>
                <a:gd name="T4" fmla="*/ 0 w 62"/>
                <a:gd name="T5" fmla="*/ 14 h 124"/>
                <a:gd name="T6" fmla="*/ 0 w 62"/>
                <a:gd name="T7" fmla="*/ 59 h 124"/>
                <a:gd name="T8" fmla="*/ 6 w 62"/>
                <a:gd name="T9" fmla="*/ 65 h 124"/>
                <a:gd name="T10" fmla="*/ 6 w 62"/>
                <a:gd name="T11" fmla="*/ 65 h 124"/>
                <a:gd name="T12" fmla="*/ 12 w 62"/>
                <a:gd name="T13" fmla="*/ 59 h 124"/>
                <a:gd name="T14" fmla="*/ 12 w 62"/>
                <a:gd name="T15" fmla="*/ 14 h 124"/>
                <a:gd name="T16" fmla="*/ 13 w 62"/>
                <a:gd name="T17" fmla="*/ 13 h 124"/>
                <a:gd name="T18" fmla="*/ 15 w 62"/>
                <a:gd name="T19" fmla="*/ 14 h 124"/>
                <a:gd name="T20" fmla="*/ 15 w 62"/>
                <a:gd name="T21" fmla="*/ 58 h 124"/>
                <a:gd name="T22" fmla="*/ 15 w 62"/>
                <a:gd name="T23" fmla="*/ 58 h 124"/>
                <a:gd name="T24" fmla="*/ 15 w 62"/>
                <a:gd name="T25" fmla="*/ 117 h 124"/>
                <a:gd name="T26" fmla="*/ 22 w 62"/>
                <a:gd name="T27" fmla="*/ 124 h 124"/>
                <a:gd name="T28" fmla="*/ 29 w 62"/>
                <a:gd name="T29" fmla="*/ 117 h 124"/>
                <a:gd name="T30" fmla="*/ 29 w 62"/>
                <a:gd name="T31" fmla="*/ 58 h 124"/>
                <a:gd name="T32" fmla="*/ 32 w 62"/>
                <a:gd name="T33" fmla="*/ 58 h 124"/>
                <a:gd name="T34" fmla="*/ 32 w 62"/>
                <a:gd name="T35" fmla="*/ 117 h 124"/>
                <a:gd name="T36" fmla="*/ 40 w 62"/>
                <a:gd name="T37" fmla="*/ 124 h 124"/>
                <a:gd name="T38" fmla="*/ 47 w 62"/>
                <a:gd name="T39" fmla="*/ 117 h 124"/>
                <a:gd name="T40" fmla="*/ 47 w 62"/>
                <a:gd name="T41" fmla="*/ 14 h 124"/>
                <a:gd name="T42" fmla="*/ 48 w 62"/>
                <a:gd name="T43" fmla="*/ 13 h 124"/>
                <a:gd name="T44" fmla="*/ 49 w 62"/>
                <a:gd name="T45" fmla="*/ 14 h 124"/>
                <a:gd name="T46" fmla="*/ 50 w 62"/>
                <a:gd name="T47" fmla="*/ 59 h 124"/>
                <a:gd name="T48" fmla="*/ 56 w 62"/>
                <a:gd name="T49" fmla="*/ 65 h 124"/>
                <a:gd name="T50" fmla="*/ 56 w 62"/>
                <a:gd name="T51" fmla="*/ 65 h 124"/>
                <a:gd name="T52" fmla="*/ 62 w 62"/>
                <a:gd name="T53" fmla="*/ 59 h 124"/>
                <a:gd name="T54" fmla="*/ 62 w 62"/>
                <a:gd name="T55" fmla="*/ 14 h 124"/>
                <a:gd name="T56" fmla="*/ 47 w 62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124">
                  <a:moveTo>
                    <a:pt x="4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9" y="65"/>
                    <a:pt x="12" y="62"/>
                    <a:pt x="12" y="5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4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21"/>
                    <a:pt x="18" y="124"/>
                    <a:pt x="22" y="124"/>
                  </a:cubicBezTo>
                  <a:cubicBezTo>
                    <a:pt x="26" y="124"/>
                    <a:pt x="29" y="121"/>
                    <a:pt x="29" y="11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32" y="121"/>
                    <a:pt x="36" y="124"/>
                    <a:pt x="40" y="124"/>
                  </a:cubicBezTo>
                  <a:cubicBezTo>
                    <a:pt x="44" y="124"/>
                    <a:pt x="47" y="121"/>
                    <a:pt x="47" y="117"/>
                  </a:cubicBezTo>
                  <a:cubicBezTo>
                    <a:pt x="47" y="20"/>
                    <a:pt x="47" y="75"/>
                    <a:pt x="47" y="14"/>
                  </a:cubicBezTo>
                  <a:cubicBezTo>
                    <a:pt x="47" y="13"/>
                    <a:pt x="47" y="13"/>
                    <a:pt x="48" y="13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62"/>
                    <a:pt x="52" y="65"/>
                    <a:pt x="56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9" y="65"/>
                    <a:pt x="62" y="62"/>
                    <a:pt x="62" y="5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6"/>
                    <a:pt x="55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50"/>
            <p:cNvSpPr>
              <a:spLocks noChangeArrowheads="1"/>
            </p:cNvSpPr>
            <p:nvPr/>
          </p:nvSpPr>
          <p:spPr bwMode="auto">
            <a:xfrm>
              <a:off x="4927146" y="3759425"/>
              <a:ext cx="39688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1"/>
            <p:cNvSpPr>
              <a:spLocks/>
            </p:cNvSpPr>
            <p:nvPr/>
          </p:nvSpPr>
          <p:spPr bwMode="auto">
            <a:xfrm>
              <a:off x="5012871" y="3807050"/>
              <a:ext cx="100013" cy="195262"/>
            </a:xfrm>
            <a:custGeom>
              <a:avLst/>
              <a:gdLst>
                <a:gd name="T0" fmla="*/ 47 w 62"/>
                <a:gd name="T1" fmla="*/ 0 h 124"/>
                <a:gd name="T2" fmla="*/ 15 w 62"/>
                <a:gd name="T3" fmla="*/ 0 h 124"/>
                <a:gd name="T4" fmla="*/ 0 w 62"/>
                <a:gd name="T5" fmla="*/ 14 h 124"/>
                <a:gd name="T6" fmla="*/ 0 w 62"/>
                <a:gd name="T7" fmla="*/ 59 h 124"/>
                <a:gd name="T8" fmla="*/ 6 w 62"/>
                <a:gd name="T9" fmla="*/ 65 h 124"/>
                <a:gd name="T10" fmla="*/ 6 w 62"/>
                <a:gd name="T11" fmla="*/ 65 h 124"/>
                <a:gd name="T12" fmla="*/ 12 w 62"/>
                <a:gd name="T13" fmla="*/ 59 h 124"/>
                <a:gd name="T14" fmla="*/ 12 w 62"/>
                <a:gd name="T15" fmla="*/ 14 h 124"/>
                <a:gd name="T16" fmla="*/ 14 w 62"/>
                <a:gd name="T17" fmla="*/ 13 h 124"/>
                <a:gd name="T18" fmla="*/ 15 w 62"/>
                <a:gd name="T19" fmla="*/ 14 h 124"/>
                <a:gd name="T20" fmla="*/ 15 w 62"/>
                <a:gd name="T21" fmla="*/ 117 h 124"/>
                <a:gd name="T22" fmla="*/ 22 w 62"/>
                <a:gd name="T23" fmla="*/ 124 h 124"/>
                <a:gd name="T24" fmla="*/ 29 w 62"/>
                <a:gd name="T25" fmla="*/ 117 h 124"/>
                <a:gd name="T26" fmla="*/ 29 w 62"/>
                <a:gd name="T27" fmla="*/ 58 h 124"/>
                <a:gd name="T28" fmla="*/ 33 w 62"/>
                <a:gd name="T29" fmla="*/ 58 h 124"/>
                <a:gd name="T30" fmla="*/ 33 w 62"/>
                <a:gd name="T31" fmla="*/ 117 h 124"/>
                <a:gd name="T32" fmla="*/ 40 w 62"/>
                <a:gd name="T33" fmla="*/ 124 h 124"/>
                <a:gd name="T34" fmla="*/ 47 w 62"/>
                <a:gd name="T35" fmla="*/ 117 h 124"/>
                <a:gd name="T36" fmla="*/ 47 w 62"/>
                <a:gd name="T37" fmla="*/ 14 h 124"/>
                <a:gd name="T38" fmla="*/ 48 w 62"/>
                <a:gd name="T39" fmla="*/ 13 h 124"/>
                <a:gd name="T40" fmla="*/ 50 w 62"/>
                <a:gd name="T41" fmla="*/ 14 h 124"/>
                <a:gd name="T42" fmla="*/ 50 w 62"/>
                <a:gd name="T43" fmla="*/ 59 h 124"/>
                <a:gd name="T44" fmla="*/ 56 w 62"/>
                <a:gd name="T45" fmla="*/ 65 h 124"/>
                <a:gd name="T46" fmla="*/ 56 w 62"/>
                <a:gd name="T47" fmla="*/ 65 h 124"/>
                <a:gd name="T48" fmla="*/ 62 w 62"/>
                <a:gd name="T49" fmla="*/ 59 h 124"/>
                <a:gd name="T50" fmla="*/ 62 w 62"/>
                <a:gd name="T51" fmla="*/ 14 h 124"/>
                <a:gd name="T52" fmla="*/ 47 w 62"/>
                <a:gd name="T5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" h="124">
                  <a:moveTo>
                    <a:pt x="4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9" y="65"/>
                    <a:pt x="12" y="62"/>
                    <a:pt x="12" y="5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3" y="13"/>
                    <a:pt x="14" y="13"/>
                  </a:cubicBezTo>
                  <a:cubicBezTo>
                    <a:pt x="14" y="13"/>
                    <a:pt x="15" y="13"/>
                    <a:pt x="15" y="14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21"/>
                    <a:pt x="18" y="124"/>
                    <a:pt x="22" y="124"/>
                  </a:cubicBezTo>
                  <a:cubicBezTo>
                    <a:pt x="26" y="124"/>
                    <a:pt x="29" y="121"/>
                    <a:pt x="29" y="11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21"/>
                    <a:pt x="36" y="124"/>
                    <a:pt x="40" y="124"/>
                  </a:cubicBezTo>
                  <a:cubicBezTo>
                    <a:pt x="44" y="124"/>
                    <a:pt x="47" y="121"/>
                    <a:pt x="47" y="117"/>
                  </a:cubicBezTo>
                  <a:cubicBezTo>
                    <a:pt x="47" y="20"/>
                    <a:pt x="47" y="75"/>
                    <a:pt x="47" y="14"/>
                  </a:cubicBezTo>
                  <a:cubicBezTo>
                    <a:pt x="47" y="13"/>
                    <a:pt x="48" y="13"/>
                    <a:pt x="48" y="13"/>
                  </a:cubicBezTo>
                  <a:cubicBezTo>
                    <a:pt x="49" y="13"/>
                    <a:pt x="50" y="13"/>
                    <a:pt x="50" y="14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62"/>
                    <a:pt x="53" y="65"/>
                    <a:pt x="56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9" y="65"/>
                    <a:pt x="62" y="62"/>
                    <a:pt x="62" y="5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6"/>
                    <a:pt x="55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52"/>
            <p:cNvSpPr>
              <a:spLocks noChangeArrowheads="1"/>
            </p:cNvSpPr>
            <p:nvPr/>
          </p:nvSpPr>
          <p:spPr bwMode="auto">
            <a:xfrm>
              <a:off x="5041446" y="3759425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864429" y="4043830"/>
            <a:ext cx="373062" cy="366712"/>
            <a:chOff x="5421313" y="4192588"/>
            <a:chExt cx="373062" cy="366712"/>
          </a:xfrm>
          <a:solidFill>
            <a:srgbClr val="283264"/>
          </a:solidFill>
        </p:grpSpPr>
        <p:sp>
          <p:nvSpPr>
            <p:cNvPr id="97" name="Freeform 56"/>
            <p:cNvSpPr>
              <a:spLocks noEditPoints="1"/>
            </p:cNvSpPr>
            <p:nvPr/>
          </p:nvSpPr>
          <p:spPr bwMode="auto">
            <a:xfrm>
              <a:off x="5421313" y="4192588"/>
              <a:ext cx="373062" cy="366712"/>
            </a:xfrm>
            <a:custGeom>
              <a:avLst/>
              <a:gdLst>
                <a:gd name="T0" fmla="*/ 128 w 128"/>
                <a:gd name="T1" fmla="*/ 64 h 128"/>
                <a:gd name="T2" fmla="*/ 111 w 128"/>
                <a:gd name="T3" fmla="*/ 59 h 128"/>
                <a:gd name="T4" fmla="*/ 123 w 128"/>
                <a:gd name="T5" fmla="*/ 48 h 128"/>
                <a:gd name="T6" fmla="*/ 123 w 128"/>
                <a:gd name="T7" fmla="*/ 39 h 128"/>
                <a:gd name="T8" fmla="*/ 91 w 128"/>
                <a:gd name="T9" fmla="*/ 17 h 128"/>
                <a:gd name="T10" fmla="*/ 86 w 128"/>
                <a:gd name="T11" fmla="*/ 0 h 128"/>
                <a:gd name="T12" fmla="*/ 81 w 128"/>
                <a:gd name="T13" fmla="*/ 17 h 128"/>
                <a:gd name="T14" fmla="*/ 69 w 128"/>
                <a:gd name="T15" fmla="*/ 5 h 128"/>
                <a:gd name="T16" fmla="*/ 59 w 128"/>
                <a:gd name="T17" fmla="*/ 5 h 128"/>
                <a:gd name="T18" fmla="*/ 47 w 128"/>
                <a:gd name="T19" fmla="*/ 17 h 128"/>
                <a:gd name="T20" fmla="*/ 42 w 128"/>
                <a:gd name="T21" fmla="*/ 0 h 128"/>
                <a:gd name="T22" fmla="*/ 37 w 128"/>
                <a:gd name="T23" fmla="*/ 17 h 128"/>
                <a:gd name="T24" fmla="*/ 5 w 128"/>
                <a:gd name="T25" fmla="*/ 39 h 128"/>
                <a:gd name="T26" fmla="*/ 5 w 128"/>
                <a:gd name="T27" fmla="*/ 48 h 128"/>
                <a:gd name="T28" fmla="*/ 17 w 128"/>
                <a:gd name="T29" fmla="*/ 59 h 128"/>
                <a:gd name="T30" fmla="*/ 0 w 128"/>
                <a:gd name="T31" fmla="*/ 64 h 128"/>
                <a:gd name="T32" fmla="*/ 17 w 128"/>
                <a:gd name="T33" fmla="*/ 69 h 128"/>
                <a:gd name="T34" fmla="*/ 5 w 128"/>
                <a:gd name="T35" fmla="*/ 80 h 128"/>
                <a:gd name="T36" fmla="*/ 5 w 128"/>
                <a:gd name="T37" fmla="*/ 90 h 128"/>
                <a:gd name="T38" fmla="*/ 37 w 128"/>
                <a:gd name="T39" fmla="*/ 112 h 128"/>
                <a:gd name="T40" fmla="*/ 42 w 128"/>
                <a:gd name="T41" fmla="*/ 128 h 128"/>
                <a:gd name="T42" fmla="*/ 47 w 128"/>
                <a:gd name="T43" fmla="*/ 112 h 128"/>
                <a:gd name="T44" fmla="*/ 59 w 128"/>
                <a:gd name="T45" fmla="*/ 123 h 128"/>
                <a:gd name="T46" fmla="*/ 69 w 128"/>
                <a:gd name="T47" fmla="*/ 123 h 128"/>
                <a:gd name="T48" fmla="*/ 81 w 128"/>
                <a:gd name="T49" fmla="*/ 112 h 128"/>
                <a:gd name="T50" fmla="*/ 86 w 128"/>
                <a:gd name="T51" fmla="*/ 128 h 128"/>
                <a:gd name="T52" fmla="*/ 91 w 128"/>
                <a:gd name="T53" fmla="*/ 112 h 128"/>
                <a:gd name="T54" fmla="*/ 123 w 128"/>
                <a:gd name="T55" fmla="*/ 90 h 128"/>
                <a:gd name="T56" fmla="*/ 123 w 128"/>
                <a:gd name="T57" fmla="*/ 80 h 128"/>
                <a:gd name="T58" fmla="*/ 111 w 128"/>
                <a:gd name="T59" fmla="*/ 69 h 128"/>
                <a:gd name="T60" fmla="*/ 103 w 128"/>
                <a:gd name="T61" fmla="*/ 88 h 128"/>
                <a:gd name="T62" fmla="*/ 41 w 128"/>
                <a:gd name="T63" fmla="*/ 104 h 128"/>
                <a:gd name="T64" fmla="*/ 25 w 128"/>
                <a:gd name="T65" fmla="*/ 41 h 128"/>
                <a:gd name="T66" fmla="*/ 87 w 128"/>
                <a:gd name="T67" fmla="*/ 25 h 128"/>
                <a:gd name="T68" fmla="*/ 103 w 128"/>
                <a:gd name="T6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8">
                  <a:moveTo>
                    <a:pt x="123" y="69"/>
                  </a:moveTo>
                  <a:cubicBezTo>
                    <a:pt x="126" y="69"/>
                    <a:pt x="128" y="67"/>
                    <a:pt x="128" y="64"/>
                  </a:cubicBezTo>
                  <a:cubicBezTo>
                    <a:pt x="128" y="62"/>
                    <a:pt x="126" y="59"/>
                    <a:pt x="123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6" y="48"/>
                    <a:pt x="128" y="46"/>
                    <a:pt x="128" y="43"/>
                  </a:cubicBezTo>
                  <a:cubicBezTo>
                    <a:pt x="128" y="41"/>
                    <a:pt x="126" y="39"/>
                    <a:pt x="123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28"/>
                    <a:pt x="102" y="19"/>
                    <a:pt x="91" y="17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ubicBezTo>
                    <a:pt x="83" y="0"/>
                    <a:pt x="81" y="3"/>
                    <a:pt x="81" y="5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3"/>
                    <a:pt x="67" y="0"/>
                    <a:pt x="64" y="0"/>
                  </a:cubicBezTo>
                  <a:cubicBezTo>
                    <a:pt x="61" y="0"/>
                    <a:pt x="59" y="3"/>
                    <a:pt x="59" y="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3"/>
                    <a:pt x="45" y="0"/>
                    <a:pt x="42" y="0"/>
                  </a:cubicBezTo>
                  <a:cubicBezTo>
                    <a:pt x="40" y="0"/>
                    <a:pt x="37" y="3"/>
                    <a:pt x="37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26" y="19"/>
                    <a:pt x="18" y="28"/>
                    <a:pt x="17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2" y="39"/>
                    <a:pt x="0" y="41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62"/>
                    <a:pt x="0" y="64"/>
                  </a:cubicBezTo>
                  <a:cubicBezTo>
                    <a:pt x="0" y="67"/>
                    <a:pt x="2" y="69"/>
                    <a:pt x="5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2" y="80"/>
                    <a:pt x="0" y="83"/>
                    <a:pt x="0" y="85"/>
                  </a:cubicBezTo>
                  <a:cubicBezTo>
                    <a:pt x="0" y="88"/>
                    <a:pt x="2" y="90"/>
                    <a:pt x="5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8" y="101"/>
                    <a:pt x="26" y="110"/>
                    <a:pt x="37" y="112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6"/>
                    <a:pt x="40" y="128"/>
                    <a:pt x="42" y="128"/>
                  </a:cubicBezTo>
                  <a:cubicBezTo>
                    <a:pt x="45" y="128"/>
                    <a:pt x="47" y="126"/>
                    <a:pt x="47" y="123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6"/>
                    <a:pt x="61" y="128"/>
                    <a:pt x="64" y="128"/>
                  </a:cubicBezTo>
                  <a:cubicBezTo>
                    <a:pt x="67" y="128"/>
                    <a:pt x="69" y="126"/>
                    <a:pt x="69" y="123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6"/>
                    <a:pt x="83" y="128"/>
                    <a:pt x="86" y="128"/>
                  </a:cubicBezTo>
                  <a:cubicBezTo>
                    <a:pt x="88" y="128"/>
                    <a:pt x="91" y="126"/>
                    <a:pt x="91" y="123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102" y="110"/>
                    <a:pt x="110" y="101"/>
                    <a:pt x="111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6" y="90"/>
                    <a:pt x="128" y="88"/>
                    <a:pt x="128" y="85"/>
                  </a:cubicBezTo>
                  <a:cubicBezTo>
                    <a:pt x="128" y="83"/>
                    <a:pt x="126" y="80"/>
                    <a:pt x="123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69"/>
                    <a:pt x="111" y="69"/>
                    <a:pt x="111" y="69"/>
                  </a:cubicBezTo>
                  <a:lnTo>
                    <a:pt x="123" y="69"/>
                  </a:lnTo>
                  <a:close/>
                  <a:moveTo>
                    <a:pt x="103" y="88"/>
                  </a:moveTo>
                  <a:cubicBezTo>
                    <a:pt x="103" y="97"/>
                    <a:pt x="96" y="104"/>
                    <a:pt x="87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32" y="104"/>
                    <a:pt x="25" y="97"/>
                    <a:pt x="25" y="88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32"/>
                    <a:pt x="32" y="25"/>
                    <a:pt x="41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96" y="25"/>
                    <a:pt x="103" y="32"/>
                    <a:pt x="103" y="41"/>
                  </a:cubicBezTo>
                  <a:lnTo>
                    <a:pt x="103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7"/>
            <p:cNvSpPr>
              <a:spLocks/>
            </p:cNvSpPr>
            <p:nvPr/>
          </p:nvSpPr>
          <p:spPr bwMode="auto">
            <a:xfrm>
              <a:off x="5526088" y="4295775"/>
              <a:ext cx="163512" cy="160337"/>
            </a:xfrm>
            <a:custGeom>
              <a:avLst/>
              <a:gdLst>
                <a:gd name="T0" fmla="*/ 56 w 56"/>
                <a:gd name="T1" fmla="*/ 10 h 56"/>
                <a:gd name="T2" fmla="*/ 56 w 56"/>
                <a:gd name="T3" fmla="*/ 47 h 56"/>
                <a:gd name="T4" fmla="*/ 46 w 56"/>
                <a:gd name="T5" fmla="*/ 56 h 56"/>
                <a:gd name="T6" fmla="*/ 10 w 56"/>
                <a:gd name="T7" fmla="*/ 56 h 56"/>
                <a:gd name="T8" fmla="*/ 0 w 56"/>
                <a:gd name="T9" fmla="*/ 47 h 56"/>
                <a:gd name="T10" fmla="*/ 0 w 56"/>
                <a:gd name="T11" fmla="*/ 10 h 56"/>
                <a:gd name="T12" fmla="*/ 10 w 56"/>
                <a:gd name="T13" fmla="*/ 0 h 56"/>
                <a:gd name="T14" fmla="*/ 46 w 56"/>
                <a:gd name="T15" fmla="*/ 0 h 56"/>
                <a:gd name="T16" fmla="*/ 56 w 56"/>
                <a:gd name="T1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10"/>
                  </a:move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1" y="56"/>
                    <a:pt x="4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5" y="56"/>
                    <a:pt x="0" y="52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6" y="5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781096" y="4024461"/>
            <a:ext cx="360363" cy="355600"/>
            <a:chOff x="4781096" y="4208463"/>
            <a:chExt cx="360363" cy="355600"/>
          </a:xfrm>
          <a:solidFill>
            <a:srgbClr val="283264"/>
          </a:solidFill>
        </p:grpSpPr>
        <p:sp>
          <p:nvSpPr>
            <p:cNvPr id="102" name="Freeform 61"/>
            <p:cNvSpPr>
              <a:spLocks/>
            </p:cNvSpPr>
            <p:nvPr/>
          </p:nvSpPr>
          <p:spPr bwMode="auto">
            <a:xfrm>
              <a:off x="4795384" y="4222751"/>
              <a:ext cx="107950" cy="106363"/>
            </a:xfrm>
            <a:custGeom>
              <a:avLst/>
              <a:gdLst>
                <a:gd name="T0" fmla="*/ 2 w 39"/>
                <a:gd name="T1" fmla="*/ 28 h 39"/>
                <a:gd name="T2" fmla="*/ 13 w 39"/>
                <a:gd name="T3" fmla="*/ 38 h 39"/>
                <a:gd name="T4" fmla="*/ 16 w 39"/>
                <a:gd name="T5" fmla="*/ 38 h 39"/>
                <a:gd name="T6" fmla="*/ 38 w 39"/>
                <a:gd name="T7" fmla="*/ 16 h 39"/>
                <a:gd name="T8" fmla="*/ 38 w 39"/>
                <a:gd name="T9" fmla="*/ 13 h 39"/>
                <a:gd name="T10" fmla="*/ 27 w 39"/>
                <a:gd name="T11" fmla="*/ 3 h 39"/>
                <a:gd name="T12" fmla="*/ 18 w 39"/>
                <a:gd name="T13" fmla="*/ 3 h 39"/>
                <a:gd name="T14" fmla="*/ 2 w 39"/>
                <a:gd name="T15" fmla="*/ 18 h 39"/>
                <a:gd name="T16" fmla="*/ 2 w 39"/>
                <a:gd name="T1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9">
                  <a:moveTo>
                    <a:pt x="2" y="2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4" y="39"/>
                    <a:pt x="15" y="39"/>
                    <a:pt x="16" y="3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5"/>
                    <a:pt x="39" y="14"/>
                    <a:pt x="38" y="1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0"/>
                    <a:pt x="21" y="0"/>
                    <a:pt x="18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1"/>
                    <a:pt x="0" y="25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2"/>
            <p:cNvSpPr>
              <a:spLocks/>
            </p:cNvSpPr>
            <p:nvPr/>
          </p:nvSpPr>
          <p:spPr bwMode="auto">
            <a:xfrm>
              <a:off x="4847771" y="4275138"/>
              <a:ext cx="254000" cy="247650"/>
            </a:xfrm>
            <a:custGeom>
              <a:avLst/>
              <a:gdLst>
                <a:gd name="T0" fmla="*/ 68 w 91"/>
                <a:gd name="T1" fmla="*/ 90 h 91"/>
                <a:gd name="T2" fmla="*/ 90 w 91"/>
                <a:gd name="T3" fmla="*/ 68 h 91"/>
                <a:gd name="T4" fmla="*/ 90 w 91"/>
                <a:gd name="T5" fmla="*/ 66 h 91"/>
                <a:gd name="T6" fmla="*/ 25 w 91"/>
                <a:gd name="T7" fmla="*/ 1 h 91"/>
                <a:gd name="T8" fmla="*/ 23 w 91"/>
                <a:gd name="T9" fmla="*/ 1 h 91"/>
                <a:gd name="T10" fmla="*/ 0 w 91"/>
                <a:gd name="T11" fmla="*/ 23 h 91"/>
                <a:gd name="T12" fmla="*/ 0 w 91"/>
                <a:gd name="T13" fmla="*/ 26 h 91"/>
                <a:gd name="T14" fmla="*/ 65 w 91"/>
                <a:gd name="T15" fmla="*/ 90 h 91"/>
                <a:gd name="T16" fmla="*/ 68 w 91"/>
                <a:gd name="T17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68" y="90"/>
                  </a:moveTo>
                  <a:cubicBezTo>
                    <a:pt x="90" y="68"/>
                    <a:pt x="90" y="68"/>
                    <a:pt x="90" y="68"/>
                  </a:cubicBezTo>
                  <a:cubicBezTo>
                    <a:pt x="91" y="67"/>
                    <a:pt x="91" y="66"/>
                    <a:pt x="90" y="66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3" y="0"/>
                    <a:pt x="23" y="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6" y="91"/>
                    <a:pt x="67" y="91"/>
                    <a:pt x="6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3"/>
            <p:cNvSpPr>
              <a:spLocks/>
            </p:cNvSpPr>
            <p:nvPr/>
          </p:nvSpPr>
          <p:spPr bwMode="auto">
            <a:xfrm>
              <a:off x="5046209" y="4470401"/>
              <a:ext cx="84138" cy="79375"/>
            </a:xfrm>
            <a:custGeom>
              <a:avLst/>
              <a:gdLst>
                <a:gd name="T0" fmla="*/ 25 w 30"/>
                <a:gd name="T1" fmla="*/ 29 h 29"/>
                <a:gd name="T2" fmla="*/ 2 w 30"/>
                <a:gd name="T3" fmla="*/ 25 h 29"/>
                <a:gd name="T4" fmla="*/ 1 w 30"/>
                <a:gd name="T5" fmla="*/ 22 h 29"/>
                <a:gd name="T6" fmla="*/ 22 w 30"/>
                <a:gd name="T7" fmla="*/ 1 h 29"/>
                <a:gd name="T8" fmla="*/ 26 w 30"/>
                <a:gd name="T9" fmla="*/ 2 h 29"/>
                <a:gd name="T10" fmla="*/ 29 w 30"/>
                <a:gd name="T11" fmla="*/ 24 h 29"/>
                <a:gd name="T12" fmla="*/ 25 w 30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">
                  <a:moveTo>
                    <a:pt x="25" y="29"/>
                  </a:move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0" y="23"/>
                    <a:pt x="1" y="2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0"/>
                    <a:pt x="26" y="0"/>
                    <a:pt x="26" y="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7"/>
                    <a:pt x="27" y="29"/>
                    <a:pt x="2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4"/>
            <p:cNvSpPr>
              <a:spLocks noEditPoints="1"/>
            </p:cNvSpPr>
            <p:nvPr/>
          </p:nvSpPr>
          <p:spPr bwMode="auto">
            <a:xfrm>
              <a:off x="4781096" y="4208463"/>
              <a:ext cx="360363" cy="355600"/>
            </a:xfrm>
            <a:custGeom>
              <a:avLst/>
              <a:gdLst>
                <a:gd name="T0" fmla="*/ 18 w 129"/>
                <a:gd name="T1" fmla="*/ 127 h 130"/>
                <a:gd name="T2" fmla="*/ 61 w 129"/>
                <a:gd name="T3" fmla="*/ 94 h 130"/>
                <a:gd name="T4" fmla="*/ 2 w 129"/>
                <a:gd name="T5" fmla="*/ 101 h 130"/>
                <a:gd name="T6" fmla="*/ 35 w 129"/>
                <a:gd name="T7" fmla="*/ 84 h 130"/>
                <a:gd name="T8" fmla="*/ 37 w 129"/>
                <a:gd name="T9" fmla="*/ 78 h 130"/>
                <a:gd name="T10" fmla="*/ 51 w 129"/>
                <a:gd name="T11" fmla="*/ 88 h 130"/>
                <a:gd name="T12" fmla="*/ 49 w 129"/>
                <a:gd name="T13" fmla="*/ 94 h 130"/>
                <a:gd name="T14" fmla="*/ 35 w 129"/>
                <a:gd name="T15" fmla="*/ 84 h 130"/>
                <a:gd name="T16" fmla="*/ 31 w 129"/>
                <a:gd name="T17" fmla="*/ 97 h 130"/>
                <a:gd name="T18" fmla="*/ 37 w 129"/>
                <a:gd name="T19" fmla="*/ 95 h 130"/>
                <a:gd name="T20" fmla="*/ 41 w 129"/>
                <a:gd name="T21" fmla="*/ 103 h 130"/>
                <a:gd name="T22" fmla="*/ 35 w 129"/>
                <a:gd name="T23" fmla="*/ 105 h 130"/>
                <a:gd name="T24" fmla="*/ 14 w 129"/>
                <a:gd name="T25" fmla="*/ 105 h 130"/>
                <a:gd name="T26" fmla="*/ 16 w 129"/>
                <a:gd name="T27" fmla="*/ 99 h 130"/>
                <a:gd name="T28" fmla="*/ 30 w 129"/>
                <a:gd name="T29" fmla="*/ 109 h 130"/>
                <a:gd name="T30" fmla="*/ 28 w 129"/>
                <a:gd name="T31" fmla="*/ 115 h 130"/>
                <a:gd name="T32" fmla="*/ 14 w 129"/>
                <a:gd name="T33" fmla="*/ 105 h 130"/>
                <a:gd name="T34" fmla="*/ 68 w 129"/>
                <a:gd name="T35" fmla="*/ 36 h 130"/>
                <a:gd name="T36" fmla="*/ 126 w 129"/>
                <a:gd name="T37" fmla="*/ 29 h 130"/>
                <a:gd name="T38" fmla="*/ 110 w 129"/>
                <a:gd name="T39" fmla="*/ 3 h 130"/>
                <a:gd name="T40" fmla="*/ 93 w 129"/>
                <a:gd name="T41" fmla="*/ 46 h 130"/>
                <a:gd name="T42" fmla="*/ 92 w 129"/>
                <a:gd name="T43" fmla="*/ 52 h 130"/>
                <a:gd name="T44" fmla="*/ 78 w 129"/>
                <a:gd name="T45" fmla="*/ 42 h 130"/>
                <a:gd name="T46" fmla="*/ 80 w 129"/>
                <a:gd name="T47" fmla="*/ 36 h 130"/>
                <a:gd name="T48" fmla="*/ 93 w 129"/>
                <a:gd name="T49" fmla="*/ 46 h 130"/>
                <a:gd name="T50" fmla="*/ 104 w 129"/>
                <a:gd name="T51" fmla="*/ 39 h 130"/>
                <a:gd name="T52" fmla="*/ 98 w 129"/>
                <a:gd name="T53" fmla="*/ 41 h 130"/>
                <a:gd name="T54" fmla="*/ 94 w 129"/>
                <a:gd name="T55" fmla="*/ 33 h 130"/>
                <a:gd name="T56" fmla="*/ 100 w 129"/>
                <a:gd name="T57" fmla="*/ 31 h 130"/>
                <a:gd name="T58" fmla="*/ 115 w 129"/>
                <a:gd name="T59" fmla="*/ 25 h 130"/>
                <a:gd name="T60" fmla="*/ 113 w 129"/>
                <a:gd name="T61" fmla="*/ 30 h 130"/>
                <a:gd name="T62" fmla="*/ 99 w 129"/>
                <a:gd name="T63" fmla="*/ 20 h 130"/>
                <a:gd name="T64" fmla="*/ 101 w 129"/>
                <a:gd name="T65" fmla="*/ 15 h 130"/>
                <a:gd name="T66" fmla="*/ 115 w 129"/>
                <a:gd name="T67" fmla="*/ 2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9" h="130">
                  <a:moveTo>
                    <a:pt x="3" y="111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21" y="130"/>
                    <a:pt x="26" y="130"/>
                    <a:pt x="28" y="127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0" y="104"/>
                    <a:pt x="0" y="108"/>
                    <a:pt x="3" y="111"/>
                  </a:cubicBezTo>
                  <a:close/>
                  <a:moveTo>
                    <a:pt x="35" y="84"/>
                  </a:moveTo>
                  <a:cubicBezTo>
                    <a:pt x="34" y="83"/>
                    <a:pt x="34" y="81"/>
                    <a:pt x="35" y="80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8" y="77"/>
                    <a:pt x="40" y="77"/>
                    <a:pt x="41" y="7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91"/>
                    <a:pt x="51" y="92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8" y="95"/>
                    <a:pt x="46" y="95"/>
                    <a:pt x="45" y="94"/>
                  </a:cubicBezTo>
                  <a:lnTo>
                    <a:pt x="35" y="84"/>
                  </a:lnTo>
                  <a:close/>
                  <a:moveTo>
                    <a:pt x="31" y="101"/>
                  </a:moveTo>
                  <a:cubicBezTo>
                    <a:pt x="30" y="100"/>
                    <a:pt x="30" y="98"/>
                    <a:pt x="31" y="97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4"/>
                    <a:pt x="35" y="94"/>
                    <a:pt x="37" y="95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2" y="100"/>
                    <a:pt x="42" y="102"/>
                    <a:pt x="41" y="103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8" y="106"/>
                    <a:pt x="36" y="106"/>
                    <a:pt x="35" y="105"/>
                  </a:cubicBezTo>
                  <a:lnTo>
                    <a:pt x="31" y="101"/>
                  </a:lnTo>
                  <a:close/>
                  <a:moveTo>
                    <a:pt x="14" y="105"/>
                  </a:moveTo>
                  <a:cubicBezTo>
                    <a:pt x="13" y="104"/>
                    <a:pt x="13" y="102"/>
                    <a:pt x="14" y="101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7" y="98"/>
                    <a:pt x="19" y="98"/>
                    <a:pt x="20" y="9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1" y="110"/>
                    <a:pt x="31" y="112"/>
                    <a:pt x="30" y="113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7" y="116"/>
                    <a:pt x="25" y="116"/>
                    <a:pt x="24" y="115"/>
                  </a:cubicBezTo>
                  <a:lnTo>
                    <a:pt x="14" y="105"/>
                  </a:lnTo>
                  <a:close/>
                  <a:moveTo>
                    <a:pt x="101" y="3"/>
                  </a:moveTo>
                  <a:cubicBezTo>
                    <a:pt x="68" y="36"/>
                    <a:pt x="68" y="36"/>
                    <a:pt x="68" y="36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9" y="26"/>
                    <a:pt x="129" y="22"/>
                    <a:pt x="126" y="19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8" y="0"/>
                    <a:pt x="103" y="0"/>
                    <a:pt x="101" y="3"/>
                  </a:cubicBezTo>
                  <a:close/>
                  <a:moveTo>
                    <a:pt x="93" y="46"/>
                  </a:moveTo>
                  <a:cubicBezTo>
                    <a:pt x="95" y="47"/>
                    <a:pt x="95" y="49"/>
                    <a:pt x="94" y="50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1" y="53"/>
                    <a:pt x="89" y="53"/>
                    <a:pt x="88" y="5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7" y="41"/>
                    <a:pt x="77" y="39"/>
                    <a:pt x="78" y="38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4" y="36"/>
                  </a:cubicBezTo>
                  <a:lnTo>
                    <a:pt x="93" y="46"/>
                  </a:lnTo>
                  <a:close/>
                  <a:moveTo>
                    <a:pt x="104" y="35"/>
                  </a:moveTo>
                  <a:cubicBezTo>
                    <a:pt x="105" y="36"/>
                    <a:pt x="105" y="38"/>
                    <a:pt x="104" y="39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1" y="42"/>
                    <a:pt x="99" y="42"/>
                    <a:pt x="98" y="41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6"/>
                    <a:pt x="93" y="34"/>
                    <a:pt x="94" y="33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7" y="30"/>
                    <a:pt x="99" y="30"/>
                    <a:pt x="100" y="31"/>
                  </a:cubicBezTo>
                  <a:lnTo>
                    <a:pt x="104" y="35"/>
                  </a:lnTo>
                  <a:close/>
                  <a:moveTo>
                    <a:pt x="115" y="25"/>
                  </a:moveTo>
                  <a:cubicBezTo>
                    <a:pt x="116" y="26"/>
                    <a:pt x="116" y="27"/>
                    <a:pt x="115" y="29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2"/>
                    <a:pt x="110" y="32"/>
                    <a:pt x="109" y="3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8" y="19"/>
                    <a:pt x="98" y="18"/>
                    <a:pt x="99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2" y="14"/>
                    <a:pt x="104" y="14"/>
                    <a:pt x="105" y="15"/>
                  </a:cubicBezTo>
                  <a:lnTo>
                    <a:pt x="1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809671" y="4635650"/>
            <a:ext cx="428625" cy="273050"/>
            <a:chOff x="4376738" y="4722813"/>
            <a:chExt cx="428625" cy="273050"/>
          </a:xfrm>
          <a:solidFill>
            <a:srgbClr val="283264"/>
          </a:solidFill>
        </p:grpSpPr>
        <p:sp>
          <p:nvSpPr>
            <p:cNvPr id="109" name="Freeform 68"/>
            <p:cNvSpPr>
              <a:spLocks/>
            </p:cNvSpPr>
            <p:nvPr/>
          </p:nvSpPr>
          <p:spPr bwMode="auto">
            <a:xfrm>
              <a:off x="4391026" y="4948238"/>
              <a:ext cx="381000" cy="47625"/>
            </a:xfrm>
            <a:custGeom>
              <a:avLst/>
              <a:gdLst>
                <a:gd name="T0" fmla="*/ 0 w 240"/>
                <a:gd name="T1" fmla="*/ 0 h 30"/>
                <a:gd name="T2" fmla="*/ 8 w 240"/>
                <a:gd name="T3" fmla="*/ 30 h 30"/>
                <a:gd name="T4" fmla="*/ 230 w 240"/>
                <a:gd name="T5" fmla="*/ 30 h 30"/>
                <a:gd name="T6" fmla="*/ 240 w 240"/>
                <a:gd name="T7" fmla="*/ 0 h 30"/>
                <a:gd name="T8" fmla="*/ 0 w 24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0">
                  <a:moveTo>
                    <a:pt x="0" y="0"/>
                  </a:moveTo>
                  <a:lnTo>
                    <a:pt x="8" y="30"/>
                  </a:lnTo>
                  <a:lnTo>
                    <a:pt x="230" y="30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9"/>
            <p:cNvSpPr>
              <a:spLocks/>
            </p:cNvSpPr>
            <p:nvPr/>
          </p:nvSpPr>
          <p:spPr bwMode="auto">
            <a:xfrm>
              <a:off x="4376738" y="4819650"/>
              <a:ext cx="428625" cy="117475"/>
            </a:xfrm>
            <a:custGeom>
              <a:avLst/>
              <a:gdLst>
                <a:gd name="T0" fmla="*/ 162 w 173"/>
                <a:gd name="T1" fmla="*/ 48 h 48"/>
                <a:gd name="T2" fmla="*/ 173 w 173"/>
                <a:gd name="T3" fmla="*/ 16 h 48"/>
                <a:gd name="T4" fmla="*/ 157 w 173"/>
                <a:gd name="T5" fmla="*/ 16 h 48"/>
                <a:gd name="T6" fmla="*/ 154 w 173"/>
                <a:gd name="T7" fmla="*/ 8 h 48"/>
                <a:gd name="T8" fmla="*/ 168 w 173"/>
                <a:gd name="T9" fmla="*/ 8 h 48"/>
                <a:gd name="T10" fmla="*/ 173 w 173"/>
                <a:gd name="T11" fmla="*/ 4 h 48"/>
                <a:gd name="T12" fmla="*/ 173 w 173"/>
                <a:gd name="T13" fmla="*/ 4 h 48"/>
                <a:gd name="T14" fmla="*/ 168 w 173"/>
                <a:gd name="T15" fmla="*/ 0 h 48"/>
                <a:gd name="T16" fmla="*/ 137 w 173"/>
                <a:gd name="T17" fmla="*/ 0 h 48"/>
                <a:gd name="T18" fmla="*/ 122 w 173"/>
                <a:gd name="T19" fmla="*/ 0 h 48"/>
                <a:gd name="T20" fmla="*/ 117 w 173"/>
                <a:gd name="T21" fmla="*/ 0 h 48"/>
                <a:gd name="T22" fmla="*/ 117 w 173"/>
                <a:gd name="T23" fmla="*/ 16 h 48"/>
                <a:gd name="T24" fmla="*/ 105 w 173"/>
                <a:gd name="T25" fmla="*/ 16 h 48"/>
                <a:gd name="T26" fmla="*/ 100 w 173"/>
                <a:gd name="T27" fmla="*/ 29 h 48"/>
                <a:gd name="T28" fmla="*/ 66 w 173"/>
                <a:gd name="T29" fmla="*/ 29 h 48"/>
                <a:gd name="T30" fmla="*/ 66 w 173"/>
                <a:gd name="T31" fmla="*/ 15 h 48"/>
                <a:gd name="T32" fmla="*/ 13 w 173"/>
                <a:gd name="T33" fmla="*/ 15 h 48"/>
                <a:gd name="T34" fmla="*/ 13 w 173"/>
                <a:gd name="T35" fmla="*/ 29 h 48"/>
                <a:gd name="T36" fmla="*/ 0 w 173"/>
                <a:gd name="T37" fmla="*/ 29 h 48"/>
                <a:gd name="T38" fmla="*/ 4 w 173"/>
                <a:gd name="T39" fmla="*/ 48 h 48"/>
                <a:gd name="T40" fmla="*/ 162 w 173"/>
                <a:gd name="T4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48">
                  <a:moveTo>
                    <a:pt x="162" y="48"/>
                  </a:moveTo>
                  <a:cubicBezTo>
                    <a:pt x="173" y="16"/>
                    <a:pt x="173" y="16"/>
                    <a:pt x="173" y="16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3"/>
                    <a:pt x="155" y="11"/>
                    <a:pt x="154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71" y="8"/>
                    <a:pt x="173" y="6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3" y="2"/>
                    <a:pt x="171" y="0"/>
                    <a:pt x="16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48"/>
                    <a:pt x="4" y="48"/>
                    <a:pt x="4" y="48"/>
                  </a:cubicBezTo>
                  <a:lnTo>
                    <a:pt x="16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0"/>
            <p:cNvSpPr>
              <a:spLocks/>
            </p:cNvSpPr>
            <p:nvPr/>
          </p:nvSpPr>
          <p:spPr bwMode="auto">
            <a:xfrm>
              <a:off x="4408488" y="4722813"/>
              <a:ext cx="131763" cy="120650"/>
            </a:xfrm>
            <a:custGeom>
              <a:avLst/>
              <a:gdLst>
                <a:gd name="T0" fmla="*/ 53 w 53"/>
                <a:gd name="T1" fmla="*/ 49 h 49"/>
                <a:gd name="T2" fmla="*/ 53 w 53"/>
                <a:gd name="T3" fmla="*/ 35 h 49"/>
                <a:gd name="T4" fmla="*/ 31 w 53"/>
                <a:gd name="T5" fmla="*/ 35 h 49"/>
                <a:gd name="T6" fmla="*/ 31 w 53"/>
                <a:gd name="T7" fmla="*/ 29 h 49"/>
                <a:gd name="T8" fmla="*/ 37 w 53"/>
                <a:gd name="T9" fmla="*/ 29 h 49"/>
                <a:gd name="T10" fmla="*/ 45 w 53"/>
                <a:gd name="T11" fmla="*/ 21 h 49"/>
                <a:gd name="T12" fmla="*/ 45 w 53"/>
                <a:gd name="T13" fmla="*/ 16 h 49"/>
                <a:gd name="T14" fmla="*/ 37 w 53"/>
                <a:gd name="T15" fmla="*/ 7 h 49"/>
                <a:gd name="T16" fmla="*/ 31 w 53"/>
                <a:gd name="T17" fmla="*/ 7 h 49"/>
                <a:gd name="T18" fmla="*/ 31 w 53"/>
                <a:gd name="T19" fmla="*/ 0 h 49"/>
                <a:gd name="T20" fmla="*/ 22 w 53"/>
                <a:gd name="T21" fmla="*/ 0 h 49"/>
                <a:gd name="T22" fmla="*/ 22 w 53"/>
                <a:gd name="T23" fmla="*/ 7 h 49"/>
                <a:gd name="T24" fmla="*/ 17 w 53"/>
                <a:gd name="T25" fmla="*/ 7 h 49"/>
                <a:gd name="T26" fmla="*/ 9 w 53"/>
                <a:gd name="T27" fmla="*/ 16 h 49"/>
                <a:gd name="T28" fmla="*/ 9 w 53"/>
                <a:gd name="T29" fmla="*/ 21 h 49"/>
                <a:gd name="T30" fmla="*/ 17 w 53"/>
                <a:gd name="T31" fmla="*/ 29 h 49"/>
                <a:gd name="T32" fmla="*/ 22 w 53"/>
                <a:gd name="T33" fmla="*/ 29 h 49"/>
                <a:gd name="T34" fmla="*/ 22 w 53"/>
                <a:gd name="T35" fmla="*/ 35 h 49"/>
                <a:gd name="T36" fmla="*/ 0 w 53"/>
                <a:gd name="T37" fmla="*/ 35 h 49"/>
                <a:gd name="T38" fmla="*/ 0 w 53"/>
                <a:gd name="T39" fmla="*/ 49 h 49"/>
                <a:gd name="T40" fmla="*/ 53 w 53"/>
                <a:gd name="T4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49">
                  <a:moveTo>
                    <a:pt x="53" y="49"/>
                  </a:moveTo>
                  <a:cubicBezTo>
                    <a:pt x="53" y="35"/>
                    <a:pt x="53" y="35"/>
                    <a:pt x="53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1" y="29"/>
                    <a:pt x="45" y="26"/>
                    <a:pt x="45" y="21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1"/>
                    <a:pt x="41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2" y="7"/>
                    <a:pt x="9" y="11"/>
                    <a:pt x="9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6"/>
                    <a:pt x="12" y="29"/>
                    <a:pt x="17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5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870535" y="4575961"/>
            <a:ext cx="358775" cy="339725"/>
            <a:chOff x="5870535" y="4759963"/>
            <a:chExt cx="358775" cy="339725"/>
          </a:xfrm>
          <a:solidFill>
            <a:srgbClr val="283264"/>
          </a:solidFill>
        </p:grpSpPr>
        <p:sp>
          <p:nvSpPr>
            <p:cNvPr id="115" name="Freeform 74"/>
            <p:cNvSpPr>
              <a:spLocks/>
            </p:cNvSpPr>
            <p:nvPr/>
          </p:nvSpPr>
          <p:spPr bwMode="auto">
            <a:xfrm>
              <a:off x="5870535" y="4939350"/>
              <a:ext cx="165100" cy="160338"/>
            </a:xfrm>
            <a:custGeom>
              <a:avLst/>
              <a:gdLst>
                <a:gd name="T0" fmla="*/ 8 w 100"/>
                <a:gd name="T1" fmla="*/ 65 h 100"/>
                <a:gd name="T2" fmla="*/ 8 w 100"/>
                <a:gd name="T3" fmla="*/ 95 h 100"/>
                <a:gd name="T4" fmla="*/ 23 w 100"/>
                <a:gd name="T5" fmla="*/ 100 h 100"/>
                <a:gd name="T6" fmla="*/ 36 w 100"/>
                <a:gd name="T7" fmla="*/ 95 h 100"/>
                <a:gd name="T8" fmla="*/ 100 w 100"/>
                <a:gd name="T9" fmla="*/ 27 h 100"/>
                <a:gd name="T10" fmla="*/ 73 w 100"/>
                <a:gd name="T11" fmla="*/ 0 h 100"/>
                <a:gd name="T12" fmla="*/ 8 w 100"/>
                <a:gd name="T13" fmla="*/ 65 h 100"/>
                <a:gd name="T14" fmla="*/ 8 w 100"/>
                <a:gd name="T15" fmla="*/ 6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00">
                  <a:moveTo>
                    <a:pt x="8" y="65"/>
                  </a:moveTo>
                  <a:cubicBezTo>
                    <a:pt x="0" y="73"/>
                    <a:pt x="0" y="87"/>
                    <a:pt x="8" y="95"/>
                  </a:cubicBezTo>
                  <a:cubicBezTo>
                    <a:pt x="13" y="98"/>
                    <a:pt x="18" y="100"/>
                    <a:pt x="23" y="100"/>
                  </a:cubicBezTo>
                  <a:cubicBezTo>
                    <a:pt x="26" y="100"/>
                    <a:pt x="31" y="98"/>
                    <a:pt x="36" y="95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5"/>
                    <a:pt x="8" y="65"/>
                    <a:pt x="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/>
            <p:cNvSpPr>
              <a:spLocks/>
            </p:cNvSpPr>
            <p:nvPr/>
          </p:nvSpPr>
          <p:spPr bwMode="auto">
            <a:xfrm>
              <a:off x="6076910" y="4759963"/>
              <a:ext cx="152400" cy="150813"/>
            </a:xfrm>
            <a:custGeom>
              <a:avLst/>
              <a:gdLst>
                <a:gd name="T0" fmla="*/ 52 w 96"/>
                <a:gd name="T1" fmla="*/ 60 h 95"/>
                <a:gd name="T2" fmla="*/ 79 w 96"/>
                <a:gd name="T3" fmla="*/ 43 h 95"/>
                <a:gd name="T4" fmla="*/ 96 w 96"/>
                <a:gd name="T5" fmla="*/ 13 h 95"/>
                <a:gd name="T6" fmla="*/ 83 w 96"/>
                <a:gd name="T7" fmla="*/ 0 h 95"/>
                <a:gd name="T8" fmla="*/ 52 w 96"/>
                <a:gd name="T9" fmla="*/ 16 h 95"/>
                <a:gd name="T10" fmla="*/ 36 w 96"/>
                <a:gd name="T11" fmla="*/ 43 h 95"/>
                <a:gd name="T12" fmla="*/ 0 w 96"/>
                <a:gd name="T13" fmla="*/ 79 h 95"/>
                <a:gd name="T14" fmla="*/ 16 w 96"/>
                <a:gd name="T15" fmla="*/ 95 h 95"/>
                <a:gd name="T16" fmla="*/ 52 w 96"/>
                <a:gd name="T17" fmla="*/ 60 h 95"/>
                <a:gd name="T18" fmla="*/ 52 w 96"/>
                <a:gd name="T19" fmla="*/ 60 h 95"/>
                <a:gd name="T20" fmla="*/ 52 w 96"/>
                <a:gd name="T21" fmla="*/ 6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95">
                  <a:moveTo>
                    <a:pt x="52" y="60"/>
                  </a:moveTo>
                  <a:lnTo>
                    <a:pt x="79" y="43"/>
                  </a:lnTo>
                  <a:lnTo>
                    <a:pt x="96" y="13"/>
                  </a:lnTo>
                  <a:lnTo>
                    <a:pt x="83" y="0"/>
                  </a:lnTo>
                  <a:lnTo>
                    <a:pt x="52" y="16"/>
                  </a:lnTo>
                  <a:lnTo>
                    <a:pt x="36" y="43"/>
                  </a:lnTo>
                  <a:lnTo>
                    <a:pt x="0" y="79"/>
                  </a:lnTo>
                  <a:lnTo>
                    <a:pt x="16" y="95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6"/>
            <p:cNvSpPr>
              <a:spLocks/>
            </p:cNvSpPr>
            <p:nvPr/>
          </p:nvSpPr>
          <p:spPr bwMode="auto">
            <a:xfrm>
              <a:off x="5870535" y="4759963"/>
              <a:ext cx="358775" cy="339725"/>
            </a:xfrm>
            <a:custGeom>
              <a:avLst/>
              <a:gdLst>
                <a:gd name="T0" fmla="*/ 180 w 218"/>
                <a:gd name="T1" fmla="*/ 133 h 212"/>
                <a:gd name="T2" fmla="*/ 177 w 218"/>
                <a:gd name="T3" fmla="*/ 133 h 212"/>
                <a:gd name="T4" fmla="*/ 164 w 218"/>
                <a:gd name="T5" fmla="*/ 135 h 212"/>
                <a:gd name="T6" fmla="*/ 79 w 218"/>
                <a:gd name="T7" fmla="*/ 53 h 212"/>
                <a:gd name="T8" fmla="*/ 82 w 218"/>
                <a:gd name="T9" fmla="*/ 40 h 212"/>
                <a:gd name="T10" fmla="*/ 82 w 218"/>
                <a:gd name="T11" fmla="*/ 37 h 212"/>
                <a:gd name="T12" fmla="*/ 41 w 218"/>
                <a:gd name="T13" fmla="*/ 0 h 212"/>
                <a:gd name="T14" fmla="*/ 24 w 218"/>
                <a:gd name="T15" fmla="*/ 5 h 212"/>
                <a:gd name="T16" fmla="*/ 52 w 218"/>
                <a:gd name="T17" fmla="*/ 29 h 212"/>
                <a:gd name="T18" fmla="*/ 54 w 218"/>
                <a:gd name="T19" fmla="*/ 35 h 212"/>
                <a:gd name="T20" fmla="*/ 52 w 218"/>
                <a:gd name="T21" fmla="*/ 50 h 212"/>
                <a:gd name="T22" fmla="*/ 41 w 218"/>
                <a:gd name="T23" fmla="*/ 53 h 212"/>
                <a:gd name="T24" fmla="*/ 35 w 218"/>
                <a:gd name="T25" fmla="*/ 53 h 212"/>
                <a:gd name="T26" fmla="*/ 32 w 218"/>
                <a:gd name="T27" fmla="*/ 50 h 212"/>
                <a:gd name="T28" fmla="*/ 5 w 218"/>
                <a:gd name="T29" fmla="*/ 24 h 212"/>
                <a:gd name="T30" fmla="*/ 0 w 218"/>
                <a:gd name="T31" fmla="*/ 40 h 212"/>
                <a:gd name="T32" fmla="*/ 38 w 218"/>
                <a:gd name="T33" fmla="*/ 80 h 212"/>
                <a:gd name="T34" fmla="*/ 41 w 218"/>
                <a:gd name="T35" fmla="*/ 80 h 212"/>
                <a:gd name="T36" fmla="*/ 54 w 218"/>
                <a:gd name="T37" fmla="*/ 77 h 212"/>
                <a:gd name="T38" fmla="*/ 139 w 218"/>
                <a:gd name="T39" fmla="*/ 159 h 212"/>
                <a:gd name="T40" fmla="*/ 136 w 218"/>
                <a:gd name="T41" fmla="*/ 173 h 212"/>
                <a:gd name="T42" fmla="*/ 136 w 218"/>
                <a:gd name="T43" fmla="*/ 175 h 212"/>
                <a:gd name="T44" fmla="*/ 177 w 218"/>
                <a:gd name="T45" fmla="*/ 212 h 212"/>
                <a:gd name="T46" fmla="*/ 194 w 218"/>
                <a:gd name="T47" fmla="*/ 207 h 212"/>
                <a:gd name="T48" fmla="*/ 169 w 218"/>
                <a:gd name="T49" fmla="*/ 183 h 212"/>
                <a:gd name="T50" fmla="*/ 164 w 218"/>
                <a:gd name="T51" fmla="*/ 178 h 212"/>
                <a:gd name="T52" fmla="*/ 169 w 218"/>
                <a:gd name="T53" fmla="*/ 162 h 212"/>
                <a:gd name="T54" fmla="*/ 177 w 218"/>
                <a:gd name="T55" fmla="*/ 159 h 212"/>
                <a:gd name="T56" fmla="*/ 183 w 218"/>
                <a:gd name="T57" fmla="*/ 159 h 212"/>
                <a:gd name="T58" fmla="*/ 188 w 218"/>
                <a:gd name="T59" fmla="*/ 162 h 212"/>
                <a:gd name="T60" fmla="*/ 216 w 218"/>
                <a:gd name="T61" fmla="*/ 189 h 212"/>
                <a:gd name="T62" fmla="*/ 218 w 218"/>
                <a:gd name="T63" fmla="*/ 173 h 212"/>
                <a:gd name="T64" fmla="*/ 180 w 218"/>
                <a:gd name="T65" fmla="*/ 13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" h="212">
                  <a:moveTo>
                    <a:pt x="180" y="133"/>
                  </a:moveTo>
                  <a:cubicBezTo>
                    <a:pt x="177" y="133"/>
                    <a:pt x="177" y="133"/>
                    <a:pt x="177" y="133"/>
                  </a:cubicBezTo>
                  <a:cubicBezTo>
                    <a:pt x="172" y="133"/>
                    <a:pt x="167" y="133"/>
                    <a:pt x="164" y="135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82" y="50"/>
                    <a:pt x="82" y="45"/>
                    <a:pt x="82" y="40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79" y="16"/>
                    <a:pt x="63" y="0"/>
                    <a:pt x="41" y="0"/>
                  </a:cubicBezTo>
                  <a:cubicBezTo>
                    <a:pt x="35" y="0"/>
                    <a:pt x="30" y="3"/>
                    <a:pt x="24" y="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2"/>
                    <a:pt x="52" y="35"/>
                    <a:pt x="54" y="35"/>
                  </a:cubicBezTo>
                  <a:cubicBezTo>
                    <a:pt x="54" y="40"/>
                    <a:pt x="54" y="45"/>
                    <a:pt x="52" y="50"/>
                  </a:cubicBezTo>
                  <a:cubicBezTo>
                    <a:pt x="49" y="53"/>
                    <a:pt x="43" y="53"/>
                    <a:pt x="41" y="53"/>
                  </a:cubicBezTo>
                  <a:cubicBezTo>
                    <a:pt x="38" y="53"/>
                    <a:pt x="38" y="53"/>
                    <a:pt x="35" y="53"/>
                  </a:cubicBezTo>
                  <a:cubicBezTo>
                    <a:pt x="35" y="50"/>
                    <a:pt x="32" y="50"/>
                    <a:pt x="32" y="50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9"/>
                    <a:pt x="0" y="35"/>
                    <a:pt x="0" y="40"/>
                  </a:cubicBezTo>
                  <a:cubicBezTo>
                    <a:pt x="0" y="61"/>
                    <a:pt x="16" y="77"/>
                    <a:pt x="38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6" y="80"/>
                    <a:pt x="52" y="80"/>
                    <a:pt x="54" y="77"/>
                  </a:cubicBezTo>
                  <a:cubicBezTo>
                    <a:pt x="139" y="159"/>
                    <a:pt x="139" y="159"/>
                    <a:pt x="139" y="159"/>
                  </a:cubicBezTo>
                  <a:cubicBezTo>
                    <a:pt x="136" y="162"/>
                    <a:pt x="136" y="167"/>
                    <a:pt x="136" y="173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9" y="196"/>
                    <a:pt x="156" y="212"/>
                    <a:pt x="177" y="212"/>
                  </a:cubicBezTo>
                  <a:cubicBezTo>
                    <a:pt x="183" y="212"/>
                    <a:pt x="191" y="210"/>
                    <a:pt x="194" y="207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7" y="181"/>
                    <a:pt x="167" y="178"/>
                    <a:pt x="164" y="178"/>
                  </a:cubicBezTo>
                  <a:cubicBezTo>
                    <a:pt x="164" y="173"/>
                    <a:pt x="164" y="167"/>
                    <a:pt x="169" y="162"/>
                  </a:cubicBezTo>
                  <a:cubicBezTo>
                    <a:pt x="169" y="159"/>
                    <a:pt x="175" y="159"/>
                    <a:pt x="177" y="159"/>
                  </a:cubicBezTo>
                  <a:cubicBezTo>
                    <a:pt x="180" y="159"/>
                    <a:pt x="180" y="159"/>
                    <a:pt x="183" y="159"/>
                  </a:cubicBezTo>
                  <a:cubicBezTo>
                    <a:pt x="183" y="162"/>
                    <a:pt x="186" y="162"/>
                    <a:pt x="188" y="162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6" y="183"/>
                    <a:pt x="218" y="178"/>
                    <a:pt x="218" y="173"/>
                  </a:cubicBezTo>
                  <a:cubicBezTo>
                    <a:pt x="218" y="151"/>
                    <a:pt x="202" y="135"/>
                    <a:pt x="18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908447" y="1851173"/>
            <a:ext cx="636588" cy="360363"/>
            <a:chOff x="6845300" y="2035175"/>
            <a:chExt cx="636588" cy="360363"/>
          </a:xfrm>
          <a:solidFill>
            <a:srgbClr val="283264"/>
          </a:solidFill>
        </p:grpSpPr>
        <p:sp>
          <p:nvSpPr>
            <p:cNvPr id="122" name="Freeform 80"/>
            <p:cNvSpPr>
              <a:spLocks/>
            </p:cNvSpPr>
            <p:nvPr/>
          </p:nvSpPr>
          <p:spPr bwMode="auto">
            <a:xfrm>
              <a:off x="6853238" y="2347913"/>
              <a:ext cx="246063" cy="47625"/>
            </a:xfrm>
            <a:custGeom>
              <a:avLst/>
              <a:gdLst>
                <a:gd name="T0" fmla="*/ 75 w 103"/>
                <a:gd name="T1" fmla="*/ 0 h 20"/>
                <a:gd name="T2" fmla="*/ 75 w 103"/>
                <a:gd name="T3" fmla="*/ 8 h 20"/>
                <a:gd name="T4" fmla="*/ 30 w 103"/>
                <a:gd name="T5" fmla="*/ 8 h 20"/>
                <a:gd name="T6" fmla="*/ 30 w 103"/>
                <a:gd name="T7" fmla="*/ 0 h 20"/>
                <a:gd name="T8" fmla="*/ 18 w 103"/>
                <a:gd name="T9" fmla="*/ 0 h 20"/>
                <a:gd name="T10" fmla="*/ 18 w 103"/>
                <a:gd name="T11" fmla="*/ 8 h 20"/>
                <a:gd name="T12" fmla="*/ 6 w 103"/>
                <a:gd name="T13" fmla="*/ 8 h 20"/>
                <a:gd name="T14" fmla="*/ 0 w 103"/>
                <a:gd name="T15" fmla="*/ 14 h 20"/>
                <a:gd name="T16" fmla="*/ 6 w 103"/>
                <a:gd name="T17" fmla="*/ 20 h 20"/>
                <a:gd name="T18" fmla="*/ 97 w 103"/>
                <a:gd name="T19" fmla="*/ 20 h 20"/>
                <a:gd name="T20" fmla="*/ 103 w 103"/>
                <a:gd name="T21" fmla="*/ 14 h 20"/>
                <a:gd name="T22" fmla="*/ 97 w 103"/>
                <a:gd name="T23" fmla="*/ 8 h 20"/>
                <a:gd name="T24" fmla="*/ 87 w 103"/>
                <a:gd name="T25" fmla="*/ 8 h 20"/>
                <a:gd name="T26" fmla="*/ 87 w 103"/>
                <a:gd name="T27" fmla="*/ 0 h 20"/>
                <a:gd name="T28" fmla="*/ 82 w 103"/>
                <a:gd name="T29" fmla="*/ 0 h 20"/>
                <a:gd name="T30" fmla="*/ 75 w 103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20">
                  <a:moveTo>
                    <a:pt x="75" y="0"/>
                  </a:moveTo>
                  <a:cubicBezTo>
                    <a:pt x="75" y="8"/>
                    <a:pt x="75" y="8"/>
                    <a:pt x="75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7"/>
                    <a:pt x="3" y="20"/>
                    <a:pt x="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100" y="20"/>
                    <a:pt x="103" y="17"/>
                    <a:pt x="103" y="14"/>
                  </a:cubicBezTo>
                  <a:cubicBezTo>
                    <a:pt x="103" y="11"/>
                    <a:pt x="100" y="8"/>
                    <a:pt x="97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5" y="0"/>
                    <a:pt x="84" y="0"/>
                    <a:pt x="82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1"/>
            <p:cNvSpPr>
              <a:spLocks/>
            </p:cNvSpPr>
            <p:nvPr/>
          </p:nvSpPr>
          <p:spPr bwMode="auto">
            <a:xfrm>
              <a:off x="6867525" y="2035175"/>
              <a:ext cx="539750" cy="53975"/>
            </a:xfrm>
            <a:custGeom>
              <a:avLst/>
              <a:gdLst>
                <a:gd name="T0" fmla="*/ 122 w 226"/>
                <a:gd name="T1" fmla="*/ 19 h 23"/>
                <a:gd name="T2" fmla="*/ 122 w 226"/>
                <a:gd name="T3" fmla="*/ 17 h 23"/>
                <a:gd name="T4" fmla="*/ 220 w 226"/>
                <a:gd name="T5" fmla="*/ 17 h 23"/>
                <a:gd name="T6" fmla="*/ 226 w 226"/>
                <a:gd name="T7" fmla="*/ 11 h 23"/>
                <a:gd name="T8" fmla="*/ 220 w 226"/>
                <a:gd name="T9" fmla="*/ 5 h 23"/>
                <a:gd name="T10" fmla="*/ 121 w 226"/>
                <a:gd name="T11" fmla="*/ 5 h 23"/>
                <a:gd name="T12" fmla="*/ 113 w 226"/>
                <a:gd name="T13" fmla="*/ 0 h 23"/>
                <a:gd name="T14" fmla="*/ 105 w 226"/>
                <a:gd name="T15" fmla="*/ 5 h 23"/>
                <a:gd name="T16" fmla="*/ 6 w 226"/>
                <a:gd name="T17" fmla="*/ 5 h 23"/>
                <a:gd name="T18" fmla="*/ 0 w 226"/>
                <a:gd name="T19" fmla="*/ 11 h 23"/>
                <a:gd name="T20" fmla="*/ 6 w 226"/>
                <a:gd name="T21" fmla="*/ 17 h 23"/>
                <a:gd name="T22" fmla="*/ 104 w 226"/>
                <a:gd name="T23" fmla="*/ 17 h 23"/>
                <a:gd name="T24" fmla="*/ 104 w 226"/>
                <a:gd name="T25" fmla="*/ 19 h 23"/>
                <a:gd name="T26" fmla="*/ 105 w 226"/>
                <a:gd name="T27" fmla="*/ 23 h 23"/>
                <a:gd name="T28" fmla="*/ 121 w 226"/>
                <a:gd name="T29" fmla="*/ 23 h 23"/>
                <a:gd name="T30" fmla="*/ 122 w 226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6" h="23">
                  <a:moveTo>
                    <a:pt x="122" y="19"/>
                  </a:moveTo>
                  <a:cubicBezTo>
                    <a:pt x="122" y="17"/>
                    <a:pt x="122" y="17"/>
                    <a:pt x="122" y="17"/>
                  </a:cubicBezTo>
                  <a:cubicBezTo>
                    <a:pt x="220" y="17"/>
                    <a:pt x="220" y="17"/>
                    <a:pt x="220" y="17"/>
                  </a:cubicBezTo>
                  <a:cubicBezTo>
                    <a:pt x="223" y="17"/>
                    <a:pt x="226" y="15"/>
                    <a:pt x="226" y="11"/>
                  </a:cubicBezTo>
                  <a:cubicBezTo>
                    <a:pt x="226" y="8"/>
                    <a:pt x="223" y="5"/>
                    <a:pt x="220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0" y="2"/>
                    <a:pt x="117" y="0"/>
                    <a:pt x="113" y="0"/>
                  </a:cubicBezTo>
                  <a:cubicBezTo>
                    <a:pt x="109" y="0"/>
                    <a:pt x="106" y="2"/>
                    <a:pt x="10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0" y="8"/>
                    <a:pt x="0" y="11"/>
                  </a:cubicBezTo>
                  <a:cubicBezTo>
                    <a:pt x="0" y="15"/>
                    <a:pt x="3" y="17"/>
                    <a:pt x="6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4" y="20"/>
                    <a:pt x="104" y="22"/>
                    <a:pt x="105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2" y="22"/>
                    <a:pt x="122" y="20"/>
                    <a:pt x="12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2"/>
            <p:cNvSpPr>
              <a:spLocks/>
            </p:cNvSpPr>
            <p:nvPr/>
          </p:nvSpPr>
          <p:spPr bwMode="auto">
            <a:xfrm>
              <a:off x="7075488" y="2109788"/>
              <a:ext cx="123825" cy="31750"/>
            </a:xfrm>
            <a:custGeom>
              <a:avLst/>
              <a:gdLst>
                <a:gd name="T0" fmla="*/ 70 w 78"/>
                <a:gd name="T1" fmla="*/ 0 h 20"/>
                <a:gd name="T2" fmla="*/ 7 w 78"/>
                <a:gd name="T3" fmla="*/ 0 h 20"/>
                <a:gd name="T4" fmla="*/ 0 w 78"/>
                <a:gd name="T5" fmla="*/ 20 h 20"/>
                <a:gd name="T6" fmla="*/ 78 w 78"/>
                <a:gd name="T7" fmla="*/ 20 h 20"/>
                <a:gd name="T8" fmla="*/ 70 w 78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">
                  <a:moveTo>
                    <a:pt x="70" y="0"/>
                  </a:moveTo>
                  <a:lnTo>
                    <a:pt x="7" y="0"/>
                  </a:lnTo>
                  <a:lnTo>
                    <a:pt x="0" y="20"/>
                  </a:lnTo>
                  <a:lnTo>
                    <a:pt x="78" y="20"/>
                  </a:ln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3"/>
            <p:cNvSpPr>
              <a:spLocks/>
            </p:cNvSpPr>
            <p:nvPr/>
          </p:nvSpPr>
          <p:spPr bwMode="auto">
            <a:xfrm>
              <a:off x="7221538" y="2147888"/>
              <a:ext cx="260350" cy="82550"/>
            </a:xfrm>
            <a:custGeom>
              <a:avLst/>
              <a:gdLst>
                <a:gd name="T0" fmla="*/ 108 w 109"/>
                <a:gd name="T1" fmla="*/ 34 h 35"/>
                <a:gd name="T2" fmla="*/ 108 w 109"/>
                <a:gd name="T3" fmla="*/ 33 h 35"/>
                <a:gd name="T4" fmla="*/ 108 w 109"/>
                <a:gd name="T5" fmla="*/ 31 h 35"/>
                <a:gd name="T6" fmla="*/ 108 w 109"/>
                <a:gd name="T7" fmla="*/ 3 h 35"/>
                <a:gd name="T8" fmla="*/ 108 w 109"/>
                <a:gd name="T9" fmla="*/ 2 h 35"/>
                <a:gd name="T10" fmla="*/ 108 w 109"/>
                <a:gd name="T11" fmla="*/ 0 h 35"/>
                <a:gd name="T12" fmla="*/ 106 w 109"/>
                <a:gd name="T13" fmla="*/ 0 h 35"/>
                <a:gd name="T14" fmla="*/ 89 w 109"/>
                <a:gd name="T15" fmla="*/ 8 h 35"/>
                <a:gd name="T16" fmla="*/ 88 w 109"/>
                <a:gd name="T17" fmla="*/ 8 h 35"/>
                <a:gd name="T18" fmla="*/ 0 w 109"/>
                <a:gd name="T19" fmla="*/ 8 h 35"/>
                <a:gd name="T20" fmla="*/ 0 w 109"/>
                <a:gd name="T21" fmla="*/ 24 h 35"/>
                <a:gd name="T22" fmla="*/ 87 w 109"/>
                <a:gd name="T23" fmla="*/ 24 h 35"/>
                <a:gd name="T24" fmla="*/ 89 w 109"/>
                <a:gd name="T25" fmla="*/ 25 h 35"/>
                <a:gd name="T26" fmla="*/ 106 w 109"/>
                <a:gd name="T27" fmla="*/ 34 h 35"/>
                <a:gd name="T28" fmla="*/ 108 w 109"/>
                <a:gd name="T2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35">
                  <a:moveTo>
                    <a:pt x="108" y="34"/>
                  </a:moveTo>
                  <a:cubicBezTo>
                    <a:pt x="108" y="34"/>
                    <a:pt x="109" y="33"/>
                    <a:pt x="108" y="33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5" y="22"/>
                    <a:pt x="105" y="12"/>
                    <a:pt x="108" y="3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9" y="1"/>
                    <a:pt x="108" y="1"/>
                    <a:pt x="108" y="0"/>
                  </a:cubicBezTo>
                  <a:cubicBezTo>
                    <a:pt x="108" y="0"/>
                    <a:pt x="107" y="0"/>
                    <a:pt x="106" y="0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8"/>
                    <a:pt x="88" y="8"/>
                    <a:pt x="8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8" y="24"/>
                    <a:pt x="88" y="25"/>
                    <a:pt x="89" y="25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7" y="35"/>
                    <a:pt x="108" y="34"/>
                    <a:pt x="10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4"/>
            <p:cNvSpPr>
              <a:spLocks/>
            </p:cNvSpPr>
            <p:nvPr/>
          </p:nvSpPr>
          <p:spPr bwMode="auto">
            <a:xfrm>
              <a:off x="6845300" y="2166938"/>
              <a:ext cx="354013" cy="160338"/>
            </a:xfrm>
            <a:custGeom>
              <a:avLst/>
              <a:gdLst>
                <a:gd name="T0" fmla="*/ 85 w 148"/>
                <a:gd name="T1" fmla="*/ 68 h 68"/>
                <a:gd name="T2" fmla="*/ 123 w 148"/>
                <a:gd name="T3" fmla="*/ 53 h 68"/>
                <a:gd name="T4" fmla="*/ 148 w 148"/>
                <a:gd name="T5" fmla="*/ 24 h 68"/>
                <a:gd name="T6" fmla="*/ 148 w 148"/>
                <a:gd name="T7" fmla="*/ 0 h 68"/>
                <a:gd name="T8" fmla="*/ 75 w 148"/>
                <a:gd name="T9" fmla="*/ 0 h 68"/>
                <a:gd name="T10" fmla="*/ 22 w 148"/>
                <a:gd name="T11" fmla="*/ 20 h 68"/>
                <a:gd name="T12" fmla="*/ 45 w 148"/>
                <a:gd name="T13" fmla="*/ 20 h 68"/>
                <a:gd name="T14" fmla="*/ 51 w 148"/>
                <a:gd name="T15" fmla="*/ 26 h 68"/>
                <a:gd name="T16" fmla="*/ 45 w 148"/>
                <a:gd name="T17" fmla="*/ 32 h 68"/>
                <a:gd name="T18" fmla="*/ 11 w 148"/>
                <a:gd name="T19" fmla="*/ 32 h 68"/>
                <a:gd name="T20" fmla="*/ 1 w 148"/>
                <a:gd name="T21" fmla="*/ 51 h 68"/>
                <a:gd name="T22" fmla="*/ 0 w 148"/>
                <a:gd name="T23" fmla="*/ 55 h 68"/>
                <a:gd name="T24" fmla="*/ 13 w 148"/>
                <a:gd name="T25" fmla="*/ 68 h 68"/>
                <a:gd name="T26" fmla="*/ 85 w 148"/>
                <a:gd name="T2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68">
                  <a:moveTo>
                    <a:pt x="85" y="68"/>
                  </a:moveTo>
                  <a:cubicBezTo>
                    <a:pt x="99" y="68"/>
                    <a:pt x="113" y="63"/>
                    <a:pt x="123" y="53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5" y="0"/>
                    <a:pt x="36" y="8"/>
                    <a:pt x="22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51" y="23"/>
                    <a:pt x="51" y="26"/>
                  </a:cubicBezTo>
                  <a:cubicBezTo>
                    <a:pt x="51" y="30"/>
                    <a:pt x="48" y="32"/>
                    <a:pt x="45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7" y="38"/>
                    <a:pt x="4" y="44"/>
                    <a:pt x="1" y="51"/>
                  </a:cubicBezTo>
                  <a:cubicBezTo>
                    <a:pt x="1" y="52"/>
                    <a:pt x="0" y="54"/>
                    <a:pt x="0" y="55"/>
                  </a:cubicBezTo>
                  <a:cubicBezTo>
                    <a:pt x="0" y="63"/>
                    <a:pt x="6" y="68"/>
                    <a:pt x="13" y="68"/>
                  </a:cubicBezTo>
                  <a:lnTo>
                    <a:pt x="85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88"/>
          <p:cNvSpPr>
            <a:spLocks noEditPoints="1"/>
          </p:cNvSpPr>
          <p:nvPr/>
        </p:nvSpPr>
        <p:spPr bwMode="auto">
          <a:xfrm>
            <a:off x="7922321" y="1844824"/>
            <a:ext cx="354012" cy="361949"/>
          </a:xfrm>
          <a:custGeom>
            <a:avLst/>
            <a:gdLst>
              <a:gd name="T0" fmla="*/ 117 w 213"/>
              <a:gd name="T1" fmla="*/ 132 h 223"/>
              <a:gd name="T2" fmla="*/ 116 w 213"/>
              <a:gd name="T3" fmla="*/ 174 h 223"/>
              <a:gd name="T4" fmla="*/ 143 w 213"/>
              <a:gd name="T5" fmla="*/ 215 h 223"/>
              <a:gd name="T6" fmla="*/ 140 w 213"/>
              <a:gd name="T7" fmla="*/ 218 h 223"/>
              <a:gd name="T8" fmla="*/ 118 w 213"/>
              <a:gd name="T9" fmla="*/ 205 h 223"/>
              <a:gd name="T10" fmla="*/ 115 w 213"/>
              <a:gd name="T11" fmla="*/ 206 h 223"/>
              <a:gd name="T12" fmla="*/ 114 w 213"/>
              <a:gd name="T13" fmla="*/ 213 h 223"/>
              <a:gd name="T14" fmla="*/ 103 w 213"/>
              <a:gd name="T15" fmla="*/ 221 h 223"/>
              <a:gd name="T16" fmla="*/ 99 w 213"/>
              <a:gd name="T17" fmla="*/ 213 h 223"/>
              <a:gd name="T18" fmla="*/ 98 w 213"/>
              <a:gd name="T19" fmla="*/ 207 h 223"/>
              <a:gd name="T20" fmla="*/ 98 w 213"/>
              <a:gd name="T21" fmla="*/ 205 h 223"/>
              <a:gd name="T22" fmla="*/ 94 w 213"/>
              <a:gd name="T23" fmla="*/ 205 h 223"/>
              <a:gd name="T24" fmla="*/ 70 w 213"/>
              <a:gd name="T25" fmla="*/ 217 h 223"/>
              <a:gd name="T26" fmla="*/ 69 w 213"/>
              <a:gd name="T27" fmla="*/ 216 h 223"/>
              <a:gd name="T28" fmla="*/ 70 w 213"/>
              <a:gd name="T29" fmla="*/ 202 h 223"/>
              <a:gd name="T30" fmla="*/ 96 w 213"/>
              <a:gd name="T31" fmla="*/ 175 h 223"/>
              <a:gd name="T32" fmla="*/ 97 w 213"/>
              <a:gd name="T33" fmla="*/ 173 h 223"/>
              <a:gd name="T34" fmla="*/ 95 w 213"/>
              <a:gd name="T35" fmla="*/ 132 h 223"/>
              <a:gd name="T36" fmla="*/ 4 w 213"/>
              <a:gd name="T37" fmla="*/ 176 h 223"/>
              <a:gd name="T38" fmla="*/ 1 w 213"/>
              <a:gd name="T39" fmla="*/ 175 h 223"/>
              <a:gd name="T40" fmla="*/ 0 w 213"/>
              <a:gd name="T41" fmla="*/ 173 h 223"/>
              <a:gd name="T42" fmla="*/ 0 w 213"/>
              <a:gd name="T43" fmla="*/ 162 h 223"/>
              <a:gd name="T44" fmla="*/ 93 w 213"/>
              <a:gd name="T45" fmla="*/ 68 h 223"/>
              <a:gd name="T46" fmla="*/ 94 w 213"/>
              <a:gd name="T47" fmla="*/ 12 h 223"/>
              <a:gd name="T48" fmla="*/ 104 w 213"/>
              <a:gd name="T49" fmla="*/ 0 h 223"/>
              <a:gd name="T50" fmla="*/ 113 w 213"/>
              <a:gd name="T51" fmla="*/ 4 h 223"/>
              <a:gd name="T52" fmla="*/ 121 w 213"/>
              <a:gd name="T53" fmla="*/ 19 h 223"/>
              <a:gd name="T54" fmla="*/ 120 w 213"/>
              <a:gd name="T55" fmla="*/ 68 h 223"/>
              <a:gd name="T56" fmla="*/ 209 w 213"/>
              <a:gd name="T57" fmla="*/ 158 h 223"/>
              <a:gd name="T58" fmla="*/ 212 w 213"/>
              <a:gd name="T59" fmla="*/ 161 h 223"/>
              <a:gd name="T60" fmla="*/ 212 w 213"/>
              <a:gd name="T61" fmla="*/ 163 h 223"/>
              <a:gd name="T62" fmla="*/ 212 w 213"/>
              <a:gd name="T63" fmla="*/ 175 h 223"/>
              <a:gd name="T64" fmla="*/ 122 w 213"/>
              <a:gd name="T65" fmla="*/ 132 h 223"/>
              <a:gd name="T66" fmla="*/ 118 w 213"/>
              <a:gd name="T67" fmla="*/ 132 h 223"/>
              <a:gd name="T68" fmla="*/ 118 w 213"/>
              <a:gd name="T69" fmla="*/ 13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3" h="223">
                <a:moveTo>
                  <a:pt x="118" y="132"/>
                </a:moveTo>
                <a:cubicBezTo>
                  <a:pt x="117" y="132"/>
                  <a:pt x="117" y="132"/>
                  <a:pt x="117" y="132"/>
                </a:cubicBezTo>
                <a:cubicBezTo>
                  <a:pt x="117" y="133"/>
                  <a:pt x="117" y="133"/>
                  <a:pt x="117" y="134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43" y="203"/>
                  <a:pt x="143" y="203"/>
                  <a:pt x="143" y="203"/>
                </a:cubicBezTo>
                <a:cubicBezTo>
                  <a:pt x="143" y="215"/>
                  <a:pt x="143" y="215"/>
                  <a:pt x="143" y="215"/>
                </a:cubicBezTo>
                <a:cubicBezTo>
                  <a:pt x="143" y="216"/>
                  <a:pt x="143" y="216"/>
                  <a:pt x="142" y="217"/>
                </a:cubicBezTo>
                <a:cubicBezTo>
                  <a:pt x="141" y="218"/>
                  <a:pt x="140" y="218"/>
                  <a:pt x="140" y="218"/>
                </a:cubicBezTo>
                <a:cubicBezTo>
                  <a:pt x="139" y="218"/>
                  <a:pt x="138" y="217"/>
                  <a:pt x="137" y="217"/>
                </a:cubicBezTo>
                <a:cubicBezTo>
                  <a:pt x="118" y="205"/>
                  <a:pt x="118" y="205"/>
                  <a:pt x="118" y="205"/>
                </a:cubicBezTo>
                <a:cubicBezTo>
                  <a:pt x="117" y="205"/>
                  <a:pt x="117" y="205"/>
                  <a:pt x="116" y="205"/>
                </a:cubicBezTo>
                <a:cubicBezTo>
                  <a:pt x="115" y="205"/>
                  <a:pt x="115" y="206"/>
                  <a:pt x="115" y="206"/>
                </a:cubicBezTo>
                <a:cubicBezTo>
                  <a:pt x="114" y="207"/>
                  <a:pt x="113" y="208"/>
                  <a:pt x="113" y="209"/>
                </a:cubicBezTo>
                <a:cubicBezTo>
                  <a:pt x="114" y="211"/>
                  <a:pt x="114" y="212"/>
                  <a:pt x="114" y="213"/>
                </a:cubicBezTo>
                <a:cubicBezTo>
                  <a:pt x="113" y="216"/>
                  <a:pt x="112" y="219"/>
                  <a:pt x="109" y="221"/>
                </a:cubicBezTo>
                <a:cubicBezTo>
                  <a:pt x="107" y="223"/>
                  <a:pt x="105" y="223"/>
                  <a:pt x="103" y="221"/>
                </a:cubicBezTo>
                <a:cubicBezTo>
                  <a:pt x="102" y="220"/>
                  <a:pt x="101" y="219"/>
                  <a:pt x="100" y="217"/>
                </a:cubicBezTo>
                <a:cubicBezTo>
                  <a:pt x="99" y="216"/>
                  <a:pt x="99" y="215"/>
                  <a:pt x="99" y="213"/>
                </a:cubicBezTo>
                <a:cubicBezTo>
                  <a:pt x="98" y="208"/>
                  <a:pt x="98" y="208"/>
                  <a:pt x="98" y="208"/>
                </a:cubicBezTo>
                <a:cubicBezTo>
                  <a:pt x="98" y="208"/>
                  <a:pt x="98" y="207"/>
                  <a:pt x="98" y="207"/>
                </a:cubicBezTo>
                <a:cubicBezTo>
                  <a:pt x="98" y="207"/>
                  <a:pt x="98" y="207"/>
                  <a:pt x="98" y="207"/>
                </a:cubicBezTo>
                <a:cubicBezTo>
                  <a:pt x="98" y="206"/>
                  <a:pt x="98" y="206"/>
                  <a:pt x="98" y="205"/>
                </a:cubicBezTo>
                <a:cubicBezTo>
                  <a:pt x="97" y="205"/>
                  <a:pt x="97" y="205"/>
                  <a:pt x="96" y="205"/>
                </a:cubicBezTo>
                <a:cubicBezTo>
                  <a:pt x="95" y="205"/>
                  <a:pt x="95" y="205"/>
                  <a:pt x="94" y="205"/>
                </a:cubicBezTo>
                <a:cubicBezTo>
                  <a:pt x="74" y="218"/>
                  <a:pt x="74" y="218"/>
                  <a:pt x="74" y="218"/>
                </a:cubicBezTo>
                <a:cubicBezTo>
                  <a:pt x="73" y="218"/>
                  <a:pt x="72" y="218"/>
                  <a:pt x="70" y="217"/>
                </a:cubicBezTo>
                <a:cubicBezTo>
                  <a:pt x="70" y="216"/>
                  <a:pt x="70" y="216"/>
                  <a:pt x="70" y="216"/>
                </a:cubicBezTo>
                <a:cubicBezTo>
                  <a:pt x="70" y="216"/>
                  <a:pt x="70" y="216"/>
                  <a:pt x="69" y="216"/>
                </a:cubicBezTo>
                <a:cubicBezTo>
                  <a:pt x="70" y="203"/>
                  <a:pt x="70" y="203"/>
                  <a:pt x="70" y="203"/>
                </a:cubicBezTo>
                <a:cubicBezTo>
                  <a:pt x="70" y="203"/>
                  <a:pt x="70" y="203"/>
                  <a:pt x="70" y="202"/>
                </a:cubicBezTo>
                <a:cubicBezTo>
                  <a:pt x="70" y="202"/>
                  <a:pt x="70" y="201"/>
                  <a:pt x="70" y="201"/>
                </a:cubicBezTo>
                <a:cubicBezTo>
                  <a:pt x="96" y="175"/>
                  <a:pt x="96" y="175"/>
                  <a:pt x="96" y="175"/>
                </a:cubicBezTo>
                <a:cubicBezTo>
                  <a:pt x="96" y="175"/>
                  <a:pt x="96" y="175"/>
                  <a:pt x="97" y="174"/>
                </a:cubicBezTo>
                <a:cubicBezTo>
                  <a:pt x="97" y="174"/>
                  <a:pt x="97" y="174"/>
                  <a:pt x="97" y="173"/>
                </a:cubicBezTo>
                <a:cubicBezTo>
                  <a:pt x="95" y="134"/>
                  <a:pt x="95" y="134"/>
                  <a:pt x="95" y="134"/>
                </a:cubicBezTo>
                <a:cubicBezTo>
                  <a:pt x="95" y="133"/>
                  <a:pt x="95" y="133"/>
                  <a:pt x="95" y="132"/>
                </a:cubicBezTo>
                <a:cubicBezTo>
                  <a:pt x="94" y="131"/>
                  <a:pt x="93" y="131"/>
                  <a:pt x="91" y="131"/>
                </a:cubicBezTo>
                <a:cubicBezTo>
                  <a:pt x="4" y="176"/>
                  <a:pt x="4" y="176"/>
                  <a:pt x="4" y="176"/>
                </a:cubicBezTo>
                <a:cubicBezTo>
                  <a:pt x="3" y="176"/>
                  <a:pt x="3" y="176"/>
                  <a:pt x="2" y="176"/>
                </a:cubicBezTo>
                <a:cubicBezTo>
                  <a:pt x="2" y="176"/>
                  <a:pt x="1" y="175"/>
                  <a:pt x="1" y="175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74"/>
                  <a:pt x="0" y="174"/>
                  <a:pt x="0" y="17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63"/>
                  <a:pt x="0" y="162"/>
                  <a:pt x="0" y="162"/>
                </a:cubicBezTo>
                <a:cubicBezTo>
                  <a:pt x="0" y="161"/>
                  <a:pt x="0" y="161"/>
                  <a:pt x="1" y="161"/>
                </a:cubicBezTo>
                <a:cubicBezTo>
                  <a:pt x="93" y="68"/>
                  <a:pt x="93" y="68"/>
                  <a:pt x="93" y="68"/>
                </a:cubicBezTo>
                <a:cubicBezTo>
                  <a:pt x="92" y="22"/>
                  <a:pt x="92" y="22"/>
                  <a:pt x="92" y="22"/>
                </a:cubicBezTo>
                <a:cubicBezTo>
                  <a:pt x="91" y="19"/>
                  <a:pt x="92" y="15"/>
                  <a:pt x="94" y="12"/>
                </a:cubicBezTo>
                <a:cubicBezTo>
                  <a:pt x="95" y="9"/>
                  <a:pt x="97" y="6"/>
                  <a:pt x="99" y="3"/>
                </a:cubicBezTo>
                <a:cubicBezTo>
                  <a:pt x="101" y="2"/>
                  <a:pt x="103" y="1"/>
                  <a:pt x="104" y="0"/>
                </a:cubicBezTo>
                <a:cubicBezTo>
                  <a:pt x="106" y="0"/>
                  <a:pt x="108" y="0"/>
                  <a:pt x="111" y="1"/>
                </a:cubicBezTo>
                <a:cubicBezTo>
                  <a:pt x="113" y="4"/>
                  <a:pt x="113" y="4"/>
                  <a:pt x="113" y="4"/>
                </a:cubicBezTo>
                <a:cubicBezTo>
                  <a:pt x="115" y="6"/>
                  <a:pt x="117" y="8"/>
                  <a:pt x="118" y="11"/>
                </a:cubicBezTo>
                <a:cubicBezTo>
                  <a:pt x="120" y="14"/>
                  <a:pt x="121" y="17"/>
                  <a:pt x="121" y="19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19" y="68"/>
                  <a:pt x="120" y="68"/>
                  <a:pt x="120" y="68"/>
                </a:cubicBezTo>
                <a:cubicBezTo>
                  <a:pt x="120" y="69"/>
                  <a:pt x="121" y="69"/>
                  <a:pt x="121" y="70"/>
                </a:cubicBezTo>
                <a:cubicBezTo>
                  <a:pt x="209" y="158"/>
                  <a:pt x="209" y="158"/>
                  <a:pt x="209" y="158"/>
                </a:cubicBezTo>
                <a:cubicBezTo>
                  <a:pt x="209" y="158"/>
                  <a:pt x="210" y="158"/>
                  <a:pt x="211" y="159"/>
                </a:cubicBezTo>
                <a:cubicBezTo>
                  <a:pt x="211" y="160"/>
                  <a:pt x="212" y="161"/>
                  <a:pt x="212" y="161"/>
                </a:cubicBezTo>
                <a:cubicBezTo>
                  <a:pt x="212" y="161"/>
                  <a:pt x="212" y="162"/>
                  <a:pt x="212" y="162"/>
                </a:cubicBezTo>
                <a:cubicBezTo>
                  <a:pt x="213" y="163"/>
                  <a:pt x="213" y="163"/>
                  <a:pt x="212" y="163"/>
                </a:cubicBezTo>
                <a:cubicBezTo>
                  <a:pt x="213" y="173"/>
                  <a:pt x="213" y="173"/>
                  <a:pt x="213" y="173"/>
                </a:cubicBezTo>
                <a:cubicBezTo>
                  <a:pt x="212" y="174"/>
                  <a:pt x="212" y="175"/>
                  <a:pt x="212" y="175"/>
                </a:cubicBezTo>
                <a:cubicBezTo>
                  <a:pt x="211" y="176"/>
                  <a:pt x="210" y="176"/>
                  <a:pt x="208" y="176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1" y="132"/>
                  <a:pt x="120" y="131"/>
                  <a:pt x="120" y="131"/>
                </a:cubicBezTo>
                <a:cubicBezTo>
                  <a:pt x="119" y="131"/>
                  <a:pt x="118" y="132"/>
                  <a:pt x="118" y="132"/>
                </a:cubicBezTo>
                <a:close/>
                <a:moveTo>
                  <a:pt x="118" y="132"/>
                </a:moveTo>
                <a:cubicBezTo>
                  <a:pt x="118" y="132"/>
                  <a:pt x="118" y="132"/>
                  <a:pt x="118" y="132"/>
                </a:cubicBezTo>
              </a:path>
            </a:pathLst>
          </a:custGeom>
          <a:solidFill>
            <a:srgbClr val="283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6876256" y="2403624"/>
            <a:ext cx="523875" cy="358775"/>
            <a:chOff x="6902451" y="2587626"/>
            <a:chExt cx="523875" cy="358775"/>
          </a:xfrm>
          <a:solidFill>
            <a:srgbClr val="283264"/>
          </a:solidFill>
        </p:grpSpPr>
        <p:sp>
          <p:nvSpPr>
            <p:cNvPr id="133" name="Freeform 92"/>
            <p:cNvSpPr>
              <a:spLocks noEditPoints="1"/>
            </p:cNvSpPr>
            <p:nvPr/>
          </p:nvSpPr>
          <p:spPr bwMode="auto">
            <a:xfrm>
              <a:off x="6902451" y="2587626"/>
              <a:ext cx="520700" cy="249238"/>
            </a:xfrm>
            <a:custGeom>
              <a:avLst/>
              <a:gdLst>
                <a:gd name="T0" fmla="*/ 25 w 243"/>
                <a:gd name="T1" fmla="*/ 103 h 119"/>
                <a:gd name="T2" fmla="*/ 25 w 243"/>
                <a:gd name="T3" fmla="*/ 103 h 119"/>
                <a:gd name="T4" fmla="*/ 22 w 243"/>
                <a:gd name="T5" fmla="*/ 110 h 119"/>
                <a:gd name="T6" fmla="*/ 29 w 243"/>
                <a:gd name="T7" fmla="*/ 113 h 119"/>
                <a:gd name="T8" fmla="*/ 109 w 243"/>
                <a:gd name="T9" fmla="*/ 87 h 119"/>
                <a:gd name="T10" fmla="*/ 95 w 243"/>
                <a:gd name="T11" fmla="*/ 111 h 119"/>
                <a:gd name="T12" fmla="*/ 95 w 243"/>
                <a:gd name="T13" fmla="*/ 117 h 119"/>
                <a:gd name="T14" fmla="*/ 101 w 243"/>
                <a:gd name="T15" fmla="*/ 118 h 119"/>
                <a:gd name="T16" fmla="*/ 116 w 243"/>
                <a:gd name="T17" fmla="*/ 110 h 119"/>
                <a:gd name="T18" fmla="*/ 118 w 243"/>
                <a:gd name="T19" fmla="*/ 109 h 119"/>
                <a:gd name="T20" fmla="*/ 164 w 243"/>
                <a:gd name="T21" fmla="*/ 60 h 119"/>
                <a:gd name="T22" fmla="*/ 221 w 243"/>
                <a:gd name="T23" fmla="*/ 30 h 119"/>
                <a:gd name="T24" fmla="*/ 239 w 243"/>
                <a:gd name="T25" fmla="*/ 7 h 119"/>
                <a:gd name="T26" fmla="*/ 231 w 243"/>
                <a:gd name="T27" fmla="*/ 1 h 119"/>
                <a:gd name="T28" fmla="*/ 210 w 243"/>
                <a:gd name="T29" fmla="*/ 1 h 119"/>
                <a:gd name="T30" fmla="*/ 204 w 243"/>
                <a:gd name="T31" fmla="*/ 2 h 119"/>
                <a:gd name="T32" fmla="*/ 173 w 243"/>
                <a:gd name="T33" fmla="*/ 13 h 119"/>
                <a:gd name="T34" fmla="*/ 60 w 243"/>
                <a:gd name="T35" fmla="*/ 72 h 119"/>
                <a:gd name="T36" fmla="*/ 16 w 243"/>
                <a:gd name="T37" fmla="*/ 49 h 119"/>
                <a:gd name="T38" fmla="*/ 11 w 243"/>
                <a:gd name="T39" fmla="*/ 49 h 119"/>
                <a:gd name="T40" fmla="*/ 3 w 243"/>
                <a:gd name="T41" fmla="*/ 53 h 119"/>
                <a:gd name="T42" fmla="*/ 0 w 243"/>
                <a:gd name="T43" fmla="*/ 57 h 119"/>
                <a:gd name="T44" fmla="*/ 1 w 243"/>
                <a:gd name="T45" fmla="*/ 61 h 119"/>
                <a:gd name="T46" fmla="*/ 32 w 243"/>
                <a:gd name="T47" fmla="*/ 99 h 119"/>
                <a:gd name="T48" fmla="*/ 25 w 243"/>
                <a:gd name="T49" fmla="*/ 103 h 119"/>
                <a:gd name="T50" fmla="*/ 25 w 243"/>
                <a:gd name="T51" fmla="*/ 103 h 119"/>
                <a:gd name="T52" fmla="*/ 25 w 243"/>
                <a:gd name="T53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119">
                  <a:moveTo>
                    <a:pt x="25" y="103"/>
                  </a:moveTo>
                  <a:cubicBezTo>
                    <a:pt x="25" y="103"/>
                    <a:pt x="25" y="103"/>
                    <a:pt x="25" y="103"/>
                  </a:cubicBezTo>
                  <a:cubicBezTo>
                    <a:pt x="22" y="104"/>
                    <a:pt x="21" y="107"/>
                    <a:pt x="22" y="110"/>
                  </a:cubicBezTo>
                  <a:cubicBezTo>
                    <a:pt x="24" y="113"/>
                    <a:pt x="27" y="114"/>
                    <a:pt x="29" y="113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3" y="113"/>
                    <a:pt x="94" y="115"/>
                    <a:pt x="95" y="117"/>
                  </a:cubicBezTo>
                  <a:cubicBezTo>
                    <a:pt x="97" y="118"/>
                    <a:pt x="99" y="119"/>
                    <a:pt x="101" y="118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7" y="109"/>
                    <a:pt x="117" y="109"/>
                    <a:pt x="118" y="109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43" y="18"/>
                    <a:pt x="241" y="9"/>
                    <a:pt x="239" y="7"/>
                  </a:cubicBezTo>
                  <a:cubicBezTo>
                    <a:pt x="238" y="5"/>
                    <a:pt x="236" y="2"/>
                    <a:pt x="231" y="1"/>
                  </a:cubicBezTo>
                  <a:cubicBezTo>
                    <a:pt x="226" y="0"/>
                    <a:pt x="219" y="0"/>
                    <a:pt x="210" y="1"/>
                  </a:cubicBezTo>
                  <a:cubicBezTo>
                    <a:pt x="207" y="2"/>
                    <a:pt x="206" y="2"/>
                    <a:pt x="204" y="2"/>
                  </a:cubicBezTo>
                  <a:cubicBezTo>
                    <a:pt x="198" y="2"/>
                    <a:pt x="194" y="2"/>
                    <a:pt x="173" y="1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48"/>
                    <a:pt x="12" y="48"/>
                    <a:pt x="11" y="49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4"/>
                    <a:pt x="1" y="55"/>
                    <a:pt x="0" y="57"/>
                  </a:cubicBezTo>
                  <a:cubicBezTo>
                    <a:pt x="0" y="58"/>
                    <a:pt x="0" y="60"/>
                    <a:pt x="1" y="61"/>
                  </a:cubicBezTo>
                  <a:cubicBezTo>
                    <a:pt x="32" y="99"/>
                    <a:pt x="32" y="99"/>
                    <a:pt x="32" y="99"/>
                  </a:cubicBezTo>
                  <a:lnTo>
                    <a:pt x="25" y="103"/>
                  </a:lnTo>
                  <a:close/>
                  <a:moveTo>
                    <a:pt x="25" y="103"/>
                  </a:moveTo>
                  <a:cubicBezTo>
                    <a:pt x="25" y="103"/>
                    <a:pt x="25" y="103"/>
                    <a:pt x="25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93"/>
            <p:cNvSpPr>
              <a:spLocks noEditPoints="1"/>
            </p:cNvSpPr>
            <p:nvPr/>
          </p:nvSpPr>
          <p:spPr bwMode="auto">
            <a:xfrm>
              <a:off x="6919913" y="2900363"/>
              <a:ext cx="506413" cy="46038"/>
            </a:xfrm>
            <a:custGeom>
              <a:avLst/>
              <a:gdLst>
                <a:gd name="T0" fmla="*/ 225 w 236"/>
                <a:gd name="T1" fmla="*/ 0 h 22"/>
                <a:gd name="T2" fmla="*/ 11 w 236"/>
                <a:gd name="T3" fmla="*/ 0 h 22"/>
                <a:gd name="T4" fmla="*/ 0 w 236"/>
                <a:gd name="T5" fmla="*/ 11 h 22"/>
                <a:gd name="T6" fmla="*/ 11 w 236"/>
                <a:gd name="T7" fmla="*/ 22 h 22"/>
                <a:gd name="T8" fmla="*/ 225 w 236"/>
                <a:gd name="T9" fmla="*/ 22 h 22"/>
                <a:gd name="T10" fmla="*/ 236 w 236"/>
                <a:gd name="T11" fmla="*/ 11 h 22"/>
                <a:gd name="T12" fmla="*/ 225 w 236"/>
                <a:gd name="T13" fmla="*/ 0 h 22"/>
                <a:gd name="T14" fmla="*/ 225 w 236"/>
                <a:gd name="T15" fmla="*/ 0 h 22"/>
                <a:gd name="T16" fmla="*/ 225 w 236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2">
                  <a:moveTo>
                    <a:pt x="22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31" y="22"/>
                    <a:pt x="236" y="17"/>
                    <a:pt x="236" y="11"/>
                  </a:cubicBezTo>
                  <a:cubicBezTo>
                    <a:pt x="236" y="5"/>
                    <a:pt x="231" y="0"/>
                    <a:pt x="225" y="0"/>
                  </a:cubicBezTo>
                  <a:close/>
                  <a:moveTo>
                    <a:pt x="225" y="0"/>
                  </a:moveTo>
                  <a:cubicBezTo>
                    <a:pt x="225" y="0"/>
                    <a:pt x="225" y="0"/>
                    <a:pt x="2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930258" y="2407834"/>
            <a:ext cx="338138" cy="358775"/>
            <a:chOff x="7920037" y="2627313"/>
            <a:chExt cx="338138" cy="358775"/>
          </a:xfrm>
          <a:solidFill>
            <a:srgbClr val="283264"/>
          </a:solidFill>
        </p:grpSpPr>
        <p:sp>
          <p:nvSpPr>
            <p:cNvPr id="137" name="Freeform 97"/>
            <p:cNvSpPr>
              <a:spLocks noEditPoints="1"/>
            </p:cNvSpPr>
            <p:nvPr/>
          </p:nvSpPr>
          <p:spPr bwMode="auto">
            <a:xfrm>
              <a:off x="7920037" y="2627313"/>
              <a:ext cx="338138" cy="338138"/>
            </a:xfrm>
            <a:custGeom>
              <a:avLst/>
              <a:gdLst>
                <a:gd name="T0" fmla="*/ 119 w 192"/>
                <a:gd name="T1" fmla="*/ 197 h 197"/>
                <a:gd name="T2" fmla="*/ 142 w 192"/>
                <a:gd name="T3" fmla="*/ 197 h 197"/>
                <a:gd name="T4" fmla="*/ 142 w 192"/>
                <a:gd name="T5" fmla="*/ 186 h 197"/>
                <a:gd name="T6" fmla="*/ 113 w 192"/>
                <a:gd name="T7" fmla="*/ 164 h 197"/>
                <a:gd name="T8" fmla="*/ 113 w 192"/>
                <a:gd name="T9" fmla="*/ 138 h 197"/>
                <a:gd name="T10" fmla="*/ 192 w 192"/>
                <a:gd name="T11" fmla="*/ 189 h 197"/>
                <a:gd name="T12" fmla="*/ 192 w 192"/>
                <a:gd name="T13" fmla="*/ 166 h 197"/>
                <a:gd name="T14" fmla="*/ 113 w 192"/>
                <a:gd name="T15" fmla="*/ 69 h 197"/>
                <a:gd name="T16" fmla="*/ 113 w 192"/>
                <a:gd name="T17" fmla="*/ 64 h 197"/>
                <a:gd name="T18" fmla="*/ 96 w 192"/>
                <a:gd name="T19" fmla="*/ 0 h 197"/>
                <a:gd name="T20" fmla="*/ 79 w 192"/>
                <a:gd name="T21" fmla="*/ 64 h 197"/>
                <a:gd name="T22" fmla="*/ 79 w 192"/>
                <a:gd name="T23" fmla="*/ 70 h 197"/>
                <a:gd name="T24" fmla="*/ 79 w 192"/>
                <a:gd name="T25" fmla="*/ 69 h 197"/>
                <a:gd name="T26" fmla="*/ 0 w 192"/>
                <a:gd name="T27" fmla="*/ 166 h 197"/>
                <a:gd name="T28" fmla="*/ 0 w 192"/>
                <a:gd name="T29" fmla="*/ 189 h 197"/>
                <a:gd name="T30" fmla="*/ 79 w 192"/>
                <a:gd name="T31" fmla="*/ 138 h 197"/>
                <a:gd name="T32" fmla="*/ 79 w 192"/>
                <a:gd name="T33" fmla="*/ 164 h 197"/>
                <a:gd name="T34" fmla="*/ 49 w 192"/>
                <a:gd name="T35" fmla="*/ 186 h 197"/>
                <a:gd name="T36" fmla="*/ 49 w 192"/>
                <a:gd name="T37" fmla="*/ 197 h 197"/>
                <a:gd name="T38" fmla="*/ 73 w 192"/>
                <a:gd name="T39" fmla="*/ 197 h 197"/>
                <a:gd name="T40" fmla="*/ 84 w 192"/>
                <a:gd name="T41" fmla="*/ 197 h 197"/>
                <a:gd name="T42" fmla="*/ 108 w 192"/>
                <a:gd name="T43" fmla="*/ 197 h 197"/>
                <a:gd name="T44" fmla="*/ 119 w 192"/>
                <a:gd name="T45" fmla="*/ 197 h 197"/>
                <a:gd name="T46" fmla="*/ 192 w 192"/>
                <a:gd name="T47" fmla="*/ 189 h 197"/>
                <a:gd name="T48" fmla="*/ 192 w 192"/>
                <a:gd name="T49" fmla="*/ 18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7">
                  <a:moveTo>
                    <a:pt x="119" y="197"/>
                  </a:moveTo>
                  <a:cubicBezTo>
                    <a:pt x="142" y="197"/>
                    <a:pt x="142" y="197"/>
                    <a:pt x="142" y="197"/>
                  </a:cubicBezTo>
                  <a:cubicBezTo>
                    <a:pt x="142" y="186"/>
                    <a:pt x="142" y="186"/>
                    <a:pt x="142" y="186"/>
                  </a:cubicBezTo>
                  <a:cubicBezTo>
                    <a:pt x="113" y="164"/>
                    <a:pt x="113" y="164"/>
                    <a:pt x="113" y="164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92" y="189"/>
                    <a:pt x="192" y="189"/>
                    <a:pt x="192" y="189"/>
                  </a:cubicBezTo>
                  <a:cubicBezTo>
                    <a:pt x="192" y="166"/>
                    <a:pt x="192" y="166"/>
                    <a:pt x="192" y="166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3" y="51"/>
                    <a:pt x="107" y="0"/>
                    <a:pt x="96" y="0"/>
                  </a:cubicBezTo>
                  <a:cubicBezTo>
                    <a:pt x="85" y="0"/>
                    <a:pt x="79" y="51"/>
                    <a:pt x="79" y="64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73" y="197"/>
                    <a:pt x="73" y="197"/>
                    <a:pt x="73" y="197"/>
                  </a:cubicBezTo>
                  <a:cubicBezTo>
                    <a:pt x="84" y="197"/>
                    <a:pt x="84" y="197"/>
                    <a:pt x="84" y="197"/>
                  </a:cubicBezTo>
                  <a:cubicBezTo>
                    <a:pt x="108" y="197"/>
                    <a:pt x="108" y="197"/>
                    <a:pt x="108" y="197"/>
                  </a:cubicBezTo>
                  <a:lnTo>
                    <a:pt x="119" y="197"/>
                  </a:lnTo>
                  <a:close/>
                  <a:moveTo>
                    <a:pt x="192" y="189"/>
                  </a:moveTo>
                  <a:cubicBezTo>
                    <a:pt x="192" y="189"/>
                    <a:pt x="192" y="189"/>
                    <a:pt x="192" y="1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7996238" y="2770188"/>
              <a:ext cx="19050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9"/>
            <p:cNvSpPr>
              <a:spLocks noChangeArrowheads="1"/>
            </p:cNvSpPr>
            <p:nvPr/>
          </p:nvSpPr>
          <p:spPr bwMode="auto">
            <a:xfrm>
              <a:off x="7967663" y="2800350"/>
              <a:ext cx="158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0"/>
            <p:cNvSpPr>
              <a:spLocks/>
            </p:cNvSpPr>
            <p:nvPr/>
          </p:nvSpPr>
          <p:spPr bwMode="auto">
            <a:xfrm>
              <a:off x="7942263" y="2843213"/>
              <a:ext cx="14288" cy="46038"/>
            </a:xfrm>
            <a:custGeom>
              <a:avLst/>
              <a:gdLst>
                <a:gd name="T0" fmla="*/ 0 w 8"/>
                <a:gd name="T1" fmla="*/ 27 h 27"/>
                <a:gd name="T2" fmla="*/ 4 w 8"/>
                <a:gd name="T3" fmla="*/ 0 h 27"/>
                <a:gd name="T4" fmla="*/ 8 w 8"/>
                <a:gd name="T5" fmla="*/ 27 h 27"/>
                <a:gd name="T6" fmla="*/ 0 w 8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7">
                  <a:moveTo>
                    <a:pt x="0" y="27"/>
                  </a:moveTo>
                  <a:cubicBezTo>
                    <a:pt x="0" y="12"/>
                    <a:pt x="2" y="0"/>
                    <a:pt x="4" y="0"/>
                  </a:cubicBezTo>
                  <a:cubicBezTo>
                    <a:pt x="6" y="0"/>
                    <a:pt x="8" y="12"/>
                    <a:pt x="8" y="27"/>
                  </a:cubicBez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01"/>
            <p:cNvSpPr>
              <a:spLocks noChangeArrowheads="1"/>
            </p:cNvSpPr>
            <p:nvPr/>
          </p:nvSpPr>
          <p:spPr bwMode="auto">
            <a:xfrm>
              <a:off x="8162925" y="2770188"/>
              <a:ext cx="19050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02"/>
            <p:cNvSpPr>
              <a:spLocks noChangeArrowheads="1"/>
            </p:cNvSpPr>
            <p:nvPr/>
          </p:nvSpPr>
          <p:spPr bwMode="auto">
            <a:xfrm>
              <a:off x="8194675" y="2800350"/>
              <a:ext cx="14288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3"/>
            <p:cNvSpPr>
              <a:spLocks/>
            </p:cNvSpPr>
            <p:nvPr/>
          </p:nvSpPr>
          <p:spPr bwMode="auto">
            <a:xfrm>
              <a:off x="8221663" y="2843213"/>
              <a:ext cx="14288" cy="46038"/>
            </a:xfrm>
            <a:custGeom>
              <a:avLst/>
              <a:gdLst>
                <a:gd name="T0" fmla="*/ 8 w 8"/>
                <a:gd name="T1" fmla="*/ 27 h 27"/>
                <a:gd name="T2" fmla="*/ 4 w 8"/>
                <a:gd name="T3" fmla="*/ 0 h 27"/>
                <a:gd name="T4" fmla="*/ 0 w 8"/>
                <a:gd name="T5" fmla="*/ 27 h 27"/>
                <a:gd name="T6" fmla="*/ 8 w 8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7">
                  <a:moveTo>
                    <a:pt x="8" y="27"/>
                  </a:moveTo>
                  <a:cubicBezTo>
                    <a:pt x="8" y="12"/>
                    <a:pt x="6" y="0"/>
                    <a:pt x="4" y="0"/>
                  </a:cubicBezTo>
                  <a:cubicBezTo>
                    <a:pt x="1" y="0"/>
                    <a:pt x="0" y="12"/>
                    <a:pt x="0" y="27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4"/>
            <p:cNvSpPr>
              <a:spLocks/>
            </p:cNvSpPr>
            <p:nvPr/>
          </p:nvSpPr>
          <p:spPr bwMode="auto">
            <a:xfrm>
              <a:off x="8039100" y="2944813"/>
              <a:ext cx="30163" cy="41275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6 h 24"/>
                <a:gd name="T4" fmla="*/ 8 w 17"/>
                <a:gd name="T5" fmla="*/ 24 h 24"/>
                <a:gd name="T6" fmla="*/ 8 w 17"/>
                <a:gd name="T7" fmla="*/ 24 h 24"/>
                <a:gd name="T8" fmla="*/ 0 w 17"/>
                <a:gd name="T9" fmla="*/ 16 h 24"/>
                <a:gd name="T10" fmla="*/ 0 w 1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7" y="20"/>
                    <a:pt x="13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5"/>
            <p:cNvSpPr>
              <a:spLocks/>
            </p:cNvSpPr>
            <p:nvPr/>
          </p:nvSpPr>
          <p:spPr bwMode="auto">
            <a:xfrm>
              <a:off x="8108950" y="2944813"/>
              <a:ext cx="31750" cy="41275"/>
            </a:xfrm>
            <a:custGeom>
              <a:avLst/>
              <a:gdLst>
                <a:gd name="T0" fmla="*/ 18 w 18"/>
                <a:gd name="T1" fmla="*/ 0 h 24"/>
                <a:gd name="T2" fmla="*/ 18 w 18"/>
                <a:gd name="T3" fmla="*/ 16 h 24"/>
                <a:gd name="T4" fmla="*/ 9 w 18"/>
                <a:gd name="T5" fmla="*/ 24 h 24"/>
                <a:gd name="T6" fmla="*/ 9 w 18"/>
                <a:gd name="T7" fmla="*/ 24 h 24"/>
                <a:gd name="T8" fmla="*/ 0 w 18"/>
                <a:gd name="T9" fmla="*/ 16 h 24"/>
                <a:gd name="T10" fmla="*/ 0 w 1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4">
                  <a:moveTo>
                    <a:pt x="18" y="0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30259" y="2955354"/>
            <a:ext cx="338137" cy="400051"/>
            <a:chOff x="7923213" y="3217863"/>
            <a:chExt cx="338137" cy="400051"/>
          </a:xfrm>
          <a:solidFill>
            <a:srgbClr val="283264"/>
          </a:solidFill>
        </p:grpSpPr>
        <p:sp>
          <p:nvSpPr>
            <p:cNvPr id="161" name="Freeform 120"/>
            <p:cNvSpPr>
              <a:spLocks noEditPoints="1"/>
            </p:cNvSpPr>
            <p:nvPr/>
          </p:nvSpPr>
          <p:spPr bwMode="auto">
            <a:xfrm>
              <a:off x="7931150" y="3217863"/>
              <a:ext cx="330200" cy="311150"/>
            </a:xfrm>
            <a:custGeom>
              <a:avLst/>
              <a:gdLst>
                <a:gd name="T0" fmla="*/ 236 w 299"/>
                <a:gd name="T1" fmla="*/ 193 h 283"/>
                <a:gd name="T2" fmla="*/ 236 w 299"/>
                <a:gd name="T3" fmla="*/ 77 h 283"/>
                <a:gd name="T4" fmla="*/ 253 w 299"/>
                <a:gd name="T5" fmla="*/ 60 h 283"/>
                <a:gd name="T6" fmla="*/ 266 w 299"/>
                <a:gd name="T7" fmla="*/ 63 h 283"/>
                <a:gd name="T8" fmla="*/ 287 w 299"/>
                <a:gd name="T9" fmla="*/ 54 h 283"/>
                <a:gd name="T10" fmla="*/ 287 w 299"/>
                <a:gd name="T11" fmla="*/ 12 h 283"/>
                <a:gd name="T12" fmla="*/ 245 w 299"/>
                <a:gd name="T13" fmla="*/ 12 h 283"/>
                <a:gd name="T14" fmla="*/ 239 w 299"/>
                <a:gd name="T15" fmla="*/ 46 h 283"/>
                <a:gd name="T16" fmla="*/ 222 w 299"/>
                <a:gd name="T17" fmla="*/ 63 h 283"/>
                <a:gd name="T18" fmla="*/ 106 w 299"/>
                <a:gd name="T19" fmla="*/ 63 h 283"/>
                <a:gd name="T20" fmla="*/ 51 w 299"/>
                <a:gd name="T21" fmla="*/ 8 h 283"/>
                <a:gd name="T22" fmla="*/ 42 w 299"/>
                <a:gd name="T23" fmla="*/ 5 h 283"/>
                <a:gd name="T24" fmla="*/ 35 w 299"/>
                <a:gd name="T25" fmla="*/ 11 h 283"/>
                <a:gd name="T26" fmla="*/ 72 w 299"/>
                <a:gd name="T27" fmla="*/ 227 h 283"/>
                <a:gd name="T28" fmla="*/ 207 w 299"/>
                <a:gd name="T29" fmla="*/ 283 h 283"/>
                <a:gd name="T30" fmla="*/ 288 w 299"/>
                <a:gd name="T31" fmla="*/ 265 h 283"/>
                <a:gd name="T32" fmla="*/ 294 w 299"/>
                <a:gd name="T33" fmla="*/ 257 h 283"/>
                <a:gd name="T34" fmla="*/ 291 w 299"/>
                <a:gd name="T35" fmla="*/ 248 h 283"/>
                <a:gd name="T36" fmla="*/ 236 w 299"/>
                <a:gd name="T37" fmla="*/ 193 h 283"/>
                <a:gd name="T38" fmla="*/ 126 w 299"/>
                <a:gd name="T39" fmla="*/ 83 h 283"/>
                <a:gd name="T40" fmla="*/ 202 w 299"/>
                <a:gd name="T41" fmla="*/ 83 h 283"/>
                <a:gd name="T42" fmla="*/ 164 w 299"/>
                <a:gd name="T43" fmla="*/ 121 h 283"/>
                <a:gd name="T44" fmla="*/ 126 w 299"/>
                <a:gd name="T45" fmla="*/ 83 h 283"/>
                <a:gd name="T46" fmla="*/ 216 w 299"/>
                <a:gd name="T47" fmla="*/ 173 h 283"/>
                <a:gd name="T48" fmla="*/ 178 w 299"/>
                <a:gd name="T49" fmla="*/ 135 h 283"/>
                <a:gd name="T50" fmla="*/ 216 w 299"/>
                <a:gd name="T51" fmla="*/ 97 h 283"/>
                <a:gd name="T52" fmla="*/ 216 w 299"/>
                <a:gd name="T53" fmla="*/ 173 h 283"/>
                <a:gd name="T54" fmla="*/ 276 w 299"/>
                <a:gd name="T55" fmla="*/ 33 h 283"/>
                <a:gd name="T56" fmla="*/ 266 w 299"/>
                <a:gd name="T57" fmla="*/ 43 h 283"/>
                <a:gd name="T58" fmla="*/ 256 w 299"/>
                <a:gd name="T59" fmla="*/ 33 h 283"/>
                <a:gd name="T60" fmla="*/ 266 w 299"/>
                <a:gd name="T61" fmla="*/ 23 h 283"/>
                <a:gd name="T62" fmla="*/ 276 w 299"/>
                <a:gd name="T63" fmla="*/ 3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9" h="283">
                  <a:moveTo>
                    <a:pt x="236" y="193"/>
                  </a:moveTo>
                  <a:cubicBezTo>
                    <a:pt x="236" y="77"/>
                    <a:pt x="236" y="77"/>
                    <a:pt x="236" y="77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7" y="62"/>
                    <a:pt x="262" y="63"/>
                    <a:pt x="266" y="63"/>
                  </a:cubicBezTo>
                  <a:cubicBezTo>
                    <a:pt x="274" y="63"/>
                    <a:pt x="281" y="60"/>
                    <a:pt x="287" y="54"/>
                  </a:cubicBezTo>
                  <a:cubicBezTo>
                    <a:pt x="299" y="43"/>
                    <a:pt x="299" y="24"/>
                    <a:pt x="287" y="12"/>
                  </a:cubicBezTo>
                  <a:cubicBezTo>
                    <a:pt x="276" y="0"/>
                    <a:pt x="257" y="0"/>
                    <a:pt x="245" y="12"/>
                  </a:cubicBezTo>
                  <a:cubicBezTo>
                    <a:pt x="236" y="21"/>
                    <a:pt x="234" y="35"/>
                    <a:pt x="239" y="46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8" y="6"/>
                    <a:pt x="45" y="5"/>
                    <a:pt x="42" y="5"/>
                  </a:cubicBezTo>
                  <a:cubicBezTo>
                    <a:pt x="39" y="6"/>
                    <a:pt x="36" y="8"/>
                    <a:pt x="35" y="11"/>
                  </a:cubicBezTo>
                  <a:cubicBezTo>
                    <a:pt x="0" y="83"/>
                    <a:pt x="15" y="170"/>
                    <a:pt x="72" y="227"/>
                  </a:cubicBezTo>
                  <a:cubicBezTo>
                    <a:pt x="108" y="264"/>
                    <a:pt x="157" y="283"/>
                    <a:pt x="207" y="283"/>
                  </a:cubicBezTo>
                  <a:cubicBezTo>
                    <a:pt x="234" y="283"/>
                    <a:pt x="262" y="277"/>
                    <a:pt x="288" y="265"/>
                  </a:cubicBezTo>
                  <a:cubicBezTo>
                    <a:pt x="291" y="263"/>
                    <a:pt x="293" y="260"/>
                    <a:pt x="294" y="257"/>
                  </a:cubicBezTo>
                  <a:cubicBezTo>
                    <a:pt x="294" y="254"/>
                    <a:pt x="293" y="251"/>
                    <a:pt x="291" y="248"/>
                  </a:cubicBezTo>
                  <a:lnTo>
                    <a:pt x="236" y="193"/>
                  </a:lnTo>
                  <a:close/>
                  <a:moveTo>
                    <a:pt x="126" y="83"/>
                  </a:moveTo>
                  <a:cubicBezTo>
                    <a:pt x="202" y="83"/>
                    <a:pt x="202" y="83"/>
                    <a:pt x="202" y="83"/>
                  </a:cubicBezTo>
                  <a:cubicBezTo>
                    <a:pt x="164" y="121"/>
                    <a:pt x="164" y="121"/>
                    <a:pt x="164" y="121"/>
                  </a:cubicBezTo>
                  <a:lnTo>
                    <a:pt x="126" y="83"/>
                  </a:lnTo>
                  <a:close/>
                  <a:moveTo>
                    <a:pt x="216" y="173"/>
                  </a:moveTo>
                  <a:cubicBezTo>
                    <a:pt x="178" y="135"/>
                    <a:pt x="178" y="135"/>
                    <a:pt x="178" y="135"/>
                  </a:cubicBezTo>
                  <a:cubicBezTo>
                    <a:pt x="216" y="97"/>
                    <a:pt x="216" y="97"/>
                    <a:pt x="216" y="97"/>
                  </a:cubicBezTo>
                  <a:lnTo>
                    <a:pt x="216" y="173"/>
                  </a:lnTo>
                  <a:close/>
                  <a:moveTo>
                    <a:pt x="276" y="33"/>
                  </a:moveTo>
                  <a:cubicBezTo>
                    <a:pt x="276" y="39"/>
                    <a:pt x="272" y="43"/>
                    <a:pt x="266" y="43"/>
                  </a:cubicBezTo>
                  <a:cubicBezTo>
                    <a:pt x="261" y="43"/>
                    <a:pt x="256" y="39"/>
                    <a:pt x="256" y="33"/>
                  </a:cubicBezTo>
                  <a:cubicBezTo>
                    <a:pt x="256" y="27"/>
                    <a:pt x="261" y="23"/>
                    <a:pt x="266" y="23"/>
                  </a:cubicBezTo>
                  <a:cubicBezTo>
                    <a:pt x="272" y="23"/>
                    <a:pt x="276" y="27"/>
                    <a:pt x="27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21"/>
            <p:cNvSpPr>
              <a:spLocks/>
            </p:cNvSpPr>
            <p:nvPr/>
          </p:nvSpPr>
          <p:spPr bwMode="auto">
            <a:xfrm>
              <a:off x="7923213" y="3486151"/>
              <a:ext cx="117475" cy="131763"/>
            </a:xfrm>
            <a:custGeom>
              <a:avLst/>
              <a:gdLst>
                <a:gd name="T0" fmla="*/ 82 w 106"/>
                <a:gd name="T1" fmla="*/ 23 h 120"/>
                <a:gd name="T2" fmla="*/ 77 w 106"/>
                <a:gd name="T3" fmla="*/ 12 h 120"/>
                <a:gd name="T4" fmla="*/ 53 w 106"/>
                <a:gd name="T5" fmla="*/ 0 h 120"/>
                <a:gd name="T6" fmla="*/ 32 w 106"/>
                <a:gd name="T7" fmla="*/ 9 h 120"/>
                <a:gd name="T8" fmla="*/ 24 w 106"/>
                <a:gd name="T9" fmla="*/ 22 h 120"/>
                <a:gd name="T10" fmla="*/ 1 w 106"/>
                <a:gd name="T11" fmla="*/ 107 h 120"/>
                <a:gd name="T12" fmla="*/ 11 w 106"/>
                <a:gd name="T13" fmla="*/ 120 h 120"/>
                <a:gd name="T14" fmla="*/ 95 w 106"/>
                <a:gd name="T15" fmla="*/ 120 h 120"/>
                <a:gd name="T16" fmla="*/ 105 w 106"/>
                <a:gd name="T17" fmla="*/ 107 h 120"/>
                <a:gd name="T18" fmla="*/ 82 w 106"/>
                <a:gd name="T19" fmla="*/ 2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20">
                  <a:moveTo>
                    <a:pt x="82" y="23"/>
                  </a:moveTo>
                  <a:cubicBezTo>
                    <a:pt x="81" y="19"/>
                    <a:pt x="80" y="16"/>
                    <a:pt x="77" y="12"/>
                  </a:cubicBezTo>
                  <a:cubicBezTo>
                    <a:pt x="71" y="4"/>
                    <a:pt x="62" y="0"/>
                    <a:pt x="53" y="0"/>
                  </a:cubicBezTo>
                  <a:cubicBezTo>
                    <a:pt x="45" y="0"/>
                    <a:pt x="38" y="3"/>
                    <a:pt x="32" y="9"/>
                  </a:cubicBezTo>
                  <a:cubicBezTo>
                    <a:pt x="28" y="13"/>
                    <a:pt x="25" y="17"/>
                    <a:pt x="24" y="22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0" y="114"/>
                    <a:pt x="5" y="120"/>
                    <a:pt x="11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102" y="120"/>
                    <a:pt x="106" y="114"/>
                    <a:pt x="105" y="107"/>
                  </a:cubicBezTo>
                  <a:lnTo>
                    <a:pt x="8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881046" y="3612157"/>
            <a:ext cx="436562" cy="481013"/>
            <a:chOff x="7869238" y="3830638"/>
            <a:chExt cx="436562" cy="481013"/>
          </a:xfrm>
          <a:solidFill>
            <a:srgbClr val="283264"/>
          </a:solidFill>
        </p:grpSpPr>
        <p:sp>
          <p:nvSpPr>
            <p:cNvPr id="166" name="Freeform 125"/>
            <p:cNvSpPr>
              <a:spLocks/>
            </p:cNvSpPr>
            <p:nvPr/>
          </p:nvSpPr>
          <p:spPr bwMode="auto">
            <a:xfrm>
              <a:off x="7975600" y="3933825"/>
              <a:ext cx="77788" cy="88900"/>
            </a:xfrm>
            <a:custGeom>
              <a:avLst/>
              <a:gdLst>
                <a:gd name="T0" fmla="*/ 71 w 74"/>
                <a:gd name="T1" fmla="*/ 0 h 85"/>
                <a:gd name="T2" fmla="*/ 19 w 74"/>
                <a:gd name="T3" fmla="*/ 28 h 85"/>
                <a:gd name="T4" fmla="*/ 2 w 74"/>
                <a:gd name="T5" fmla="*/ 84 h 85"/>
                <a:gd name="T6" fmla="*/ 2 w 74"/>
                <a:gd name="T7" fmla="*/ 85 h 85"/>
                <a:gd name="T8" fmla="*/ 27 w 74"/>
                <a:gd name="T9" fmla="*/ 82 h 85"/>
                <a:gd name="T10" fmla="*/ 27 w 74"/>
                <a:gd name="T11" fmla="*/ 81 h 85"/>
                <a:gd name="T12" fmla="*/ 38 w 74"/>
                <a:gd name="T13" fmla="*/ 43 h 85"/>
                <a:gd name="T14" fmla="*/ 73 w 74"/>
                <a:gd name="T15" fmla="*/ 24 h 85"/>
                <a:gd name="T16" fmla="*/ 74 w 74"/>
                <a:gd name="T17" fmla="*/ 24 h 85"/>
                <a:gd name="T18" fmla="*/ 71 w 74"/>
                <a:gd name="T19" fmla="*/ 0 h 85"/>
                <a:gd name="T20" fmla="*/ 71 w 74"/>
                <a:gd name="T2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85">
                  <a:moveTo>
                    <a:pt x="71" y="0"/>
                  </a:moveTo>
                  <a:cubicBezTo>
                    <a:pt x="51" y="2"/>
                    <a:pt x="32" y="11"/>
                    <a:pt x="19" y="28"/>
                  </a:cubicBezTo>
                  <a:cubicBezTo>
                    <a:pt x="6" y="44"/>
                    <a:pt x="0" y="64"/>
                    <a:pt x="2" y="84"/>
                  </a:cubicBezTo>
                  <a:cubicBezTo>
                    <a:pt x="2" y="84"/>
                    <a:pt x="2" y="84"/>
                    <a:pt x="2" y="85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68"/>
                    <a:pt x="29" y="54"/>
                    <a:pt x="38" y="43"/>
                  </a:cubicBezTo>
                  <a:cubicBezTo>
                    <a:pt x="47" y="32"/>
                    <a:pt x="60" y="26"/>
                    <a:pt x="73" y="24"/>
                  </a:cubicBezTo>
                  <a:cubicBezTo>
                    <a:pt x="73" y="24"/>
                    <a:pt x="74" y="24"/>
                    <a:pt x="74" y="2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6"/>
            <p:cNvSpPr>
              <a:spLocks/>
            </p:cNvSpPr>
            <p:nvPr/>
          </p:nvSpPr>
          <p:spPr bwMode="auto">
            <a:xfrm>
              <a:off x="7923213" y="3881438"/>
              <a:ext cx="125413" cy="146050"/>
            </a:xfrm>
            <a:custGeom>
              <a:avLst/>
              <a:gdLst>
                <a:gd name="T0" fmla="*/ 116 w 119"/>
                <a:gd name="T1" fmla="*/ 0 h 140"/>
                <a:gd name="T2" fmla="*/ 31 w 119"/>
                <a:gd name="T3" fmla="*/ 46 h 140"/>
                <a:gd name="T4" fmla="*/ 3 w 119"/>
                <a:gd name="T5" fmla="*/ 139 h 140"/>
                <a:gd name="T6" fmla="*/ 3 w 119"/>
                <a:gd name="T7" fmla="*/ 140 h 140"/>
                <a:gd name="T8" fmla="*/ 28 w 119"/>
                <a:gd name="T9" fmla="*/ 137 h 140"/>
                <a:gd name="T10" fmla="*/ 28 w 119"/>
                <a:gd name="T11" fmla="*/ 136 h 140"/>
                <a:gd name="T12" fmla="*/ 50 w 119"/>
                <a:gd name="T13" fmla="*/ 62 h 140"/>
                <a:gd name="T14" fmla="*/ 118 w 119"/>
                <a:gd name="T15" fmla="*/ 25 h 140"/>
                <a:gd name="T16" fmla="*/ 119 w 119"/>
                <a:gd name="T17" fmla="*/ 25 h 140"/>
                <a:gd name="T18" fmla="*/ 116 w 119"/>
                <a:gd name="T19" fmla="*/ 0 h 140"/>
                <a:gd name="T20" fmla="*/ 116 w 119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140">
                  <a:moveTo>
                    <a:pt x="116" y="0"/>
                  </a:moveTo>
                  <a:cubicBezTo>
                    <a:pt x="83" y="4"/>
                    <a:pt x="52" y="19"/>
                    <a:pt x="31" y="46"/>
                  </a:cubicBezTo>
                  <a:cubicBezTo>
                    <a:pt x="9" y="73"/>
                    <a:pt x="0" y="107"/>
                    <a:pt x="3" y="139"/>
                  </a:cubicBezTo>
                  <a:cubicBezTo>
                    <a:pt x="3" y="139"/>
                    <a:pt x="3" y="139"/>
                    <a:pt x="3" y="140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6"/>
                  </a:cubicBezTo>
                  <a:cubicBezTo>
                    <a:pt x="25" y="111"/>
                    <a:pt x="32" y="84"/>
                    <a:pt x="50" y="62"/>
                  </a:cubicBezTo>
                  <a:cubicBezTo>
                    <a:pt x="67" y="40"/>
                    <a:pt x="92" y="28"/>
                    <a:pt x="118" y="25"/>
                  </a:cubicBezTo>
                  <a:cubicBezTo>
                    <a:pt x="118" y="25"/>
                    <a:pt x="119" y="25"/>
                    <a:pt x="119" y="2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7"/>
            <p:cNvSpPr>
              <a:spLocks/>
            </p:cNvSpPr>
            <p:nvPr/>
          </p:nvSpPr>
          <p:spPr bwMode="auto">
            <a:xfrm>
              <a:off x="7869238" y="3830638"/>
              <a:ext cx="174625" cy="203200"/>
            </a:xfrm>
            <a:custGeom>
              <a:avLst/>
              <a:gdLst>
                <a:gd name="T0" fmla="*/ 161 w 165"/>
                <a:gd name="T1" fmla="*/ 0 h 194"/>
                <a:gd name="T2" fmla="*/ 43 w 165"/>
                <a:gd name="T3" fmla="*/ 64 h 194"/>
                <a:gd name="T4" fmla="*/ 4 w 165"/>
                <a:gd name="T5" fmla="*/ 193 h 194"/>
                <a:gd name="T6" fmla="*/ 4 w 165"/>
                <a:gd name="T7" fmla="*/ 194 h 194"/>
                <a:gd name="T8" fmla="*/ 29 w 165"/>
                <a:gd name="T9" fmla="*/ 191 h 194"/>
                <a:gd name="T10" fmla="*/ 29 w 165"/>
                <a:gd name="T11" fmla="*/ 191 h 194"/>
                <a:gd name="T12" fmla="*/ 62 w 165"/>
                <a:gd name="T13" fmla="*/ 80 h 194"/>
                <a:gd name="T14" fmla="*/ 164 w 165"/>
                <a:gd name="T15" fmla="*/ 25 h 194"/>
                <a:gd name="T16" fmla="*/ 165 w 165"/>
                <a:gd name="T17" fmla="*/ 25 h 194"/>
                <a:gd name="T18" fmla="*/ 162 w 165"/>
                <a:gd name="T19" fmla="*/ 0 h 194"/>
                <a:gd name="T20" fmla="*/ 161 w 165"/>
                <a:gd name="T2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194">
                  <a:moveTo>
                    <a:pt x="161" y="0"/>
                  </a:moveTo>
                  <a:cubicBezTo>
                    <a:pt x="117" y="5"/>
                    <a:pt x="74" y="26"/>
                    <a:pt x="43" y="64"/>
                  </a:cubicBezTo>
                  <a:cubicBezTo>
                    <a:pt x="12" y="102"/>
                    <a:pt x="0" y="148"/>
                    <a:pt x="4" y="193"/>
                  </a:cubicBezTo>
                  <a:cubicBezTo>
                    <a:pt x="4" y="193"/>
                    <a:pt x="4" y="194"/>
                    <a:pt x="4" y="194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5" y="152"/>
                    <a:pt x="36" y="112"/>
                    <a:pt x="62" y="80"/>
                  </a:cubicBezTo>
                  <a:cubicBezTo>
                    <a:pt x="89" y="47"/>
                    <a:pt x="125" y="29"/>
                    <a:pt x="164" y="25"/>
                  </a:cubicBezTo>
                  <a:cubicBezTo>
                    <a:pt x="164" y="25"/>
                    <a:pt x="164" y="25"/>
                    <a:pt x="165" y="25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8"/>
            <p:cNvSpPr>
              <a:spLocks noEditPoints="1"/>
            </p:cNvSpPr>
            <p:nvPr/>
          </p:nvSpPr>
          <p:spPr bwMode="auto">
            <a:xfrm>
              <a:off x="8032750" y="3989388"/>
              <a:ext cx="266700" cy="250825"/>
            </a:xfrm>
            <a:custGeom>
              <a:avLst/>
              <a:gdLst>
                <a:gd name="T0" fmla="*/ 7 w 254"/>
                <a:gd name="T1" fmla="*/ 211 h 240"/>
                <a:gd name="T2" fmla="*/ 5 w 254"/>
                <a:gd name="T3" fmla="*/ 218 h 240"/>
                <a:gd name="T4" fmla="*/ 9 w 254"/>
                <a:gd name="T5" fmla="*/ 225 h 240"/>
                <a:gd name="T6" fmla="*/ 79 w 254"/>
                <a:gd name="T7" fmla="*/ 240 h 240"/>
                <a:gd name="T8" fmla="*/ 193 w 254"/>
                <a:gd name="T9" fmla="*/ 193 h 240"/>
                <a:gd name="T10" fmla="*/ 225 w 254"/>
                <a:gd name="T11" fmla="*/ 9 h 240"/>
                <a:gd name="T12" fmla="*/ 219 w 254"/>
                <a:gd name="T13" fmla="*/ 5 h 240"/>
                <a:gd name="T14" fmla="*/ 211 w 254"/>
                <a:gd name="T15" fmla="*/ 7 h 240"/>
                <a:gd name="T16" fmla="*/ 165 w 254"/>
                <a:gd name="T17" fmla="*/ 54 h 240"/>
                <a:gd name="T18" fmla="*/ 66 w 254"/>
                <a:gd name="T19" fmla="*/ 54 h 240"/>
                <a:gd name="T20" fmla="*/ 51 w 254"/>
                <a:gd name="T21" fmla="*/ 39 h 240"/>
                <a:gd name="T22" fmla="*/ 46 w 254"/>
                <a:gd name="T23" fmla="*/ 10 h 240"/>
                <a:gd name="T24" fmla="*/ 10 w 254"/>
                <a:gd name="T25" fmla="*/ 10 h 240"/>
                <a:gd name="T26" fmla="*/ 10 w 254"/>
                <a:gd name="T27" fmla="*/ 46 h 240"/>
                <a:gd name="T28" fmla="*/ 28 w 254"/>
                <a:gd name="T29" fmla="*/ 54 h 240"/>
                <a:gd name="T30" fmla="*/ 39 w 254"/>
                <a:gd name="T31" fmla="*/ 51 h 240"/>
                <a:gd name="T32" fmla="*/ 54 w 254"/>
                <a:gd name="T33" fmla="*/ 66 h 240"/>
                <a:gd name="T34" fmla="*/ 54 w 254"/>
                <a:gd name="T35" fmla="*/ 164 h 240"/>
                <a:gd name="T36" fmla="*/ 7 w 254"/>
                <a:gd name="T37" fmla="*/ 211 h 240"/>
                <a:gd name="T38" fmla="*/ 115 w 254"/>
                <a:gd name="T39" fmla="*/ 103 h 240"/>
                <a:gd name="T40" fmla="*/ 83 w 254"/>
                <a:gd name="T41" fmla="*/ 71 h 240"/>
                <a:gd name="T42" fmla="*/ 148 w 254"/>
                <a:gd name="T43" fmla="*/ 71 h 240"/>
                <a:gd name="T44" fmla="*/ 115 w 254"/>
                <a:gd name="T45" fmla="*/ 103 h 240"/>
                <a:gd name="T46" fmla="*/ 71 w 254"/>
                <a:gd name="T47" fmla="*/ 83 h 240"/>
                <a:gd name="T48" fmla="*/ 103 w 254"/>
                <a:gd name="T49" fmla="*/ 115 h 240"/>
                <a:gd name="T50" fmla="*/ 71 w 254"/>
                <a:gd name="T51" fmla="*/ 147 h 240"/>
                <a:gd name="T52" fmla="*/ 71 w 254"/>
                <a:gd name="T53" fmla="*/ 83 h 240"/>
                <a:gd name="T54" fmla="*/ 28 w 254"/>
                <a:gd name="T55" fmla="*/ 20 h 240"/>
                <a:gd name="T56" fmla="*/ 37 w 254"/>
                <a:gd name="T57" fmla="*/ 28 h 240"/>
                <a:gd name="T58" fmla="*/ 28 w 254"/>
                <a:gd name="T59" fmla="*/ 37 h 240"/>
                <a:gd name="T60" fmla="*/ 20 w 254"/>
                <a:gd name="T61" fmla="*/ 28 h 240"/>
                <a:gd name="T62" fmla="*/ 28 w 254"/>
                <a:gd name="T63" fmla="*/ 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4" h="240">
                  <a:moveTo>
                    <a:pt x="7" y="211"/>
                  </a:moveTo>
                  <a:cubicBezTo>
                    <a:pt x="5" y="213"/>
                    <a:pt x="4" y="216"/>
                    <a:pt x="5" y="218"/>
                  </a:cubicBezTo>
                  <a:cubicBezTo>
                    <a:pt x="5" y="221"/>
                    <a:pt x="7" y="223"/>
                    <a:pt x="9" y="225"/>
                  </a:cubicBezTo>
                  <a:cubicBezTo>
                    <a:pt x="32" y="235"/>
                    <a:pt x="55" y="240"/>
                    <a:pt x="79" y="240"/>
                  </a:cubicBezTo>
                  <a:cubicBezTo>
                    <a:pt x="121" y="240"/>
                    <a:pt x="162" y="224"/>
                    <a:pt x="193" y="193"/>
                  </a:cubicBezTo>
                  <a:cubicBezTo>
                    <a:pt x="241" y="145"/>
                    <a:pt x="254" y="71"/>
                    <a:pt x="225" y="9"/>
                  </a:cubicBezTo>
                  <a:cubicBezTo>
                    <a:pt x="224" y="7"/>
                    <a:pt x="221" y="5"/>
                    <a:pt x="219" y="5"/>
                  </a:cubicBezTo>
                  <a:cubicBezTo>
                    <a:pt x="216" y="4"/>
                    <a:pt x="213" y="5"/>
                    <a:pt x="211" y="7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6" y="30"/>
                    <a:pt x="54" y="18"/>
                    <a:pt x="46" y="10"/>
                  </a:cubicBezTo>
                  <a:cubicBezTo>
                    <a:pt x="36" y="0"/>
                    <a:pt x="20" y="0"/>
                    <a:pt x="10" y="10"/>
                  </a:cubicBezTo>
                  <a:cubicBezTo>
                    <a:pt x="0" y="20"/>
                    <a:pt x="0" y="36"/>
                    <a:pt x="10" y="46"/>
                  </a:cubicBezTo>
                  <a:cubicBezTo>
                    <a:pt x="15" y="51"/>
                    <a:pt x="22" y="54"/>
                    <a:pt x="28" y="54"/>
                  </a:cubicBezTo>
                  <a:cubicBezTo>
                    <a:pt x="32" y="54"/>
                    <a:pt x="36" y="53"/>
                    <a:pt x="39" y="51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164"/>
                    <a:pt x="54" y="164"/>
                    <a:pt x="54" y="164"/>
                  </a:cubicBezTo>
                  <a:lnTo>
                    <a:pt x="7" y="211"/>
                  </a:lnTo>
                  <a:close/>
                  <a:moveTo>
                    <a:pt x="115" y="103"/>
                  </a:moveTo>
                  <a:cubicBezTo>
                    <a:pt x="83" y="71"/>
                    <a:pt x="83" y="71"/>
                    <a:pt x="83" y="71"/>
                  </a:cubicBezTo>
                  <a:cubicBezTo>
                    <a:pt x="148" y="71"/>
                    <a:pt x="148" y="71"/>
                    <a:pt x="148" y="71"/>
                  </a:cubicBezTo>
                  <a:lnTo>
                    <a:pt x="115" y="103"/>
                  </a:lnTo>
                  <a:close/>
                  <a:moveTo>
                    <a:pt x="71" y="83"/>
                  </a:moveTo>
                  <a:cubicBezTo>
                    <a:pt x="103" y="115"/>
                    <a:pt x="103" y="115"/>
                    <a:pt x="103" y="115"/>
                  </a:cubicBezTo>
                  <a:cubicBezTo>
                    <a:pt x="71" y="147"/>
                    <a:pt x="71" y="147"/>
                    <a:pt x="71" y="147"/>
                  </a:cubicBezTo>
                  <a:lnTo>
                    <a:pt x="71" y="83"/>
                  </a:lnTo>
                  <a:close/>
                  <a:moveTo>
                    <a:pt x="28" y="20"/>
                  </a:moveTo>
                  <a:cubicBezTo>
                    <a:pt x="33" y="20"/>
                    <a:pt x="37" y="23"/>
                    <a:pt x="37" y="28"/>
                  </a:cubicBezTo>
                  <a:cubicBezTo>
                    <a:pt x="37" y="33"/>
                    <a:pt x="33" y="37"/>
                    <a:pt x="28" y="37"/>
                  </a:cubicBezTo>
                  <a:cubicBezTo>
                    <a:pt x="24" y="37"/>
                    <a:pt x="20" y="33"/>
                    <a:pt x="20" y="28"/>
                  </a:cubicBezTo>
                  <a:cubicBezTo>
                    <a:pt x="20" y="23"/>
                    <a:pt x="24" y="20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9"/>
            <p:cNvSpPr>
              <a:spLocks/>
            </p:cNvSpPr>
            <p:nvPr/>
          </p:nvSpPr>
          <p:spPr bwMode="auto">
            <a:xfrm>
              <a:off x="8210550" y="4205288"/>
              <a:ext cx="95250" cy="106363"/>
            </a:xfrm>
            <a:custGeom>
              <a:avLst/>
              <a:gdLst>
                <a:gd name="T0" fmla="*/ 1 w 90"/>
                <a:gd name="T1" fmla="*/ 92 h 102"/>
                <a:gd name="T2" fmla="*/ 9 w 90"/>
                <a:gd name="T3" fmla="*/ 102 h 102"/>
                <a:gd name="T4" fmla="*/ 81 w 90"/>
                <a:gd name="T5" fmla="*/ 102 h 102"/>
                <a:gd name="T6" fmla="*/ 89 w 90"/>
                <a:gd name="T7" fmla="*/ 92 h 102"/>
                <a:gd name="T8" fmla="*/ 70 w 90"/>
                <a:gd name="T9" fmla="*/ 19 h 102"/>
                <a:gd name="T10" fmla="*/ 63 w 90"/>
                <a:gd name="T11" fmla="*/ 8 h 102"/>
                <a:gd name="T12" fmla="*/ 45 w 90"/>
                <a:gd name="T13" fmla="*/ 0 h 102"/>
                <a:gd name="T14" fmla="*/ 24 w 90"/>
                <a:gd name="T15" fmla="*/ 11 h 102"/>
                <a:gd name="T16" fmla="*/ 20 w 90"/>
                <a:gd name="T17" fmla="*/ 20 h 102"/>
                <a:gd name="T18" fmla="*/ 1 w 90"/>
                <a:gd name="T19" fmla="*/ 9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02">
                  <a:moveTo>
                    <a:pt x="1" y="92"/>
                  </a:moveTo>
                  <a:cubicBezTo>
                    <a:pt x="0" y="97"/>
                    <a:pt x="4" y="102"/>
                    <a:pt x="9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6" y="102"/>
                    <a:pt x="90" y="97"/>
                    <a:pt x="89" y="92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9" y="15"/>
                    <a:pt x="66" y="11"/>
                    <a:pt x="63" y="8"/>
                  </a:cubicBezTo>
                  <a:cubicBezTo>
                    <a:pt x="58" y="3"/>
                    <a:pt x="52" y="0"/>
                    <a:pt x="45" y="0"/>
                  </a:cubicBezTo>
                  <a:cubicBezTo>
                    <a:pt x="37" y="0"/>
                    <a:pt x="30" y="4"/>
                    <a:pt x="24" y="11"/>
                  </a:cubicBezTo>
                  <a:cubicBezTo>
                    <a:pt x="22" y="14"/>
                    <a:pt x="21" y="17"/>
                    <a:pt x="20" y="20"/>
                  </a:cubicBezTo>
                  <a:lnTo>
                    <a:pt x="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0"/>
            <p:cNvSpPr>
              <a:spLocks/>
            </p:cNvSpPr>
            <p:nvPr/>
          </p:nvSpPr>
          <p:spPr bwMode="auto">
            <a:xfrm>
              <a:off x="7975600" y="3933825"/>
              <a:ext cx="77788" cy="88900"/>
            </a:xfrm>
            <a:custGeom>
              <a:avLst/>
              <a:gdLst>
                <a:gd name="T0" fmla="*/ 71 w 74"/>
                <a:gd name="T1" fmla="*/ 0 h 85"/>
                <a:gd name="T2" fmla="*/ 19 w 74"/>
                <a:gd name="T3" fmla="*/ 28 h 85"/>
                <a:gd name="T4" fmla="*/ 2 w 74"/>
                <a:gd name="T5" fmla="*/ 84 h 85"/>
                <a:gd name="T6" fmla="*/ 2 w 74"/>
                <a:gd name="T7" fmla="*/ 85 h 85"/>
                <a:gd name="T8" fmla="*/ 27 w 74"/>
                <a:gd name="T9" fmla="*/ 82 h 85"/>
                <a:gd name="T10" fmla="*/ 27 w 74"/>
                <a:gd name="T11" fmla="*/ 81 h 85"/>
                <a:gd name="T12" fmla="*/ 38 w 74"/>
                <a:gd name="T13" fmla="*/ 43 h 85"/>
                <a:gd name="T14" fmla="*/ 73 w 74"/>
                <a:gd name="T15" fmla="*/ 24 h 85"/>
                <a:gd name="T16" fmla="*/ 74 w 74"/>
                <a:gd name="T17" fmla="*/ 24 h 85"/>
                <a:gd name="T18" fmla="*/ 71 w 74"/>
                <a:gd name="T19" fmla="*/ 0 h 85"/>
                <a:gd name="T20" fmla="*/ 71 w 74"/>
                <a:gd name="T2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85">
                  <a:moveTo>
                    <a:pt x="71" y="0"/>
                  </a:moveTo>
                  <a:cubicBezTo>
                    <a:pt x="51" y="2"/>
                    <a:pt x="32" y="11"/>
                    <a:pt x="19" y="28"/>
                  </a:cubicBezTo>
                  <a:cubicBezTo>
                    <a:pt x="6" y="44"/>
                    <a:pt x="0" y="64"/>
                    <a:pt x="2" y="84"/>
                  </a:cubicBezTo>
                  <a:cubicBezTo>
                    <a:pt x="2" y="84"/>
                    <a:pt x="2" y="84"/>
                    <a:pt x="2" y="85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68"/>
                    <a:pt x="29" y="54"/>
                    <a:pt x="38" y="43"/>
                  </a:cubicBezTo>
                  <a:cubicBezTo>
                    <a:pt x="47" y="32"/>
                    <a:pt x="60" y="26"/>
                    <a:pt x="73" y="24"/>
                  </a:cubicBezTo>
                  <a:cubicBezTo>
                    <a:pt x="73" y="24"/>
                    <a:pt x="74" y="24"/>
                    <a:pt x="74" y="2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1"/>
            <p:cNvSpPr>
              <a:spLocks/>
            </p:cNvSpPr>
            <p:nvPr/>
          </p:nvSpPr>
          <p:spPr bwMode="auto">
            <a:xfrm>
              <a:off x="7923213" y="3881438"/>
              <a:ext cx="125413" cy="146050"/>
            </a:xfrm>
            <a:custGeom>
              <a:avLst/>
              <a:gdLst>
                <a:gd name="T0" fmla="*/ 116 w 119"/>
                <a:gd name="T1" fmla="*/ 0 h 140"/>
                <a:gd name="T2" fmla="*/ 31 w 119"/>
                <a:gd name="T3" fmla="*/ 46 h 140"/>
                <a:gd name="T4" fmla="*/ 3 w 119"/>
                <a:gd name="T5" fmla="*/ 139 h 140"/>
                <a:gd name="T6" fmla="*/ 3 w 119"/>
                <a:gd name="T7" fmla="*/ 140 h 140"/>
                <a:gd name="T8" fmla="*/ 28 w 119"/>
                <a:gd name="T9" fmla="*/ 137 h 140"/>
                <a:gd name="T10" fmla="*/ 28 w 119"/>
                <a:gd name="T11" fmla="*/ 136 h 140"/>
                <a:gd name="T12" fmla="*/ 50 w 119"/>
                <a:gd name="T13" fmla="*/ 62 h 140"/>
                <a:gd name="T14" fmla="*/ 118 w 119"/>
                <a:gd name="T15" fmla="*/ 25 h 140"/>
                <a:gd name="T16" fmla="*/ 119 w 119"/>
                <a:gd name="T17" fmla="*/ 25 h 140"/>
                <a:gd name="T18" fmla="*/ 116 w 119"/>
                <a:gd name="T19" fmla="*/ 0 h 140"/>
                <a:gd name="T20" fmla="*/ 116 w 119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140">
                  <a:moveTo>
                    <a:pt x="116" y="0"/>
                  </a:moveTo>
                  <a:cubicBezTo>
                    <a:pt x="83" y="4"/>
                    <a:pt x="52" y="19"/>
                    <a:pt x="31" y="46"/>
                  </a:cubicBezTo>
                  <a:cubicBezTo>
                    <a:pt x="9" y="73"/>
                    <a:pt x="0" y="107"/>
                    <a:pt x="3" y="139"/>
                  </a:cubicBezTo>
                  <a:cubicBezTo>
                    <a:pt x="3" y="139"/>
                    <a:pt x="3" y="139"/>
                    <a:pt x="3" y="140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6"/>
                  </a:cubicBezTo>
                  <a:cubicBezTo>
                    <a:pt x="25" y="111"/>
                    <a:pt x="32" y="84"/>
                    <a:pt x="50" y="62"/>
                  </a:cubicBezTo>
                  <a:cubicBezTo>
                    <a:pt x="67" y="40"/>
                    <a:pt x="92" y="28"/>
                    <a:pt x="118" y="25"/>
                  </a:cubicBezTo>
                  <a:cubicBezTo>
                    <a:pt x="118" y="25"/>
                    <a:pt x="119" y="25"/>
                    <a:pt x="119" y="2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2"/>
            <p:cNvSpPr>
              <a:spLocks/>
            </p:cNvSpPr>
            <p:nvPr/>
          </p:nvSpPr>
          <p:spPr bwMode="auto">
            <a:xfrm>
              <a:off x="7869238" y="3830638"/>
              <a:ext cx="174625" cy="203200"/>
            </a:xfrm>
            <a:custGeom>
              <a:avLst/>
              <a:gdLst>
                <a:gd name="T0" fmla="*/ 161 w 165"/>
                <a:gd name="T1" fmla="*/ 0 h 194"/>
                <a:gd name="T2" fmla="*/ 43 w 165"/>
                <a:gd name="T3" fmla="*/ 64 h 194"/>
                <a:gd name="T4" fmla="*/ 4 w 165"/>
                <a:gd name="T5" fmla="*/ 193 h 194"/>
                <a:gd name="T6" fmla="*/ 4 w 165"/>
                <a:gd name="T7" fmla="*/ 194 h 194"/>
                <a:gd name="T8" fmla="*/ 29 w 165"/>
                <a:gd name="T9" fmla="*/ 191 h 194"/>
                <a:gd name="T10" fmla="*/ 29 w 165"/>
                <a:gd name="T11" fmla="*/ 191 h 194"/>
                <a:gd name="T12" fmla="*/ 62 w 165"/>
                <a:gd name="T13" fmla="*/ 80 h 194"/>
                <a:gd name="T14" fmla="*/ 164 w 165"/>
                <a:gd name="T15" fmla="*/ 25 h 194"/>
                <a:gd name="T16" fmla="*/ 165 w 165"/>
                <a:gd name="T17" fmla="*/ 25 h 194"/>
                <a:gd name="T18" fmla="*/ 162 w 165"/>
                <a:gd name="T19" fmla="*/ 0 h 194"/>
                <a:gd name="T20" fmla="*/ 161 w 165"/>
                <a:gd name="T2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194">
                  <a:moveTo>
                    <a:pt x="161" y="0"/>
                  </a:moveTo>
                  <a:cubicBezTo>
                    <a:pt x="117" y="5"/>
                    <a:pt x="74" y="26"/>
                    <a:pt x="43" y="64"/>
                  </a:cubicBezTo>
                  <a:cubicBezTo>
                    <a:pt x="12" y="102"/>
                    <a:pt x="0" y="148"/>
                    <a:pt x="4" y="193"/>
                  </a:cubicBezTo>
                  <a:cubicBezTo>
                    <a:pt x="4" y="193"/>
                    <a:pt x="4" y="194"/>
                    <a:pt x="4" y="194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5" y="152"/>
                    <a:pt x="36" y="112"/>
                    <a:pt x="62" y="80"/>
                  </a:cubicBezTo>
                  <a:cubicBezTo>
                    <a:pt x="89" y="47"/>
                    <a:pt x="125" y="29"/>
                    <a:pt x="164" y="25"/>
                  </a:cubicBezTo>
                  <a:cubicBezTo>
                    <a:pt x="164" y="25"/>
                    <a:pt x="164" y="25"/>
                    <a:pt x="165" y="25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3"/>
            <p:cNvSpPr>
              <a:spLocks noEditPoints="1"/>
            </p:cNvSpPr>
            <p:nvPr/>
          </p:nvSpPr>
          <p:spPr bwMode="auto">
            <a:xfrm>
              <a:off x="8032750" y="3989388"/>
              <a:ext cx="266700" cy="250825"/>
            </a:xfrm>
            <a:custGeom>
              <a:avLst/>
              <a:gdLst>
                <a:gd name="T0" fmla="*/ 7 w 254"/>
                <a:gd name="T1" fmla="*/ 211 h 240"/>
                <a:gd name="T2" fmla="*/ 5 w 254"/>
                <a:gd name="T3" fmla="*/ 218 h 240"/>
                <a:gd name="T4" fmla="*/ 9 w 254"/>
                <a:gd name="T5" fmla="*/ 225 h 240"/>
                <a:gd name="T6" fmla="*/ 79 w 254"/>
                <a:gd name="T7" fmla="*/ 240 h 240"/>
                <a:gd name="T8" fmla="*/ 193 w 254"/>
                <a:gd name="T9" fmla="*/ 193 h 240"/>
                <a:gd name="T10" fmla="*/ 225 w 254"/>
                <a:gd name="T11" fmla="*/ 9 h 240"/>
                <a:gd name="T12" fmla="*/ 219 w 254"/>
                <a:gd name="T13" fmla="*/ 5 h 240"/>
                <a:gd name="T14" fmla="*/ 211 w 254"/>
                <a:gd name="T15" fmla="*/ 7 h 240"/>
                <a:gd name="T16" fmla="*/ 165 w 254"/>
                <a:gd name="T17" fmla="*/ 54 h 240"/>
                <a:gd name="T18" fmla="*/ 66 w 254"/>
                <a:gd name="T19" fmla="*/ 54 h 240"/>
                <a:gd name="T20" fmla="*/ 51 w 254"/>
                <a:gd name="T21" fmla="*/ 39 h 240"/>
                <a:gd name="T22" fmla="*/ 46 w 254"/>
                <a:gd name="T23" fmla="*/ 10 h 240"/>
                <a:gd name="T24" fmla="*/ 10 w 254"/>
                <a:gd name="T25" fmla="*/ 10 h 240"/>
                <a:gd name="T26" fmla="*/ 10 w 254"/>
                <a:gd name="T27" fmla="*/ 46 h 240"/>
                <a:gd name="T28" fmla="*/ 28 w 254"/>
                <a:gd name="T29" fmla="*/ 54 h 240"/>
                <a:gd name="T30" fmla="*/ 39 w 254"/>
                <a:gd name="T31" fmla="*/ 51 h 240"/>
                <a:gd name="T32" fmla="*/ 54 w 254"/>
                <a:gd name="T33" fmla="*/ 66 h 240"/>
                <a:gd name="T34" fmla="*/ 54 w 254"/>
                <a:gd name="T35" fmla="*/ 164 h 240"/>
                <a:gd name="T36" fmla="*/ 7 w 254"/>
                <a:gd name="T37" fmla="*/ 211 h 240"/>
                <a:gd name="T38" fmla="*/ 115 w 254"/>
                <a:gd name="T39" fmla="*/ 103 h 240"/>
                <a:gd name="T40" fmla="*/ 83 w 254"/>
                <a:gd name="T41" fmla="*/ 71 h 240"/>
                <a:gd name="T42" fmla="*/ 148 w 254"/>
                <a:gd name="T43" fmla="*/ 71 h 240"/>
                <a:gd name="T44" fmla="*/ 115 w 254"/>
                <a:gd name="T45" fmla="*/ 103 h 240"/>
                <a:gd name="T46" fmla="*/ 71 w 254"/>
                <a:gd name="T47" fmla="*/ 83 h 240"/>
                <a:gd name="T48" fmla="*/ 103 w 254"/>
                <a:gd name="T49" fmla="*/ 115 h 240"/>
                <a:gd name="T50" fmla="*/ 71 w 254"/>
                <a:gd name="T51" fmla="*/ 147 h 240"/>
                <a:gd name="T52" fmla="*/ 71 w 254"/>
                <a:gd name="T53" fmla="*/ 83 h 240"/>
                <a:gd name="T54" fmla="*/ 28 w 254"/>
                <a:gd name="T55" fmla="*/ 20 h 240"/>
                <a:gd name="T56" fmla="*/ 37 w 254"/>
                <a:gd name="T57" fmla="*/ 28 h 240"/>
                <a:gd name="T58" fmla="*/ 28 w 254"/>
                <a:gd name="T59" fmla="*/ 37 h 240"/>
                <a:gd name="T60" fmla="*/ 20 w 254"/>
                <a:gd name="T61" fmla="*/ 28 h 240"/>
                <a:gd name="T62" fmla="*/ 28 w 254"/>
                <a:gd name="T63" fmla="*/ 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4" h="240">
                  <a:moveTo>
                    <a:pt x="7" y="211"/>
                  </a:moveTo>
                  <a:cubicBezTo>
                    <a:pt x="5" y="213"/>
                    <a:pt x="4" y="216"/>
                    <a:pt x="5" y="218"/>
                  </a:cubicBezTo>
                  <a:cubicBezTo>
                    <a:pt x="5" y="221"/>
                    <a:pt x="7" y="223"/>
                    <a:pt x="9" y="225"/>
                  </a:cubicBezTo>
                  <a:cubicBezTo>
                    <a:pt x="32" y="235"/>
                    <a:pt x="55" y="240"/>
                    <a:pt x="79" y="240"/>
                  </a:cubicBezTo>
                  <a:cubicBezTo>
                    <a:pt x="121" y="240"/>
                    <a:pt x="162" y="224"/>
                    <a:pt x="193" y="193"/>
                  </a:cubicBezTo>
                  <a:cubicBezTo>
                    <a:pt x="241" y="145"/>
                    <a:pt x="254" y="71"/>
                    <a:pt x="225" y="9"/>
                  </a:cubicBezTo>
                  <a:cubicBezTo>
                    <a:pt x="224" y="7"/>
                    <a:pt x="221" y="5"/>
                    <a:pt x="219" y="5"/>
                  </a:cubicBezTo>
                  <a:cubicBezTo>
                    <a:pt x="216" y="4"/>
                    <a:pt x="213" y="5"/>
                    <a:pt x="211" y="7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6" y="30"/>
                    <a:pt x="54" y="18"/>
                    <a:pt x="46" y="10"/>
                  </a:cubicBezTo>
                  <a:cubicBezTo>
                    <a:pt x="36" y="0"/>
                    <a:pt x="20" y="0"/>
                    <a:pt x="10" y="10"/>
                  </a:cubicBezTo>
                  <a:cubicBezTo>
                    <a:pt x="0" y="20"/>
                    <a:pt x="0" y="36"/>
                    <a:pt x="10" y="46"/>
                  </a:cubicBezTo>
                  <a:cubicBezTo>
                    <a:pt x="15" y="51"/>
                    <a:pt x="22" y="54"/>
                    <a:pt x="28" y="54"/>
                  </a:cubicBezTo>
                  <a:cubicBezTo>
                    <a:pt x="32" y="54"/>
                    <a:pt x="36" y="53"/>
                    <a:pt x="39" y="51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164"/>
                    <a:pt x="54" y="164"/>
                    <a:pt x="54" y="164"/>
                  </a:cubicBezTo>
                  <a:lnTo>
                    <a:pt x="7" y="211"/>
                  </a:lnTo>
                  <a:close/>
                  <a:moveTo>
                    <a:pt x="115" y="103"/>
                  </a:moveTo>
                  <a:cubicBezTo>
                    <a:pt x="83" y="71"/>
                    <a:pt x="83" y="71"/>
                    <a:pt x="83" y="71"/>
                  </a:cubicBezTo>
                  <a:cubicBezTo>
                    <a:pt x="148" y="71"/>
                    <a:pt x="148" y="71"/>
                    <a:pt x="148" y="71"/>
                  </a:cubicBezTo>
                  <a:lnTo>
                    <a:pt x="115" y="103"/>
                  </a:lnTo>
                  <a:close/>
                  <a:moveTo>
                    <a:pt x="71" y="83"/>
                  </a:moveTo>
                  <a:cubicBezTo>
                    <a:pt x="103" y="115"/>
                    <a:pt x="103" y="115"/>
                    <a:pt x="103" y="115"/>
                  </a:cubicBezTo>
                  <a:cubicBezTo>
                    <a:pt x="71" y="147"/>
                    <a:pt x="71" y="147"/>
                    <a:pt x="71" y="147"/>
                  </a:cubicBezTo>
                  <a:lnTo>
                    <a:pt x="71" y="83"/>
                  </a:lnTo>
                  <a:close/>
                  <a:moveTo>
                    <a:pt x="28" y="20"/>
                  </a:moveTo>
                  <a:cubicBezTo>
                    <a:pt x="33" y="20"/>
                    <a:pt x="37" y="23"/>
                    <a:pt x="37" y="28"/>
                  </a:cubicBezTo>
                  <a:cubicBezTo>
                    <a:pt x="37" y="33"/>
                    <a:pt x="33" y="37"/>
                    <a:pt x="28" y="37"/>
                  </a:cubicBezTo>
                  <a:cubicBezTo>
                    <a:pt x="24" y="37"/>
                    <a:pt x="20" y="33"/>
                    <a:pt x="20" y="28"/>
                  </a:cubicBezTo>
                  <a:cubicBezTo>
                    <a:pt x="20" y="23"/>
                    <a:pt x="24" y="20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34"/>
            <p:cNvSpPr>
              <a:spLocks/>
            </p:cNvSpPr>
            <p:nvPr/>
          </p:nvSpPr>
          <p:spPr bwMode="auto">
            <a:xfrm>
              <a:off x="8210550" y="4205288"/>
              <a:ext cx="95250" cy="106363"/>
            </a:xfrm>
            <a:custGeom>
              <a:avLst/>
              <a:gdLst>
                <a:gd name="T0" fmla="*/ 1 w 90"/>
                <a:gd name="T1" fmla="*/ 92 h 102"/>
                <a:gd name="T2" fmla="*/ 9 w 90"/>
                <a:gd name="T3" fmla="*/ 102 h 102"/>
                <a:gd name="T4" fmla="*/ 81 w 90"/>
                <a:gd name="T5" fmla="*/ 102 h 102"/>
                <a:gd name="T6" fmla="*/ 89 w 90"/>
                <a:gd name="T7" fmla="*/ 92 h 102"/>
                <a:gd name="T8" fmla="*/ 70 w 90"/>
                <a:gd name="T9" fmla="*/ 19 h 102"/>
                <a:gd name="T10" fmla="*/ 63 w 90"/>
                <a:gd name="T11" fmla="*/ 8 h 102"/>
                <a:gd name="T12" fmla="*/ 45 w 90"/>
                <a:gd name="T13" fmla="*/ 0 h 102"/>
                <a:gd name="T14" fmla="*/ 24 w 90"/>
                <a:gd name="T15" fmla="*/ 11 h 102"/>
                <a:gd name="T16" fmla="*/ 20 w 90"/>
                <a:gd name="T17" fmla="*/ 20 h 102"/>
                <a:gd name="T18" fmla="*/ 1 w 90"/>
                <a:gd name="T19" fmla="*/ 9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02">
                  <a:moveTo>
                    <a:pt x="1" y="92"/>
                  </a:moveTo>
                  <a:cubicBezTo>
                    <a:pt x="0" y="97"/>
                    <a:pt x="4" y="102"/>
                    <a:pt x="9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6" y="102"/>
                    <a:pt x="90" y="97"/>
                    <a:pt x="89" y="92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9" y="15"/>
                    <a:pt x="66" y="11"/>
                    <a:pt x="63" y="8"/>
                  </a:cubicBezTo>
                  <a:cubicBezTo>
                    <a:pt x="58" y="3"/>
                    <a:pt x="52" y="0"/>
                    <a:pt x="45" y="0"/>
                  </a:cubicBezTo>
                  <a:cubicBezTo>
                    <a:pt x="37" y="0"/>
                    <a:pt x="30" y="4"/>
                    <a:pt x="24" y="11"/>
                  </a:cubicBezTo>
                  <a:cubicBezTo>
                    <a:pt x="22" y="14"/>
                    <a:pt x="21" y="17"/>
                    <a:pt x="20" y="20"/>
                  </a:cubicBezTo>
                  <a:lnTo>
                    <a:pt x="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76256" y="3559630"/>
            <a:ext cx="561975" cy="538163"/>
            <a:chOff x="6880225" y="3760788"/>
            <a:chExt cx="561975" cy="538163"/>
          </a:xfrm>
          <a:solidFill>
            <a:srgbClr val="283264"/>
          </a:solidFill>
        </p:grpSpPr>
        <p:sp>
          <p:nvSpPr>
            <p:cNvPr id="185" name="Freeform 143"/>
            <p:cNvSpPr>
              <a:spLocks/>
            </p:cNvSpPr>
            <p:nvPr/>
          </p:nvSpPr>
          <p:spPr bwMode="auto">
            <a:xfrm>
              <a:off x="7107238" y="3870326"/>
              <a:ext cx="233363" cy="276225"/>
            </a:xfrm>
            <a:custGeom>
              <a:avLst/>
              <a:gdLst>
                <a:gd name="T0" fmla="*/ 151 w 212"/>
                <a:gd name="T1" fmla="*/ 179 h 250"/>
                <a:gd name="T2" fmla="*/ 132 w 212"/>
                <a:gd name="T3" fmla="*/ 153 h 250"/>
                <a:gd name="T4" fmla="*/ 193 w 212"/>
                <a:gd name="T5" fmla="*/ 109 h 250"/>
                <a:gd name="T6" fmla="*/ 173 w 212"/>
                <a:gd name="T7" fmla="*/ 82 h 250"/>
                <a:gd name="T8" fmla="*/ 192 w 212"/>
                <a:gd name="T9" fmla="*/ 69 h 250"/>
                <a:gd name="T10" fmla="*/ 205 w 212"/>
                <a:gd name="T11" fmla="*/ 68 h 250"/>
                <a:gd name="T12" fmla="*/ 208 w 212"/>
                <a:gd name="T13" fmla="*/ 49 h 250"/>
                <a:gd name="T14" fmla="*/ 189 w 212"/>
                <a:gd name="T15" fmla="*/ 47 h 250"/>
                <a:gd name="T16" fmla="*/ 184 w 212"/>
                <a:gd name="T17" fmla="*/ 59 h 250"/>
                <a:gd name="T18" fmla="*/ 166 w 212"/>
                <a:gd name="T19" fmla="*/ 72 h 250"/>
                <a:gd name="T20" fmla="*/ 147 w 212"/>
                <a:gd name="T21" fmla="*/ 46 h 250"/>
                <a:gd name="T22" fmla="*/ 86 w 212"/>
                <a:gd name="T23" fmla="*/ 90 h 250"/>
                <a:gd name="T24" fmla="*/ 65 w 212"/>
                <a:gd name="T25" fmla="*/ 61 h 250"/>
                <a:gd name="T26" fmla="*/ 83 w 212"/>
                <a:gd name="T27" fmla="*/ 48 h 250"/>
                <a:gd name="T28" fmla="*/ 48 w 212"/>
                <a:gd name="T29" fmla="*/ 0 h 250"/>
                <a:gd name="T30" fmla="*/ 0 w 212"/>
                <a:gd name="T31" fmla="*/ 36 h 250"/>
                <a:gd name="T32" fmla="*/ 35 w 212"/>
                <a:gd name="T33" fmla="*/ 84 h 250"/>
                <a:gd name="T34" fmla="*/ 50 w 212"/>
                <a:gd name="T35" fmla="*/ 73 h 250"/>
                <a:gd name="T36" fmla="*/ 72 w 212"/>
                <a:gd name="T37" fmla="*/ 102 h 250"/>
                <a:gd name="T38" fmla="*/ 18 w 212"/>
                <a:gd name="T39" fmla="*/ 141 h 250"/>
                <a:gd name="T40" fmla="*/ 47 w 212"/>
                <a:gd name="T41" fmla="*/ 168 h 250"/>
                <a:gd name="T42" fmla="*/ 64 w 212"/>
                <a:gd name="T43" fmla="*/ 203 h 250"/>
                <a:gd name="T44" fmla="*/ 117 w 212"/>
                <a:gd name="T45" fmla="*/ 164 h 250"/>
                <a:gd name="T46" fmla="*/ 136 w 212"/>
                <a:gd name="T47" fmla="*/ 190 h 250"/>
                <a:gd name="T48" fmla="*/ 121 w 212"/>
                <a:gd name="T49" fmla="*/ 201 h 250"/>
                <a:gd name="T50" fmla="*/ 156 w 212"/>
                <a:gd name="T51" fmla="*/ 250 h 250"/>
                <a:gd name="T52" fmla="*/ 205 w 212"/>
                <a:gd name="T53" fmla="*/ 214 h 250"/>
                <a:gd name="T54" fmla="*/ 169 w 212"/>
                <a:gd name="T55" fmla="*/ 166 h 250"/>
                <a:gd name="T56" fmla="*/ 151 w 212"/>
                <a:gd name="T57" fmla="*/ 17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250">
                  <a:moveTo>
                    <a:pt x="151" y="179"/>
                  </a:moveTo>
                  <a:cubicBezTo>
                    <a:pt x="132" y="153"/>
                    <a:pt x="132" y="153"/>
                    <a:pt x="132" y="153"/>
                  </a:cubicBezTo>
                  <a:cubicBezTo>
                    <a:pt x="193" y="109"/>
                    <a:pt x="193" y="109"/>
                    <a:pt x="193" y="109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1"/>
                    <a:pt x="201" y="71"/>
                    <a:pt x="205" y="68"/>
                  </a:cubicBezTo>
                  <a:cubicBezTo>
                    <a:pt x="211" y="63"/>
                    <a:pt x="212" y="55"/>
                    <a:pt x="208" y="49"/>
                  </a:cubicBezTo>
                  <a:cubicBezTo>
                    <a:pt x="203" y="44"/>
                    <a:pt x="195" y="42"/>
                    <a:pt x="189" y="47"/>
                  </a:cubicBezTo>
                  <a:cubicBezTo>
                    <a:pt x="185" y="50"/>
                    <a:pt x="184" y="55"/>
                    <a:pt x="184" y="59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29" y="148"/>
                    <a:pt x="38" y="157"/>
                    <a:pt x="47" y="168"/>
                  </a:cubicBezTo>
                  <a:cubicBezTo>
                    <a:pt x="55" y="179"/>
                    <a:pt x="60" y="191"/>
                    <a:pt x="64" y="203"/>
                  </a:cubicBezTo>
                  <a:cubicBezTo>
                    <a:pt x="117" y="164"/>
                    <a:pt x="117" y="164"/>
                    <a:pt x="117" y="164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21" y="201"/>
                    <a:pt x="121" y="201"/>
                    <a:pt x="121" y="201"/>
                  </a:cubicBezTo>
                  <a:cubicBezTo>
                    <a:pt x="156" y="250"/>
                    <a:pt x="156" y="250"/>
                    <a:pt x="156" y="250"/>
                  </a:cubicBezTo>
                  <a:cubicBezTo>
                    <a:pt x="205" y="214"/>
                    <a:pt x="205" y="214"/>
                    <a:pt x="205" y="214"/>
                  </a:cubicBezTo>
                  <a:cubicBezTo>
                    <a:pt x="169" y="166"/>
                    <a:pt x="169" y="166"/>
                    <a:pt x="169" y="166"/>
                  </a:cubicBezTo>
                  <a:lnTo>
                    <a:pt x="151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46"/>
            <p:cNvSpPr>
              <a:spLocks/>
            </p:cNvSpPr>
            <p:nvPr/>
          </p:nvSpPr>
          <p:spPr bwMode="auto">
            <a:xfrm>
              <a:off x="7123113" y="3760788"/>
              <a:ext cx="93663" cy="92075"/>
            </a:xfrm>
            <a:custGeom>
              <a:avLst/>
              <a:gdLst>
                <a:gd name="T0" fmla="*/ 34 w 59"/>
                <a:gd name="T1" fmla="*/ 0 h 58"/>
                <a:gd name="T2" fmla="*/ 59 w 59"/>
                <a:gd name="T3" fmla="*/ 33 h 58"/>
                <a:gd name="T4" fmla="*/ 25 w 59"/>
                <a:gd name="T5" fmla="*/ 58 h 58"/>
                <a:gd name="T6" fmla="*/ 0 w 59"/>
                <a:gd name="T7" fmla="*/ 24 h 58"/>
                <a:gd name="T8" fmla="*/ 34 w 5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8">
                  <a:moveTo>
                    <a:pt x="34" y="0"/>
                  </a:moveTo>
                  <a:lnTo>
                    <a:pt x="59" y="33"/>
                  </a:lnTo>
                  <a:lnTo>
                    <a:pt x="25" y="58"/>
                  </a:lnTo>
                  <a:lnTo>
                    <a:pt x="0" y="24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7"/>
            <p:cNvSpPr>
              <a:spLocks/>
            </p:cNvSpPr>
            <p:nvPr/>
          </p:nvSpPr>
          <p:spPr bwMode="auto">
            <a:xfrm>
              <a:off x="7170738" y="3824288"/>
              <a:ext cx="92075" cy="92075"/>
            </a:xfrm>
            <a:custGeom>
              <a:avLst/>
              <a:gdLst>
                <a:gd name="T0" fmla="*/ 33 w 58"/>
                <a:gd name="T1" fmla="*/ 0 h 58"/>
                <a:gd name="T2" fmla="*/ 58 w 58"/>
                <a:gd name="T3" fmla="*/ 34 h 58"/>
                <a:gd name="T4" fmla="*/ 25 w 58"/>
                <a:gd name="T5" fmla="*/ 58 h 58"/>
                <a:gd name="T6" fmla="*/ 0 w 58"/>
                <a:gd name="T7" fmla="*/ 25 h 58"/>
                <a:gd name="T8" fmla="*/ 33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33" y="0"/>
                  </a:moveTo>
                  <a:lnTo>
                    <a:pt x="58" y="34"/>
                  </a:lnTo>
                  <a:lnTo>
                    <a:pt x="25" y="58"/>
                  </a:lnTo>
                  <a:lnTo>
                    <a:pt x="0" y="25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8"/>
            <p:cNvSpPr>
              <a:spLocks/>
            </p:cNvSpPr>
            <p:nvPr/>
          </p:nvSpPr>
          <p:spPr bwMode="auto">
            <a:xfrm>
              <a:off x="7061200" y="3806826"/>
              <a:ext cx="90488" cy="93663"/>
            </a:xfrm>
            <a:custGeom>
              <a:avLst/>
              <a:gdLst>
                <a:gd name="T0" fmla="*/ 33 w 57"/>
                <a:gd name="T1" fmla="*/ 0 h 59"/>
                <a:gd name="T2" fmla="*/ 57 w 57"/>
                <a:gd name="T3" fmla="*/ 34 h 59"/>
                <a:gd name="T4" fmla="*/ 24 w 57"/>
                <a:gd name="T5" fmla="*/ 59 h 59"/>
                <a:gd name="T6" fmla="*/ 0 w 57"/>
                <a:gd name="T7" fmla="*/ 25 h 59"/>
                <a:gd name="T8" fmla="*/ 33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33" y="0"/>
                  </a:moveTo>
                  <a:lnTo>
                    <a:pt x="57" y="34"/>
                  </a:lnTo>
                  <a:lnTo>
                    <a:pt x="24" y="59"/>
                  </a:lnTo>
                  <a:lnTo>
                    <a:pt x="0" y="25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9"/>
            <p:cNvSpPr>
              <a:spLocks/>
            </p:cNvSpPr>
            <p:nvPr/>
          </p:nvSpPr>
          <p:spPr bwMode="auto">
            <a:xfrm>
              <a:off x="7304088" y="4006851"/>
              <a:ext cx="92075" cy="92075"/>
            </a:xfrm>
            <a:custGeom>
              <a:avLst/>
              <a:gdLst>
                <a:gd name="T0" fmla="*/ 34 w 58"/>
                <a:gd name="T1" fmla="*/ 0 h 58"/>
                <a:gd name="T2" fmla="*/ 58 w 58"/>
                <a:gd name="T3" fmla="*/ 33 h 58"/>
                <a:gd name="T4" fmla="*/ 25 w 58"/>
                <a:gd name="T5" fmla="*/ 58 h 58"/>
                <a:gd name="T6" fmla="*/ 0 w 58"/>
                <a:gd name="T7" fmla="*/ 24 h 58"/>
                <a:gd name="T8" fmla="*/ 34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34" y="0"/>
                  </a:moveTo>
                  <a:lnTo>
                    <a:pt x="58" y="33"/>
                  </a:lnTo>
                  <a:lnTo>
                    <a:pt x="25" y="58"/>
                  </a:lnTo>
                  <a:lnTo>
                    <a:pt x="0" y="24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0"/>
            <p:cNvSpPr>
              <a:spLocks/>
            </p:cNvSpPr>
            <p:nvPr/>
          </p:nvSpPr>
          <p:spPr bwMode="auto">
            <a:xfrm>
              <a:off x="7350125" y="4070351"/>
              <a:ext cx="92075" cy="92075"/>
            </a:xfrm>
            <a:custGeom>
              <a:avLst/>
              <a:gdLst>
                <a:gd name="T0" fmla="*/ 34 w 58"/>
                <a:gd name="T1" fmla="*/ 0 h 58"/>
                <a:gd name="T2" fmla="*/ 58 w 58"/>
                <a:gd name="T3" fmla="*/ 33 h 58"/>
                <a:gd name="T4" fmla="*/ 25 w 58"/>
                <a:gd name="T5" fmla="*/ 58 h 58"/>
                <a:gd name="T6" fmla="*/ 0 w 58"/>
                <a:gd name="T7" fmla="*/ 24 h 58"/>
                <a:gd name="T8" fmla="*/ 34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34" y="0"/>
                  </a:moveTo>
                  <a:lnTo>
                    <a:pt x="58" y="33"/>
                  </a:lnTo>
                  <a:lnTo>
                    <a:pt x="25" y="58"/>
                  </a:lnTo>
                  <a:lnTo>
                    <a:pt x="0" y="24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2"/>
            <p:cNvSpPr>
              <a:spLocks/>
            </p:cNvSpPr>
            <p:nvPr/>
          </p:nvSpPr>
          <p:spPr bwMode="auto">
            <a:xfrm>
              <a:off x="7286625" y="4116388"/>
              <a:ext cx="92075" cy="92075"/>
            </a:xfrm>
            <a:custGeom>
              <a:avLst/>
              <a:gdLst>
                <a:gd name="T0" fmla="*/ 34 w 58"/>
                <a:gd name="T1" fmla="*/ 0 h 58"/>
                <a:gd name="T2" fmla="*/ 58 w 58"/>
                <a:gd name="T3" fmla="*/ 33 h 58"/>
                <a:gd name="T4" fmla="*/ 25 w 58"/>
                <a:gd name="T5" fmla="*/ 58 h 58"/>
                <a:gd name="T6" fmla="*/ 0 w 58"/>
                <a:gd name="T7" fmla="*/ 25 h 58"/>
                <a:gd name="T8" fmla="*/ 34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34" y="0"/>
                  </a:moveTo>
                  <a:lnTo>
                    <a:pt x="58" y="33"/>
                  </a:lnTo>
                  <a:lnTo>
                    <a:pt x="25" y="58"/>
                  </a:lnTo>
                  <a:lnTo>
                    <a:pt x="0" y="25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3"/>
            <p:cNvSpPr>
              <a:spLocks/>
            </p:cNvSpPr>
            <p:nvPr/>
          </p:nvSpPr>
          <p:spPr bwMode="auto">
            <a:xfrm>
              <a:off x="7046913" y="4017963"/>
              <a:ext cx="127000" cy="150813"/>
            </a:xfrm>
            <a:custGeom>
              <a:avLst/>
              <a:gdLst>
                <a:gd name="T0" fmla="*/ 91 w 115"/>
                <a:gd name="T1" fmla="*/ 137 h 137"/>
                <a:gd name="T2" fmla="*/ 110 w 115"/>
                <a:gd name="T3" fmla="*/ 76 h 137"/>
                <a:gd name="T4" fmla="*/ 93 w 115"/>
                <a:gd name="T5" fmla="*/ 40 h 137"/>
                <a:gd name="T6" fmla="*/ 64 w 115"/>
                <a:gd name="T7" fmla="*/ 14 h 137"/>
                <a:gd name="T8" fmla="*/ 0 w 115"/>
                <a:gd name="T9" fmla="*/ 13 h 137"/>
                <a:gd name="T10" fmla="*/ 42 w 115"/>
                <a:gd name="T11" fmla="*/ 70 h 137"/>
                <a:gd name="T12" fmla="*/ 21 w 115"/>
                <a:gd name="T13" fmla="*/ 85 h 137"/>
                <a:gd name="T14" fmla="*/ 7 w 115"/>
                <a:gd name="T15" fmla="*/ 87 h 137"/>
                <a:gd name="T16" fmla="*/ 6 w 115"/>
                <a:gd name="T17" fmla="*/ 106 h 137"/>
                <a:gd name="T18" fmla="*/ 25 w 115"/>
                <a:gd name="T19" fmla="*/ 107 h 137"/>
                <a:gd name="T20" fmla="*/ 29 w 115"/>
                <a:gd name="T21" fmla="*/ 96 h 137"/>
                <a:gd name="T22" fmla="*/ 50 w 115"/>
                <a:gd name="T23" fmla="*/ 80 h 137"/>
                <a:gd name="T24" fmla="*/ 91 w 115"/>
                <a:gd name="T2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37">
                  <a:moveTo>
                    <a:pt x="91" y="137"/>
                  </a:moveTo>
                  <a:cubicBezTo>
                    <a:pt x="109" y="124"/>
                    <a:pt x="115" y="101"/>
                    <a:pt x="110" y="76"/>
                  </a:cubicBezTo>
                  <a:cubicBezTo>
                    <a:pt x="107" y="64"/>
                    <a:pt x="102" y="51"/>
                    <a:pt x="93" y="40"/>
                  </a:cubicBezTo>
                  <a:cubicBezTo>
                    <a:pt x="85" y="29"/>
                    <a:pt x="75" y="20"/>
                    <a:pt x="64" y="14"/>
                  </a:cubicBezTo>
                  <a:cubicBezTo>
                    <a:pt x="43" y="1"/>
                    <a:pt x="18" y="0"/>
                    <a:pt x="0" y="13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7" y="84"/>
                    <a:pt x="11" y="84"/>
                    <a:pt x="7" y="87"/>
                  </a:cubicBezTo>
                  <a:cubicBezTo>
                    <a:pt x="2" y="92"/>
                    <a:pt x="2" y="100"/>
                    <a:pt x="6" y="106"/>
                  </a:cubicBezTo>
                  <a:cubicBezTo>
                    <a:pt x="11" y="111"/>
                    <a:pt x="19" y="111"/>
                    <a:pt x="25" y="107"/>
                  </a:cubicBezTo>
                  <a:cubicBezTo>
                    <a:pt x="28" y="104"/>
                    <a:pt x="30" y="100"/>
                    <a:pt x="29" y="96"/>
                  </a:cubicBezTo>
                  <a:cubicBezTo>
                    <a:pt x="50" y="80"/>
                    <a:pt x="50" y="80"/>
                    <a:pt x="50" y="80"/>
                  </a:cubicBezTo>
                  <a:lnTo>
                    <a:pt x="91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57"/>
            <p:cNvSpPr>
              <a:spLocks/>
            </p:cNvSpPr>
            <p:nvPr/>
          </p:nvSpPr>
          <p:spPr bwMode="auto">
            <a:xfrm>
              <a:off x="6983413" y="4106863"/>
              <a:ext cx="68263" cy="95250"/>
            </a:xfrm>
            <a:custGeom>
              <a:avLst/>
              <a:gdLst>
                <a:gd name="T0" fmla="*/ 4 w 62"/>
                <a:gd name="T1" fmla="*/ 0 h 86"/>
                <a:gd name="T2" fmla="*/ 13 w 62"/>
                <a:gd name="T3" fmla="*/ 54 h 86"/>
                <a:gd name="T4" fmla="*/ 56 w 62"/>
                <a:gd name="T5" fmla="*/ 85 h 86"/>
                <a:gd name="T6" fmla="*/ 57 w 62"/>
                <a:gd name="T7" fmla="*/ 86 h 86"/>
                <a:gd name="T8" fmla="*/ 62 w 62"/>
                <a:gd name="T9" fmla="*/ 63 h 86"/>
                <a:gd name="T10" fmla="*/ 62 w 62"/>
                <a:gd name="T11" fmla="*/ 63 h 86"/>
                <a:gd name="T12" fmla="*/ 32 w 62"/>
                <a:gd name="T13" fmla="*/ 42 h 86"/>
                <a:gd name="T14" fmla="*/ 26 w 62"/>
                <a:gd name="T15" fmla="*/ 6 h 86"/>
                <a:gd name="T16" fmla="*/ 27 w 62"/>
                <a:gd name="T17" fmla="*/ 5 h 86"/>
                <a:gd name="T18" fmla="*/ 4 w 62"/>
                <a:gd name="T19" fmla="*/ 0 h 86"/>
                <a:gd name="T20" fmla="*/ 4 w 62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86">
                  <a:moveTo>
                    <a:pt x="4" y="0"/>
                  </a:moveTo>
                  <a:cubicBezTo>
                    <a:pt x="0" y="18"/>
                    <a:pt x="3" y="37"/>
                    <a:pt x="13" y="54"/>
                  </a:cubicBezTo>
                  <a:cubicBezTo>
                    <a:pt x="23" y="70"/>
                    <a:pt x="39" y="81"/>
                    <a:pt x="56" y="85"/>
                  </a:cubicBezTo>
                  <a:cubicBezTo>
                    <a:pt x="56" y="86"/>
                    <a:pt x="57" y="86"/>
                    <a:pt x="57" y="86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0" y="60"/>
                    <a:pt x="39" y="53"/>
                    <a:pt x="32" y="42"/>
                  </a:cubicBezTo>
                  <a:cubicBezTo>
                    <a:pt x="25" y="31"/>
                    <a:pt x="24" y="18"/>
                    <a:pt x="26" y="6"/>
                  </a:cubicBezTo>
                  <a:cubicBezTo>
                    <a:pt x="26" y="6"/>
                    <a:pt x="26" y="5"/>
                    <a:pt x="27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8"/>
            <p:cNvSpPr>
              <a:spLocks/>
            </p:cNvSpPr>
            <p:nvPr/>
          </p:nvSpPr>
          <p:spPr bwMode="auto">
            <a:xfrm>
              <a:off x="6932613" y="4095751"/>
              <a:ext cx="107950" cy="155575"/>
            </a:xfrm>
            <a:custGeom>
              <a:avLst/>
              <a:gdLst>
                <a:gd name="T0" fmla="*/ 7 w 98"/>
                <a:gd name="T1" fmla="*/ 1 h 141"/>
                <a:gd name="T2" fmla="*/ 21 w 98"/>
                <a:gd name="T3" fmla="*/ 88 h 141"/>
                <a:gd name="T4" fmla="*/ 92 w 98"/>
                <a:gd name="T5" fmla="*/ 141 h 141"/>
                <a:gd name="T6" fmla="*/ 93 w 98"/>
                <a:gd name="T7" fmla="*/ 141 h 141"/>
                <a:gd name="T8" fmla="*/ 98 w 98"/>
                <a:gd name="T9" fmla="*/ 119 h 141"/>
                <a:gd name="T10" fmla="*/ 98 w 98"/>
                <a:gd name="T11" fmla="*/ 119 h 141"/>
                <a:gd name="T12" fmla="*/ 40 w 98"/>
                <a:gd name="T13" fmla="*/ 77 h 141"/>
                <a:gd name="T14" fmla="*/ 29 w 98"/>
                <a:gd name="T15" fmla="*/ 6 h 141"/>
                <a:gd name="T16" fmla="*/ 29 w 98"/>
                <a:gd name="T17" fmla="*/ 6 h 141"/>
                <a:gd name="T18" fmla="*/ 7 w 98"/>
                <a:gd name="T19" fmla="*/ 0 h 141"/>
                <a:gd name="T20" fmla="*/ 7 w 98"/>
                <a:gd name="T21" fmla="*/ 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41">
                  <a:moveTo>
                    <a:pt x="7" y="1"/>
                  </a:moveTo>
                  <a:cubicBezTo>
                    <a:pt x="0" y="30"/>
                    <a:pt x="4" y="61"/>
                    <a:pt x="21" y="88"/>
                  </a:cubicBezTo>
                  <a:cubicBezTo>
                    <a:pt x="37" y="116"/>
                    <a:pt x="64" y="134"/>
                    <a:pt x="92" y="141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75" y="113"/>
                    <a:pt x="54" y="98"/>
                    <a:pt x="40" y="77"/>
                  </a:cubicBezTo>
                  <a:cubicBezTo>
                    <a:pt x="27" y="55"/>
                    <a:pt x="23" y="29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9"/>
            <p:cNvSpPr>
              <a:spLocks/>
            </p:cNvSpPr>
            <p:nvPr/>
          </p:nvSpPr>
          <p:spPr bwMode="auto">
            <a:xfrm>
              <a:off x="6880225" y="4083051"/>
              <a:ext cx="149225" cy="215900"/>
            </a:xfrm>
            <a:custGeom>
              <a:avLst/>
              <a:gdLst>
                <a:gd name="T0" fmla="*/ 9 w 135"/>
                <a:gd name="T1" fmla="*/ 1 h 196"/>
                <a:gd name="T2" fmla="*/ 29 w 135"/>
                <a:gd name="T3" fmla="*/ 123 h 196"/>
                <a:gd name="T4" fmla="*/ 129 w 135"/>
                <a:gd name="T5" fmla="*/ 196 h 196"/>
                <a:gd name="T6" fmla="*/ 129 w 135"/>
                <a:gd name="T7" fmla="*/ 196 h 196"/>
                <a:gd name="T8" fmla="*/ 135 w 135"/>
                <a:gd name="T9" fmla="*/ 174 h 196"/>
                <a:gd name="T10" fmla="*/ 134 w 135"/>
                <a:gd name="T11" fmla="*/ 174 h 196"/>
                <a:gd name="T12" fmla="*/ 48 w 135"/>
                <a:gd name="T13" fmla="*/ 111 h 196"/>
                <a:gd name="T14" fmla="*/ 32 w 135"/>
                <a:gd name="T15" fmla="*/ 6 h 196"/>
                <a:gd name="T16" fmla="*/ 32 w 135"/>
                <a:gd name="T17" fmla="*/ 6 h 196"/>
                <a:gd name="T18" fmla="*/ 10 w 135"/>
                <a:gd name="T19" fmla="*/ 0 h 196"/>
                <a:gd name="T20" fmla="*/ 9 w 135"/>
                <a:gd name="T21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96">
                  <a:moveTo>
                    <a:pt x="9" y="1"/>
                  </a:moveTo>
                  <a:cubicBezTo>
                    <a:pt x="0" y="41"/>
                    <a:pt x="5" y="85"/>
                    <a:pt x="29" y="123"/>
                  </a:cubicBezTo>
                  <a:cubicBezTo>
                    <a:pt x="52" y="161"/>
                    <a:pt x="88" y="186"/>
                    <a:pt x="129" y="196"/>
                  </a:cubicBezTo>
                  <a:cubicBezTo>
                    <a:pt x="129" y="196"/>
                    <a:pt x="129" y="196"/>
                    <a:pt x="129" y="196"/>
                  </a:cubicBezTo>
                  <a:cubicBezTo>
                    <a:pt x="135" y="174"/>
                    <a:pt x="135" y="174"/>
                    <a:pt x="135" y="174"/>
                  </a:cubicBezTo>
                  <a:cubicBezTo>
                    <a:pt x="134" y="174"/>
                    <a:pt x="134" y="174"/>
                    <a:pt x="134" y="174"/>
                  </a:cubicBezTo>
                  <a:cubicBezTo>
                    <a:pt x="100" y="166"/>
                    <a:pt x="68" y="144"/>
                    <a:pt x="48" y="111"/>
                  </a:cubicBezTo>
                  <a:cubicBezTo>
                    <a:pt x="28" y="79"/>
                    <a:pt x="23" y="4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7873108" y="4534554"/>
            <a:ext cx="452438" cy="355600"/>
            <a:chOff x="7866063" y="4622801"/>
            <a:chExt cx="452438" cy="355600"/>
          </a:xfrm>
          <a:solidFill>
            <a:srgbClr val="283264"/>
          </a:solidFill>
        </p:grpSpPr>
        <p:sp>
          <p:nvSpPr>
            <p:cNvPr id="205" name="Freeform 163"/>
            <p:cNvSpPr>
              <a:spLocks/>
            </p:cNvSpPr>
            <p:nvPr/>
          </p:nvSpPr>
          <p:spPr bwMode="auto">
            <a:xfrm>
              <a:off x="7991475" y="4802188"/>
              <a:ext cx="198438" cy="71438"/>
            </a:xfrm>
            <a:custGeom>
              <a:avLst/>
              <a:gdLst>
                <a:gd name="T0" fmla="*/ 129 w 129"/>
                <a:gd name="T1" fmla="*/ 26 h 47"/>
                <a:gd name="T2" fmla="*/ 65 w 129"/>
                <a:gd name="T3" fmla="*/ 0 h 47"/>
                <a:gd name="T4" fmla="*/ 1 w 129"/>
                <a:gd name="T5" fmla="*/ 26 h 47"/>
                <a:gd name="T6" fmla="*/ 0 w 129"/>
                <a:gd name="T7" fmla="*/ 27 h 47"/>
                <a:gd name="T8" fmla="*/ 21 w 129"/>
                <a:gd name="T9" fmla="*/ 47 h 47"/>
                <a:gd name="T10" fmla="*/ 22 w 129"/>
                <a:gd name="T11" fmla="*/ 47 h 47"/>
                <a:gd name="T12" fmla="*/ 65 w 129"/>
                <a:gd name="T13" fmla="*/ 29 h 47"/>
                <a:gd name="T14" fmla="*/ 108 w 129"/>
                <a:gd name="T15" fmla="*/ 47 h 47"/>
                <a:gd name="T16" fmla="*/ 109 w 129"/>
                <a:gd name="T17" fmla="*/ 47 h 47"/>
                <a:gd name="T18" fmla="*/ 129 w 129"/>
                <a:gd name="T19" fmla="*/ 27 h 47"/>
                <a:gd name="T20" fmla="*/ 129 w 129"/>
                <a:gd name="T2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47">
                  <a:moveTo>
                    <a:pt x="129" y="26"/>
                  </a:moveTo>
                  <a:cubicBezTo>
                    <a:pt x="112" y="10"/>
                    <a:pt x="90" y="0"/>
                    <a:pt x="65" y="0"/>
                  </a:cubicBezTo>
                  <a:cubicBezTo>
                    <a:pt x="40" y="0"/>
                    <a:pt x="17" y="10"/>
                    <a:pt x="1" y="26"/>
                  </a:cubicBezTo>
                  <a:cubicBezTo>
                    <a:pt x="1" y="26"/>
                    <a:pt x="1" y="26"/>
                    <a:pt x="0" y="2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2" y="47"/>
                  </a:cubicBezTo>
                  <a:cubicBezTo>
                    <a:pt x="33" y="36"/>
                    <a:pt x="48" y="29"/>
                    <a:pt x="65" y="29"/>
                  </a:cubicBezTo>
                  <a:cubicBezTo>
                    <a:pt x="82" y="29"/>
                    <a:pt x="97" y="36"/>
                    <a:pt x="108" y="47"/>
                  </a:cubicBezTo>
                  <a:cubicBezTo>
                    <a:pt x="108" y="47"/>
                    <a:pt x="108" y="47"/>
                    <a:pt x="109" y="47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129" y="26"/>
                    <a:pt x="129" y="26"/>
                    <a:pt x="12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164"/>
            <p:cNvSpPr>
              <a:spLocks/>
            </p:cNvSpPr>
            <p:nvPr/>
          </p:nvSpPr>
          <p:spPr bwMode="auto">
            <a:xfrm>
              <a:off x="7929563" y="4711701"/>
              <a:ext cx="325438" cy="100013"/>
            </a:xfrm>
            <a:custGeom>
              <a:avLst/>
              <a:gdLst>
                <a:gd name="T0" fmla="*/ 211 w 212"/>
                <a:gd name="T1" fmla="*/ 44 h 65"/>
                <a:gd name="T2" fmla="*/ 106 w 212"/>
                <a:gd name="T3" fmla="*/ 0 h 65"/>
                <a:gd name="T4" fmla="*/ 1 w 212"/>
                <a:gd name="T5" fmla="*/ 44 h 65"/>
                <a:gd name="T6" fmla="*/ 0 w 212"/>
                <a:gd name="T7" fmla="*/ 44 h 65"/>
                <a:gd name="T8" fmla="*/ 21 w 212"/>
                <a:gd name="T9" fmla="*/ 65 h 65"/>
                <a:gd name="T10" fmla="*/ 21 w 212"/>
                <a:gd name="T11" fmla="*/ 64 h 65"/>
                <a:gd name="T12" fmla="*/ 106 w 212"/>
                <a:gd name="T13" fmla="*/ 29 h 65"/>
                <a:gd name="T14" fmla="*/ 190 w 212"/>
                <a:gd name="T15" fmla="*/ 64 h 65"/>
                <a:gd name="T16" fmla="*/ 191 w 212"/>
                <a:gd name="T17" fmla="*/ 65 h 65"/>
                <a:gd name="T18" fmla="*/ 212 w 212"/>
                <a:gd name="T19" fmla="*/ 44 h 65"/>
                <a:gd name="T20" fmla="*/ 211 w 212"/>
                <a:gd name="T21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65">
                  <a:moveTo>
                    <a:pt x="211" y="44"/>
                  </a:moveTo>
                  <a:cubicBezTo>
                    <a:pt x="184" y="17"/>
                    <a:pt x="147" y="0"/>
                    <a:pt x="106" y="0"/>
                  </a:cubicBezTo>
                  <a:cubicBezTo>
                    <a:pt x="65" y="0"/>
                    <a:pt x="28" y="17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43" y="43"/>
                    <a:pt x="73" y="29"/>
                    <a:pt x="106" y="29"/>
                  </a:cubicBezTo>
                  <a:cubicBezTo>
                    <a:pt x="139" y="29"/>
                    <a:pt x="169" y="43"/>
                    <a:pt x="190" y="64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212" y="44"/>
                    <a:pt x="212" y="44"/>
                    <a:pt x="212" y="44"/>
                  </a:cubicBezTo>
                  <a:cubicBezTo>
                    <a:pt x="211" y="44"/>
                    <a:pt x="211" y="44"/>
                    <a:pt x="2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65"/>
            <p:cNvSpPr>
              <a:spLocks/>
            </p:cNvSpPr>
            <p:nvPr/>
          </p:nvSpPr>
          <p:spPr bwMode="auto">
            <a:xfrm>
              <a:off x="7866063" y="4622801"/>
              <a:ext cx="452438" cy="125413"/>
            </a:xfrm>
            <a:custGeom>
              <a:avLst/>
              <a:gdLst>
                <a:gd name="T0" fmla="*/ 293 w 294"/>
                <a:gd name="T1" fmla="*/ 60 h 82"/>
                <a:gd name="T2" fmla="*/ 147 w 294"/>
                <a:gd name="T3" fmla="*/ 0 h 82"/>
                <a:gd name="T4" fmla="*/ 0 w 294"/>
                <a:gd name="T5" fmla="*/ 60 h 82"/>
                <a:gd name="T6" fmla="*/ 0 w 294"/>
                <a:gd name="T7" fmla="*/ 61 h 82"/>
                <a:gd name="T8" fmla="*/ 20 w 294"/>
                <a:gd name="T9" fmla="*/ 82 h 82"/>
                <a:gd name="T10" fmla="*/ 21 w 294"/>
                <a:gd name="T11" fmla="*/ 81 h 82"/>
                <a:gd name="T12" fmla="*/ 147 w 294"/>
                <a:gd name="T13" fmla="*/ 29 h 82"/>
                <a:gd name="T14" fmla="*/ 273 w 294"/>
                <a:gd name="T15" fmla="*/ 81 h 82"/>
                <a:gd name="T16" fmla="*/ 273 w 294"/>
                <a:gd name="T17" fmla="*/ 82 h 82"/>
                <a:gd name="T18" fmla="*/ 294 w 294"/>
                <a:gd name="T19" fmla="*/ 61 h 82"/>
                <a:gd name="T20" fmla="*/ 293 w 294"/>
                <a:gd name="T21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82">
                  <a:moveTo>
                    <a:pt x="293" y="60"/>
                  </a:moveTo>
                  <a:cubicBezTo>
                    <a:pt x="256" y="23"/>
                    <a:pt x="204" y="0"/>
                    <a:pt x="147" y="0"/>
                  </a:cubicBezTo>
                  <a:cubicBezTo>
                    <a:pt x="90" y="0"/>
                    <a:pt x="38" y="23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1"/>
                    <a:pt x="21" y="81"/>
                    <a:pt x="21" y="81"/>
                  </a:cubicBezTo>
                  <a:cubicBezTo>
                    <a:pt x="53" y="49"/>
                    <a:pt x="98" y="29"/>
                    <a:pt x="147" y="29"/>
                  </a:cubicBezTo>
                  <a:cubicBezTo>
                    <a:pt x="196" y="29"/>
                    <a:pt x="240" y="49"/>
                    <a:pt x="273" y="81"/>
                  </a:cubicBezTo>
                  <a:cubicBezTo>
                    <a:pt x="273" y="81"/>
                    <a:pt x="273" y="81"/>
                    <a:pt x="273" y="82"/>
                  </a:cubicBezTo>
                  <a:cubicBezTo>
                    <a:pt x="294" y="61"/>
                    <a:pt x="294" y="61"/>
                    <a:pt x="294" y="61"/>
                  </a:cubicBezTo>
                  <a:cubicBezTo>
                    <a:pt x="294" y="61"/>
                    <a:pt x="294" y="60"/>
                    <a:pt x="29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166"/>
            <p:cNvSpPr>
              <a:spLocks noChangeArrowheads="1"/>
            </p:cNvSpPr>
            <p:nvPr/>
          </p:nvSpPr>
          <p:spPr bwMode="auto">
            <a:xfrm>
              <a:off x="8054975" y="4906963"/>
              <a:ext cx="74613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784225" y="1822450"/>
            <a:ext cx="395288" cy="357187"/>
          </a:xfrm>
          <a:custGeom>
            <a:avLst/>
            <a:gdLst>
              <a:gd name="T0" fmla="*/ 234 w 235"/>
              <a:gd name="T1" fmla="*/ 209 h 217"/>
              <a:gd name="T2" fmla="*/ 226 w 235"/>
              <a:gd name="T3" fmla="*/ 193 h 217"/>
              <a:gd name="T4" fmla="*/ 181 w 235"/>
              <a:gd name="T5" fmla="*/ 4 h 217"/>
              <a:gd name="T6" fmla="*/ 177 w 235"/>
              <a:gd name="T7" fmla="*/ 0 h 217"/>
              <a:gd name="T8" fmla="*/ 135 w 235"/>
              <a:gd name="T9" fmla="*/ 0 h 217"/>
              <a:gd name="T10" fmla="*/ 126 w 235"/>
              <a:gd name="T11" fmla="*/ 0 h 217"/>
              <a:gd name="T12" fmla="*/ 108 w 235"/>
              <a:gd name="T13" fmla="*/ 0 h 217"/>
              <a:gd name="T14" fmla="*/ 100 w 235"/>
              <a:gd name="T15" fmla="*/ 0 h 217"/>
              <a:gd name="T16" fmla="*/ 57 w 235"/>
              <a:gd name="T17" fmla="*/ 0 h 217"/>
              <a:gd name="T18" fmla="*/ 53 w 235"/>
              <a:gd name="T19" fmla="*/ 4 h 217"/>
              <a:gd name="T20" fmla="*/ 9 w 235"/>
              <a:gd name="T21" fmla="*/ 193 h 217"/>
              <a:gd name="T22" fmla="*/ 1 w 235"/>
              <a:gd name="T23" fmla="*/ 209 h 217"/>
              <a:gd name="T24" fmla="*/ 1 w 235"/>
              <a:gd name="T25" fmla="*/ 214 h 217"/>
              <a:gd name="T26" fmla="*/ 4 w 235"/>
              <a:gd name="T27" fmla="*/ 217 h 217"/>
              <a:gd name="T28" fmla="*/ 231 w 235"/>
              <a:gd name="T29" fmla="*/ 217 h 217"/>
              <a:gd name="T30" fmla="*/ 234 w 235"/>
              <a:gd name="T31" fmla="*/ 214 h 217"/>
              <a:gd name="T32" fmla="*/ 234 w 235"/>
              <a:gd name="T33" fmla="*/ 209 h 217"/>
              <a:gd name="T34" fmla="*/ 112 w 235"/>
              <a:gd name="T35" fmla="*/ 95 h 217"/>
              <a:gd name="T36" fmla="*/ 117 w 235"/>
              <a:gd name="T37" fmla="*/ 93 h 217"/>
              <a:gd name="T38" fmla="*/ 123 w 235"/>
              <a:gd name="T39" fmla="*/ 95 h 217"/>
              <a:gd name="T40" fmla="*/ 128 w 235"/>
              <a:gd name="T41" fmla="*/ 104 h 217"/>
              <a:gd name="T42" fmla="*/ 123 w 235"/>
              <a:gd name="T43" fmla="*/ 114 h 217"/>
              <a:gd name="T44" fmla="*/ 117 w 235"/>
              <a:gd name="T45" fmla="*/ 115 h 217"/>
              <a:gd name="T46" fmla="*/ 112 w 235"/>
              <a:gd name="T47" fmla="*/ 114 h 217"/>
              <a:gd name="T48" fmla="*/ 107 w 235"/>
              <a:gd name="T49" fmla="*/ 104 h 217"/>
              <a:gd name="T50" fmla="*/ 112 w 235"/>
              <a:gd name="T51" fmla="*/ 95 h 217"/>
              <a:gd name="T52" fmla="*/ 71 w 235"/>
              <a:gd name="T53" fmla="*/ 99 h 217"/>
              <a:gd name="T54" fmla="*/ 90 w 235"/>
              <a:gd name="T55" fmla="*/ 65 h 217"/>
              <a:gd name="T56" fmla="*/ 92 w 235"/>
              <a:gd name="T57" fmla="*/ 64 h 217"/>
              <a:gd name="T58" fmla="*/ 96 w 235"/>
              <a:gd name="T59" fmla="*/ 66 h 217"/>
              <a:gd name="T60" fmla="*/ 107 w 235"/>
              <a:gd name="T61" fmla="*/ 85 h 217"/>
              <a:gd name="T62" fmla="*/ 106 w 235"/>
              <a:gd name="T63" fmla="*/ 90 h 217"/>
              <a:gd name="T64" fmla="*/ 100 w 235"/>
              <a:gd name="T65" fmla="*/ 101 h 217"/>
              <a:gd name="T66" fmla="*/ 96 w 235"/>
              <a:gd name="T67" fmla="*/ 104 h 217"/>
              <a:gd name="T68" fmla="*/ 75 w 235"/>
              <a:gd name="T69" fmla="*/ 104 h 217"/>
              <a:gd name="T70" fmla="*/ 71 w 235"/>
              <a:gd name="T71" fmla="*/ 99 h 217"/>
              <a:gd name="T72" fmla="*/ 137 w 235"/>
              <a:gd name="T73" fmla="*/ 148 h 217"/>
              <a:gd name="T74" fmla="*/ 117 w 235"/>
              <a:gd name="T75" fmla="*/ 152 h 217"/>
              <a:gd name="T76" fmla="*/ 98 w 235"/>
              <a:gd name="T77" fmla="*/ 148 h 217"/>
              <a:gd name="T78" fmla="*/ 96 w 235"/>
              <a:gd name="T79" fmla="*/ 142 h 217"/>
              <a:gd name="T80" fmla="*/ 107 w 235"/>
              <a:gd name="T81" fmla="*/ 123 h 217"/>
              <a:gd name="T82" fmla="*/ 110 w 235"/>
              <a:gd name="T83" fmla="*/ 121 h 217"/>
              <a:gd name="T84" fmla="*/ 112 w 235"/>
              <a:gd name="T85" fmla="*/ 121 h 217"/>
              <a:gd name="T86" fmla="*/ 118 w 235"/>
              <a:gd name="T87" fmla="*/ 122 h 217"/>
              <a:gd name="T88" fmla="*/ 124 w 235"/>
              <a:gd name="T89" fmla="*/ 121 h 217"/>
              <a:gd name="T90" fmla="*/ 125 w 235"/>
              <a:gd name="T91" fmla="*/ 121 h 217"/>
              <a:gd name="T92" fmla="*/ 129 w 235"/>
              <a:gd name="T93" fmla="*/ 123 h 217"/>
              <a:gd name="T94" fmla="*/ 139 w 235"/>
              <a:gd name="T95" fmla="*/ 142 h 217"/>
              <a:gd name="T96" fmla="*/ 137 w 235"/>
              <a:gd name="T97" fmla="*/ 148 h 217"/>
              <a:gd name="T98" fmla="*/ 160 w 235"/>
              <a:gd name="T99" fmla="*/ 104 h 217"/>
              <a:gd name="T100" fmla="*/ 139 w 235"/>
              <a:gd name="T101" fmla="*/ 104 h 217"/>
              <a:gd name="T102" fmla="*/ 135 w 235"/>
              <a:gd name="T103" fmla="*/ 101 h 217"/>
              <a:gd name="T104" fmla="*/ 129 w 235"/>
              <a:gd name="T105" fmla="*/ 90 h 217"/>
              <a:gd name="T106" fmla="*/ 128 w 235"/>
              <a:gd name="T107" fmla="*/ 85 h 217"/>
              <a:gd name="T108" fmla="*/ 139 w 235"/>
              <a:gd name="T109" fmla="*/ 66 h 217"/>
              <a:gd name="T110" fmla="*/ 142 w 235"/>
              <a:gd name="T111" fmla="*/ 64 h 217"/>
              <a:gd name="T112" fmla="*/ 145 w 235"/>
              <a:gd name="T113" fmla="*/ 65 h 217"/>
              <a:gd name="T114" fmla="*/ 164 w 235"/>
              <a:gd name="T115" fmla="*/ 99 h 217"/>
              <a:gd name="T116" fmla="*/ 160 w 235"/>
              <a:gd name="T117" fmla="*/ 10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5" h="217">
                <a:moveTo>
                  <a:pt x="234" y="209"/>
                </a:moveTo>
                <a:cubicBezTo>
                  <a:pt x="226" y="193"/>
                  <a:pt x="226" y="193"/>
                  <a:pt x="226" y="193"/>
                </a:cubicBezTo>
                <a:cubicBezTo>
                  <a:pt x="197" y="136"/>
                  <a:pt x="181" y="71"/>
                  <a:pt x="181" y="4"/>
                </a:cubicBezTo>
                <a:cubicBezTo>
                  <a:pt x="181" y="2"/>
                  <a:pt x="180" y="0"/>
                  <a:pt x="17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3" y="2"/>
                  <a:pt x="53" y="4"/>
                </a:cubicBezTo>
                <a:cubicBezTo>
                  <a:pt x="53" y="71"/>
                  <a:pt x="38" y="136"/>
                  <a:pt x="9" y="193"/>
                </a:cubicBezTo>
                <a:cubicBezTo>
                  <a:pt x="1" y="209"/>
                  <a:pt x="1" y="209"/>
                  <a:pt x="1" y="209"/>
                </a:cubicBezTo>
                <a:cubicBezTo>
                  <a:pt x="0" y="211"/>
                  <a:pt x="0" y="213"/>
                  <a:pt x="1" y="214"/>
                </a:cubicBezTo>
                <a:cubicBezTo>
                  <a:pt x="1" y="216"/>
                  <a:pt x="3" y="217"/>
                  <a:pt x="4" y="217"/>
                </a:cubicBezTo>
                <a:cubicBezTo>
                  <a:pt x="231" y="217"/>
                  <a:pt x="231" y="217"/>
                  <a:pt x="231" y="217"/>
                </a:cubicBezTo>
                <a:cubicBezTo>
                  <a:pt x="232" y="217"/>
                  <a:pt x="234" y="216"/>
                  <a:pt x="234" y="214"/>
                </a:cubicBezTo>
                <a:cubicBezTo>
                  <a:pt x="235" y="213"/>
                  <a:pt x="235" y="211"/>
                  <a:pt x="234" y="209"/>
                </a:cubicBezTo>
                <a:close/>
                <a:moveTo>
                  <a:pt x="112" y="95"/>
                </a:moveTo>
                <a:cubicBezTo>
                  <a:pt x="114" y="94"/>
                  <a:pt x="116" y="93"/>
                  <a:pt x="117" y="93"/>
                </a:cubicBezTo>
                <a:cubicBezTo>
                  <a:pt x="119" y="93"/>
                  <a:pt x="121" y="94"/>
                  <a:pt x="123" y="95"/>
                </a:cubicBezTo>
                <a:cubicBezTo>
                  <a:pt x="126" y="97"/>
                  <a:pt x="128" y="100"/>
                  <a:pt x="128" y="104"/>
                </a:cubicBezTo>
                <a:cubicBezTo>
                  <a:pt x="128" y="108"/>
                  <a:pt x="126" y="112"/>
                  <a:pt x="123" y="114"/>
                </a:cubicBezTo>
                <a:cubicBezTo>
                  <a:pt x="121" y="115"/>
                  <a:pt x="119" y="115"/>
                  <a:pt x="117" y="115"/>
                </a:cubicBezTo>
                <a:cubicBezTo>
                  <a:pt x="116" y="115"/>
                  <a:pt x="114" y="114"/>
                  <a:pt x="112" y="114"/>
                </a:cubicBezTo>
                <a:cubicBezTo>
                  <a:pt x="109" y="112"/>
                  <a:pt x="107" y="108"/>
                  <a:pt x="107" y="104"/>
                </a:cubicBezTo>
                <a:cubicBezTo>
                  <a:pt x="107" y="100"/>
                  <a:pt x="109" y="97"/>
                  <a:pt x="112" y="95"/>
                </a:cubicBezTo>
                <a:close/>
                <a:moveTo>
                  <a:pt x="71" y="99"/>
                </a:moveTo>
                <a:cubicBezTo>
                  <a:pt x="72" y="85"/>
                  <a:pt x="79" y="73"/>
                  <a:pt x="90" y="65"/>
                </a:cubicBezTo>
                <a:cubicBezTo>
                  <a:pt x="91" y="64"/>
                  <a:pt x="92" y="64"/>
                  <a:pt x="92" y="64"/>
                </a:cubicBezTo>
                <a:cubicBezTo>
                  <a:pt x="94" y="64"/>
                  <a:pt x="95" y="65"/>
                  <a:pt x="96" y="66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7"/>
                  <a:pt x="107" y="89"/>
                  <a:pt x="106" y="90"/>
                </a:cubicBezTo>
                <a:cubicBezTo>
                  <a:pt x="103" y="93"/>
                  <a:pt x="101" y="97"/>
                  <a:pt x="100" y="101"/>
                </a:cubicBezTo>
                <a:cubicBezTo>
                  <a:pt x="100" y="103"/>
                  <a:pt x="98" y="104"/>
                  <a:pt x="96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2" y="104"/>
                  <a:pt x="70" y="102"/>
                  <a:pt x="71" y="99"/>
                </a:cubicBezTo>
                <a:close/>
                <a:moveTo>
                  <a:pt x="137" y="148"/>
                </a:moveTo>
                <a:cubicBezTo>
                  <a:pt x="131" y="151"/>
                  <a:pt x="124" y="152"/>
                  <a:pt x="117" y="152"/>
                </a:cubicBezTo>
                <a:cubicBezTo>
                  <a:pt x="110" y="152"/>
                  <a:pt x="104" y="151"/>
                  <a:pt x="98" y="148"/>
                </a:cubicBezTo>
                <a:cubicBezTo>
                  <a:pt x="96" y="147"/>
                  <a:pt x="95" y="144"/>
                  <a:pt x="96" y="142"/>
                </a:cubicBezTo>
                <a:cubicBezTo>
                  <a:pt x="107" y="123"/>
                  <a:pt x="107" y="123"/>
                  <a:pt x="107" y="123"/>
                </a:cubicBezTo>
                <a:cubicBezTo>
                  <a:pt x="108" y="122"/>
                  <a:pt x="109" y="121"/>
                  <a:pt x="110" y="121"/>
                </a:cubicBezTo>
                <a:cubicBezTo>
                  <a:pt x="111" y="121"/>
                  <a:pt x="111" y="121"/>
                  <a:pt x="112" y="121"/>
                </a:cubicBezTo>
                <a:cubicBezTo>
                  <a:pt x="114" y="122"/>
                  <a:pt x="116" y="122"/>
                  <a:pt x="118" y="122"/>
                </a:cubicBezTo>
                <a:cubicBezTo>
                  <a:pt x="120" y="122"/>
                  <a:pt x="122" y="122"/>
                  <a:pt x="124" y="121"/>
                </a:cubicBezTo>
                <a:cubicBezTo>
                  <a:pt x="124" y="121"/>
                  <a:pt x="124" y="121"/>
                  <a:pt x="125" y="121"/>
                </a:cubicBezTo>
                <a:cubicBezTo>
                  <a:pt x="126" y="121"/>
                  <a:pt x="128" y="122"/>
                  <a:pt x="129" y="123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40" y="144"/>
                  <a:pt x="139" y="147"/>
                  <a:pt x="137" y="148"/>
                </a:cubicBezTo>
                <a:close/>
                <a:moveTo>
                  <a:pt x="160" y="104"/>
                </a:moveTo>
                <a:cubicBezTo>
                  <a:pt x="139" y="104"/>
                  <a:pt x="139" y="104"/>
                  <a:pt x="139" y="104"/>
                </a:cubicBezTo>
                <a:cubicBezTo>
                  <a:pt x="137" y="104"/>
                  <a:pt x="135" y="102"/>
                  <a:pt x="135" y="101"/>
                </a:cubicBezTo>
                <a:cubicBezTo>
                  <a:pt x="134" y="96"/>
                  <a:pt x="132" y="93"/>
                  <a:pt x="129" y="90"/>
                </a:cubicBezTo>
                <a:cubicBezTo>
                  <a:pt x="127" y="89"/>
                  <a:pt x="127" y="87"/>
                  <a:pt x="128" y="85"/>
                </a:cubicBezTo>
                <a:cubicBezTo>
                  <a:pt x="139" y="66"/>
                  <a:pt x="139" y="66"/>
                  <a:pt x="139" y="66"/>
                </a:cubicBezTo>
                <a:cubicBezTo>
                  <a:pt x="139" y="65"/>
                  <a:pt x="141" y="64"/>
                  <a:pt x="142" y="64"/>
                </a:cubicBezTo>
                <a:cubicBezTo>
                  <a:pt x="143" y="64"/>
                  <a:pt x="144" y="64"/>
                  <a:pt x="145" y="65"/>
                </a:cubicBezTo>
                <a:cubicBezTo>
                  <a:pt x="155" y="73"/>
                  <a:pt x="163" y="85"/>
                  <a:pt x="164" y="99"/>
                </a:cubicBezTo>
                <a:cubicBezTo>
                  <a:pt x="164" y="102"/>
                  <a:pt x="162" y="104"/>
                  <a:pt x="160" y="104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47" name="Group 46"/>
          <p:cNvGrpSpPr/>
          <p:nvPr/>
        </p:nvGrpSpPr>
        <p:grpSpPr>
          <a:xfrm>
            <a:off x="798513" y="2393950"/>
            <a:ext cx="368300" cy="360363"/>
            <a:chOff x="798513" y="2393950"/>
            <a:chExt cx="368300" cy="360363"/>
          </a:xfrm>
        </p:grpSpPr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954088" y="2546350"/>
              <a:ext cx="57150" cy="55563"/>
            </a:xfrm>
            <a:custGeom>
              <a:avLst/>
              <a:gdLst>
                <a:gd name="T0" fmla="*/ 8 w 32"/>
                <a:gd name="T1" fmla="*/ 2 h 32"/>
                <a:gd name="T2" fmla="*/ 16 w 32"/>
                <a:gd name="T3" fmla="*/ 0 h 32"/>
                <a:gd name="T4" fmla="*/ 24 w 32"/>
                <a:gd name="T5" fmla="*/ 2 h 32"/>
                <a:gd name="T6" fmla="*/ 32 w 32"/>
                <a:gd name="T7" fmla="*/ 16 h 32"/>
                <a:gd name="T8" fmla="*/ 24 w 32"/>
                <a:gd name="T9" fmla="*/ 30 h 32"/>
                <a:gd name="T10" fmla="*/ 16 w 32"/>
                <a:gd name="T11" fmla="*/ 32 h 32"/>
                <a:gd name="T12" fmla="*/ 8 w 32"/>
                <a:gd name="T13" fmla="*/ 30 h 32"/>
                <a:gd name="T14" fmla="*/ 0 w 32"/>
                <a:gd name="T15" fmla="*/ 16 h 32"/>
                <a:gd name="T16" fmla="*/ 8 w 32"/>
                <a:gd name="T1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8" y="2"/>
                  </a:moveTo>
                  <a:cubicBezTo>
                    <a:pt x="10" y="0"/>
                    <a:pt x="13" y="0"/>
                    <a:pt x="16" y="0"/>
                  </a:cubicBezTo>
                  <a:cubicBezTo>
                    <a:pt x="19" y="0"/>
                    <a:pt x="21" y="0"/>
                    <a:pt x="24" y="2"/>
                  </a:cubicBezTo>
                  <a:cubicBezTo>
                    <a:pt x="29" y="4"/>
                    <a:pt x="32" y="10"/>
                    <a:pt x="32" y="16"/>
                  </a:cubicBezTo>
                  <a:cubicBezTo>
                    <a:pt x="32" y="22"/>
                    <a:pt x="29" y="27"/>
                    <a:pt x="24" y="30"/>
                  </a:cubicBezTo>
                  <a:cubicBezTo>
                    <a:pt x="21" y="31"/>
                    <a:pt x="19" y="32"/>
                    <a:pt x="16" y="32"/>
                  </a:cubicBezTo>
                  <a:cubicBezTo>
                    <a:pt x="13" y="32"/>
                    <a:pt x="10" y="31"/>
                    <a:pt x="8" y="30"/>
                  </a:cubicBezTo>
                  <a:cubicBezTo>
                    <a:pt x="3" y="27"/>
                    <a:pt x="0" y="22"/>
                    <a:pt x="0" y="16"/>
                  </a:cubicBezTo>
                  <a:cubicBezTo>
                    <a:pt x="0" y="10"/>
                    <a:pt x="3" y="5"/>
                    <a:pt x="8" y="2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854075" y="2466975"/>
              <a:ext cx="101600" cy="106363"/>
            </a:xfrm>
            <a:custGeom>
              <a:avLst/>
              <a:gdLst>
                <a:gd name="T0" fmla="*/ 0 w 56"/>
                <a:gd name="T1" fmla="*/ 53 h 61"/>
                <a:gd name="T2" fmla="*/ 30 w 56"/>
                <a:gd name="T3" fmla="*/ 2 h 61"/>
                <a:gd name="T4" fmla="*/ 33 w 56"/>
                <a:gd name="T5" fmla="*/ 0 h 61"/>
                <a:gd name="T6" fmla="*/ 39 w 56"/>
                <a:gd name="T7" fmla="*/ 4 h 61"/>
                <a:gd name="T8" fmla="*/ 55 w 56"/>
                <a:gd name="T9" fmla="*/ 32 h 61"/>
                <a:gd name="T10" fmla="*/ 53 w 56"/>
                <a:gd name="T11" fmla="*/ 40 h 61"/>
                <a:gd name="T12" fmla="*/ 45 w 56"/>
                <a:gd name="T13" fmla="*/ 55 h 61"/>
                <a:gd name="T14" fmla="*/ 38 w 56"/>
                <a:gd name="T15" fmla="*/ 61 h 61"/>
                <a:gd name="T16" fmla="*/ 7 w 56"/>
                <a:gd name="T17" fmla="*/ 61 h 61"/>
                <a:gd name="T18" fmla="*/ 0 w 56"/>
                <a:gd name="T1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1">
                  <a:moveTo>
                    <a:pt x="0" y="53"/>
                  </a:moveTo>
                  <a:cubicBezTo>
                    <a:pt x="2" y="32"/>
                    <a:pt x="13" y="13"/>
                    <a:pt x="30" y="2"/>
                  </a:cubicBezTo>
                  <a:cubicBezTo>
                    <a:pt x="31" y="1"/>
                    <a:pt x="32" y="0"/>
                    <a:pt x="33" y="0"/>
                  </a:cubicBezTo>
                  <a:cubicBezTo>
                    <a:pt x="35" y="0"/>
                    <a:pt x="38" y="2"/>
                    <a:pt x="39" y="4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5"/>
                    <a:pt x="56" y="38"/>
                    <a:pt x="53" y="40"/>
                  </a:cubicBezTo>
                  <a:cubicBezTo>
                    <a:pt x="49" y="44"/>
                    <a:pt x="46" y="49"/>
                    <a:pt x="45" y="55"/>
                  </a:cubicBezTo>
                  <a:cubicBezTo>
                    <a:pt x="44" y="58"/>
                    <a:pt x="41" y="61"/>
                    <a:pt x="38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3" y="60"/>
                    <a:pt x="0" y="57"/>
                    <a:pt x="0" y="53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922338" y="2617788"/>
              <a:ext cx="122238" cy="84138"/>
            </a:xfrm>
            <a:custGeom>
              <a:avLst/>
              <a:gdLst>
                <a:gd name="T0" fmla="*/ 63 w 68"/>
                <a:gd name="T1" fmla="*/ 41 h 47"/>
                <a:gd name="T2" fmla="*/ 34 w 68"/>
                <a:gd name="T3" fmla="*/ 47 h 47"/>
                <a:gd name="T4" fmla="*/ 4 w 68"/>
                <a:gd name="T5" fmla="*/ 41 h 47"/>
                <a:gd name="T6" fmla="*/ 2 w 68"/>
                <a:gd name="T7" fmla="*/ 32 h 47"/>
                <a:gd name="T8" fmla="*/ 18 w 68"/>
                <a:gd name="T9" fmla="*/ 3 h 47"/>
                <a:gd name="T10" fmla="*/ 23 w 68"/>
                <a:gd name="T11" fmla="*/ 0 h 47"/>
                <a:gd name="T12" fmla="*/ 25 w 68"/>
                <a:gd name="T13" fmla="*/ 0 h 47"/>
                <a:gd name="T14" fmla="*/ 34 w 68"/>
                <a:gd name="T15" fmla="*/ 2 h 47"/>
                <a:gd name="T16" fmla="*/ 43 w 68"/>
                <a:gd name="T17" fmla="*/ 0 h 47"/>
                <a:gd name="T18" fmla="*/ 45 w 68"/>
                <a:gd name="T19" fmla="*/ 0 h 47"/>
                <a:gd name="T20" fmla="*/ 51 w 68"/>
                <a:gd name="T21" fmla="*/ 3 h 47"/>
                <a:gd name="T22" fmla="*/ 67 w 68"/>
                <a:gd name="T23" fmla="*/ 32 h 47"/>
                <a:gd name="T24" fmla="*/ 63 w 68"/>
                <a:gd name="T25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7">
                  <a:moveTo>
                    <a:pt x="63" y="41"/>
                  </a:moveTo>
                  <a:cubicBezTo>
                    <a:pt x="54" y="45"/>
                    <a:pt x="44" y="47"/>
                    <a:pt x="34" y="47"/>
                  </a:cubicBezTo>
                  <a:cubicBezTo>
                    <a:pt x="23" y="47"/>
                    <a:pt x="13" y="45"/>
                    <a:pt x="4" y="41"/>
                  </a:cubicBezTo>
                  <a:cubicBezTo>
                    <a:pt x="1" y="39"/>
                    <a:pt x="0" y="35"/>
                    <a:pt x="2" y="3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3" y="0"/>
                  </a:cubicBezTo>
                  <a:cubicBezTo>
                    <a:pt x="24" y="0"/>
                    <a:pt x="24" y="0"/>
                    <a:pt x="25" y="0"/>
                  </a:cubicBezTo>
                  <a:cubicBezTo>
                    <a:pt x="28" y="1"/>
                    <a:pt x="31" y="2"/>
                    <a:pt x="34" y="2"/>
                  </a:cubicBezTo>
                  <a:cubicBezTo>
                    <a:pt x="37" y="2"/>
                    <a:pt x="40" y="1"/>
                    <a:pt x="43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47" y="0"/>
                    <a:pt x="49" y="1"/>
                    <a:pt x="51" y="3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8" y="35"/>
                    <a:pt x="67" y="39"/>
                    <a:pt x="63" y="41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1008063" y="2466975"/>
              <a:ext cx="103188" cy="104775"/>
            </a:xfrm>
            <a:custGeom>
              <a:avLst/>
              <a:gdLst>
                <a:gd name="T0" fmla="*/ 50 w 57"/>
                <a:gd name="T1" fmla="*/ 60 h 60"/>
                <a:gd name="T2" fmla="*/ 18 w 57"/>
                <a:gd name="T3" fmla="*/ 60 h 60"/>
                <a:gd name="T4" fmla="*/ 12 w 57"/>
                <a:gd name="T5" fmla="*/ 55 h 60"/>
                <a:gd name="T6" fmla="*/ 3 w 57"/>
                <a:gd name="T7" fmla="*/ 40 h 60"/>
                <a:gd name="T8" fmla="*/ 2 w 57"/>
                <a:gd name="T9" fmla="*/ 32 h 60"/>
                <a:gd name="T10" fmla="*/ 18 w 57"/>
                <a:gd name="T11" fmla="*/ 3 h 60"/>
                <a:gd name="T12" fmla="*/ 23 w 57"/>
                <a:gd name="T13" fmla="*/ 0 h 60"/>
                <a:gd name="T14" fmla="*/ 27 w 57"/>
                <a:gd name="T15" fmla="*/ 1 h 60"/>
                <a:gd name="T16" fmla="*/ 56 w 57"/>
                <a:gd name="T17" fmla="*/ 53 h 60"/>
                <a:gd name="T18" fmla="*/ 50 w 57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60">
                  <a:moveTo>
                    <a:pt x="50" y="60"/>
                  </a:moveTo>
                  <a:cubicBezTo>
                    <a:pt x="18" y="60"/>
                    <a:pt x="18" y="60"/>
                    <a:pt x="18" y="60"/>
                  </a:cubicBezTo>
                  <a:cubicBezTo>
                    <a:pt x="15" y="60"/>
                    <a:pt x="12" y="58"/>
                    <a:pt x="12" y="55"/>
                  </a:cubicBezTo>
                  <a:cubicBezTo>
                    <a:pt x="11" y="49"/>
                    <a:pt x="7" y="44"/>
                    <a:pt x="3" y="40"/>
                  </a:cubicBezTo>
                  <a:cubicBezTo>
                    <a:pt x="1" y="38"/>
                    <a:pt x="0" y="34"/>
                    <a:pt x="2" y="3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3" y="0"/>
                  </a:cubicBezTo>
                  <a:cubicBezTo>
                    <a:pt x="24" y="0"/>
                    <a:pt x="26" y="0"/>
                    <a:pt x="27" y="1"/>
                  </a:cubicBezTo>
                  <a:cubicBezTo>
                    <a:pt x="43" y="13"/>
                    <a:pt x="54" y="32"/>
                    <a:pt x="56" y="53"/>
                  </a:cubicBezTo>
                  <a:cubicBezTo>
                    <a:pt x="57" y="57"/>
                    <a:pt x="54" y="60"/>
                    <a:pt x="50" y="6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19"/>
            <p:cNvSpPr>
              <a:spLocks noEditPoints="1"/>
            </p:cNvSpPr>
            <p:nvPr/>
          </p:nvSpPr>
          <p:spPr bwMode="auto">
            <a:xfrm>
              <a:off x="798513" y="2393950"/>
              <a:ext cx="368300" cy="360363"/>
            </a:xfrm>
            <a:custGeom>
              <a:avLst/>
              <a:gdLst>
                <a:gd name="T0" fmla="*/ 102 w 204"/>
                <a:gd name="T1" fmla="*/ 204 h 204"/>
                <a:gd name="T2" fmla="*/ 0 w 204"/>
                <a:gd name="T3" fmla="*/ 102 h 204"/>
                <a:gd name="T4" fmla="*/ 102 w 204"/>
                <a:gd name="T5" fmla="*/ 0 h 204"/>
                <a:gd name="T6" fmla="*/ 204 w 204"/>
                <a:gd name="T7" fmla="*/ 102 h 204"/>
                <a:gd name="T8" fmla="*/ 102 w 204"/>
                <a:gd name="T9" fmla="*/ 204 h 204"/>
                <a:gd name="T10" fmla="*/ 102 w 204"/>
                <a:gd name="T11" fmla="*/ 9 h 204"/>
                <a:gd name="T12" fmla="*/ 9 w 204"/>
                <a:gd name="T13" fmla="*/ 102 h 204"/>
                <a:gd name="T14" fmla="*/ 102 w 204"/>
                <a:gd name="T15" fmla="*/ 195 h 204"/>
                <a:gd name="T16" fmla="*/ 195 w 204"/>
                <a:gd name="T17" fmla="*/ 102 h 204"/>
                <a:gd name="T18" fmla="*/ 102 w 204"/>
                <a:gd name="T19" fmla="*/ 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4">
                  <a:moveTo>
                    <a:pt x="102" y="204"/>
                  </a:moveTo>
                  <a:cubicBezTo>
                    <a:pt x="46" y="204"/>
                    <a:pt x="0" y="158"/>
                    <a:pt x="0" y="102"/>
                  </a:cubicBezTo>
                  <a:cubicBezTo>
                    <a:pt x="0" y="46"/>
                    <a:pt x="46" y="0"/>
                    <a:pt x="102" y="0"/>
                  </a:cubicBezTo>
                  <a:cubicBezTo>
                    <a:pt x="158" y="0"/>
                    <a:pt x="204" y="46"/>
                    <a:pt x="204" y="102"/>
                  </a:cubicBezTo>
                  <a:cubicBezTo>
                    <a:pt x="204" y="158"/>
                    <a:pt x="158" y="204"/>
                    <a:pt x="102" y="204"/>
                  </a:cubicBezTo>
                  <a:close/>
                  <a:moveTo>
                    <a:pt x="102" y="9"/>
                  </a:moveTo>
                  <a:cubicBezTo>
                    <a:pt x="50" y="9"/>
                    <a:pt x="9" y="50"/>
                    <a:pt x="9" y="102"/>
                  </a:cubicBezTo>
                  <a:cubicBezTo>
                    <a:pt x="9" y="153"/>
                    <a:pt x="50" y="195"/>
                    <a:pt x="102" y="195"/>
                  </a:cubicBezTo>
                  <a:cubicBezTo>
                    <a:pt x="153" y="195"/>
                    <a:pt x="195" y="153"/>
                    <a:pt x="195" y="102"/>
                  </a:cubicBezTo>
                  <a:cubicBezTo>
                    <a:pt x="195" y="50"/>
                    <a:pt x="153" y="9"/>
                    <a:pt x="102" y="9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1816100" y="2393950"/>
            <a:ext cx="382588" cy="357188"/>
            <a:chOff x="1816100" y="2393950"/>
            <a:chExt cx="382588" cy="357188"/>
          </a:xfrm>
        </p:grpSpPr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1816100" y="2528888"/>
              <a:ext cx="125413" cy="177800"/>
            </a:xfrm>
            <a:custGeom>
              <a:avLst/>
              <a:gdLst>
                <a:gd name="T0" fmla="*/ 4 w 44"/>
                <a:gd name="T1" fmla="*/ 9 h 64"/>
                <a:gd name="T2" fmla="*/ 14 w 44"/>
                <a:gd name="T3" fmla="*/ 14 h 64"/>
                <a:gd name="T4" fmla="*/ 1 w 44"/>
                <a:gd name="T5" fmla="*/ 36 h 64"/>
                <a:gd name="T6" fmla="*/ 1 w 44"/>
                <a:gd name="T7" fmla="*/ 44 h 64"/>
                <a:gd name="T8" fmla="*/ 13 w 44"/>
                <a:gd name="T9" fmla="*/ 64 h 64"/>
                <a:gd name="T10" fmla="*/ 14 w 44"/>
                <a:gd name="T11" fmla="*/ 61 h 64"/>
                <a:gd name="T12" fmla="*/ 34 w 44"/>
                <a:gd name="T13" fmla="*/ 26 h 64"/>
                <a:gd name="T14" fmla="*/ 44 w 44"/>
                <a:gd name="T15" fmla="*/ 32 h 64"/>
                <a:gd name="T16" fmla="*/ 36 w 44"/>
                <a:gd name="T17" fmla="*/ 0 h 64"/>
                <a:gd name="T18" fmla="*/ 4 w 44"/>
                <a:gd name="T19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4">
                  <a:moveTo>
                    <a:pt x="4" y="9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8"/>
                    <a:pt x="0" y="42"/>
                    <a:pt x="1" y="4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3"/>
                    <a:pt x="14" y="62"/>
                    <a:pt x="14" y="6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4" y="9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1858963" y="2651125"/>
              <a:ext cx="120650" cy="74613"/>
            </a:xfrm>
            <a:custGeom>
              <a:avLst/>
              <a:gdLst>
                <a:gd name="T0" fmla="*/ 1 w 42"/>
                <a:gd name="T1" fmla="*/ 17 h 27"/>
                <a:gd name="T2" fmla="*/ 0 w 42"/>
                <a:gd name="T3" fmla="*/ 21 h 27"/>
                <a:gd name="T4" fmla="*/ 2 w 42"/>
                <a:gd name="T5" fmla="*/ 26 h 27"/>
                <a:gd name="T6" fmla="*/ 5 w 42"/>
                <a:gd name="T7" fmla="*/ 26 h 27"/>
                <a:gd name="T8" fmla="*/ 6 w 42"/>
                <a:gd name="T9" fmla="*/ 27 h 27"/>
                <a:gd name="T10" fmla="*/ 8 w 42"/>
                <a:gd name="T11" fmla="*/ 27 h 27"/>
                <a:gd name="T12" fmla="*/ 42 w 42"/>
                <a:gd name="T13" fmla="*/ 27 h 27"/>
                <a:gd name="T14" fmla="*/ 42 w 42"/>
                <a:gd name="T15" fmla="*/ 0 h 27"/>
                <a:gd name="T16" fmla="*/ 11 w 42"/>
                <a:gd name="T17" fmla="*/ 0 h 27"/>
                <a:gd name="T18" fmla="*/ 1 w 42"/>
                <a:gd name="T1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7">
                  <a:moveTo>
                    <a:pt x="1" y="17"/>
                  </a:moveTo>
                  <a:cubicBezTo>
                    <a:pt x="0" y="19"/>
                    <a:pt x="0" y="20"/>
                    <a:pt x="0" y="21"/>
                  </a:cubicBezTo>
                  <a:cubicBezTo>
                    <a:pt x="0" y="23"/>
                    <a:pt x="1" y="25"/>
                    <a:pt x="2" y="26"/>
                  </a:cubicBezTo>
                  <a:cubicBezTo>
                    <a:pt x="3" y="26"/>
                    <a:pt x="4" y="26"/>
                    <a:pt x="5" y="26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" y="17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1976438" y="2393950"/>
              <a:ext cx="147638" cy="146050"/>
            </a:xfrm>
            <a:custGeom>
              <a:avLst/>
              <a:gdLst>
                <a:gd name="T0" fmla="*/ 12 w 52"/>
                <a:gd name="T1" fmla="*/ 43 h 52"/>
                <a:gd name="T2" fmla="*/ 44 w 52"/>
                <a:gd name="T3" fmla="*/ 52 h 52"/>
                <a:gd name="T4" fmla="*/ 52 w 52"/>
                <a:gd name="T5" fmla="*/ 20 h 52"/>
                <a:gd name="T6" fmla="*/ 42 w 52"/>
                <a:gd name="T7" fmla="*/ 26 h 52"/>
                <a:gd name="T8" fmla="*/ 30 w 52"/>
                <a:gd name="T9" fmla="*/ 4 h 52"/>
                <a:gd name="T10" fmla="*/ 23 w 52"/>
                <a:gd name="T11" fmla="*/ 0 h 52"/>
                <a:gd name="T12" fmla="*/ 0 w 52"/>
                <a:gd name="T13" fmla="*/ 0 h 52"/>
                <a:gd name="T14" fmla="*/ 2 w 52"/>
                <a:gd name="T15" fmla="*/ 3 h 52"/>
                <a:gd name="T16" fmla="*/ 22 w 52"/>
                <a:gd name="T17" fmla="*/ 38 h 52"/>
                <a:gd name="T18" fmla="*/ 12 w 52"/>
                <a:gd name="T1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12" y="43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22" y="38"/>
                    <a:pt x="22" y="38"/>
                    <a:pt x="22" y="38"/>
                  </a:cubicBezTo>
                  <a:lnTo>
                    <a:pt x="12" y="43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1905000" y="2393950"/>
              <a:ext cx="100013" cy="125413"/>
            </a:xfrm>
            <a:custGeom>
              <a:avLst/>
              <a:gdLst>
                <a:gd name="T0" fmla="*/ 0 w 35"/>
                <a:gd name="T1" fmla="*/ 33 h 45"/>
                <a:gd name="T2" fmla="*/ 20 w 35"/>
                <a:gd name="T3" fmla="*/ 45 h 45"/>
                <a:gd name="T4" fmla="*/ 35 w 35"/>
                <a:gd name="T5" fmla="*/ 20 h 45"/>
                <a:gd name="T6" fmla="*/ 25 w 35"/>
                <a:gd name="T7" fmla="*/ 4 h 45"/>
                <a:gd name="T8" fmla="*/ 23 w 35"/>
                <a:gd name="T9" fmla="*/ 1 h 45"/>
                <a:gd name="T10" fmla="*/ 19 w 35"/>
                <a:gd name="T11" fmla="*/ 1 h 45"/>
                <a:gd name="T12" fmla="*/ 18 w 35"/>
                <a:gd name="T13" fmla="*/ 3 h 45"/>
                <a:gd name="T14" fmla="*/ 17 w 35"/>
                <a:gd name="T15" fmla="*/ 3 h 45"/>
                <a:gd name="T16" fmla="*/ 16 w 35"/>
                <a:gd name="T17" fmla="*/ 5 h 45"/>
                <a:gd name="T18" fmla="*/ 0 w 35"/>
                <a:gd name="T1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5">
                  <a:moveTo>
                    <a:pt x="0" y="33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2"/>
                    <a:pt x="23" y="1"/>
                  </a:cubicBezTo>
                  <a:cubicBezTo>
                    <a:pt x="22" y="0"/>
                    <a:pt x="21" y="0"/>
                    <a:pt x="19" y="1"/>
                  </a:cubicBezTo>
                  <a:cubicBezTo>
                    <a:pt x="19" y="2"/>
                    <a:pt x="18" y="2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2001838" y="2622550"/>
              <a:ext cx="192088" cy="128588"/>
            </a:xfrm>
            <a:custGeom>
              <a:avLst/>
              <a:gdLst>
                <a:gd name="T0" fmla="*/ 0 w 67"/>
                <a:gd name="T1" fmla="*/ 23 h 46"/>
                <a:gd name="T2" fmla="*/ 23 w 67"/>
                <a:gd name="T3" fmla="*/ 46 h 46"/>
                <a:gd name="T4" fmla="*/ 23 w 67"/>
                <a:gd name="T5" fmla="*/ 35 h 46"/>
                <a:gd name="T6" fmla="*/ 48 w 67"/>
                <a:gd name="T7" fmla="*/ 35 h 46"/>
                <a:gd name="T8" fmla="*/ 55 w 67"/>
                <a:gd name="T9" fmla="*/ 31 h 46"/>
                <a:gd name="T10" fmla="*/ 67 w 67"/>
                <a:gd name="T11" fmla="*/ 10 h 46"/>
                <a:gd name="T12" fmla="*/ 63 w 67"/>
                <a:gd name="T13" fmla="*/ 11 h 46"/>
                <a:gd name="T14" fmla="*/ 23 w 67"/>
                <a:gd name="T15" fmla="*/ 11 h 46"/>
                <a:gd name="T16" fmla="*/ 23 w 67"/>
                <a:gd name="T17" fmla="*/ 0 h 46"/>
                <a:gd name="T18" fmla="*/ 0 w 67"/>
                <a:gd name="T1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6">
                  <a:moveTo>
                    <a:pt x="0" y="23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1" y="35"/>
                    <a:pt x="54" y="33"/>
                    <a:pt x="55" y="3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5" y="11"/>
                    <a:pt x="64" y="11"/>
                    <a:pt x="6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2079625" y="2540000"/>
              <a:ext cx="119063" cy="107950"/>
            </a:xfrm>
            <a:custGeom>
              <a:avLst/>
              <a:gdLst>
                <a:gd name="T0" fmla="*/ 36 w 42"/>
                <a:gd name="T1" fmla="*/ 39 h 39"/>
                <a:gd name="T2" fmla="*/ 40 w 42"/>
                <a:gd name="T3" fmla="*/ 38 h 39"/>
                <a:gd name="T4" fmla="*/ 42 w 42"/>
                <a:gd name="T5" fmla="*/ 34 h 39"/>
                <a:gd name="T6" fmla="*/ 42 w 42"/>
                <a:gd name="T7" fmla="*/ 31 h 39"/>
                <a:gd name="T8" fmla="*/ 42 w 42"/>
                <a:gd name="T9" fmla="*/ 31 h 39"/>
                <a:gd name="T10" fmla="*/ 41 w 42"/>
                <a:gd name="T11" fmla="*/ 29 h 39"/>
                <a:gd name="T12" fmla="*/ 23 w 42"/>
                <a:gd name="T13" fmla="*/ 0 h 39"/>
                <a:gd name="T14" fmla="*/ 15 w 42"/>
                <a:gd name="T15" fmla="*/ 5 h 39"/>
                <a:gd name="T16" fmla="*/ 0 w 42"/>
                <a:gd name="T17" fmla="*/ 13 h 39"/>
                <a:gd name="T18" fmla="*/ 16 w 42"/>
                <a:gd name="T19" fmla="*/ 39 h 39"/>
                <a:gd name="T20" fmla="*/ 36 w 4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6" y="39"/>
                  </a:moveTo>
                  <a:cubicBezTo>
                    <a:pt x="38" y="39"/>
                    <a:pt x="39" y="39"/>
                    <a:pt x="40" y="38"/>
                  </a:cubicBezTo>
                  <a:cubicBezTo>
                    <a:pt x="42" y="37"/>
                    <a:pt x="42" y="36"/>
                    <a:pt x="42" y="34"/>
                  </a:cubicBezTo>
                  <a:cubicBezTo>
                    <a:pt x="42" y="33"/>
                    <a:pt x="42" y="32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36" y="39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51" name="Freeform 32"/>
          <p:cNvSpPr>
            <a:spLocks noEditPoints="1"/>
          </p:cNvSpPr>
          <p:nvPr/>
        </p:nvSpPr>
        <p:spPr bwMode="auto">
          <a:xfrm>
            <a:off x="2852738" y="2387600"/>
            <a:ext cx="417513" cy="368301"/>
          </a:xfrm>
          <a:custGeom>
            <a:avLst/>
            <a:gdLst>
              <a:gd name="T0" fmla="*/ 254 w 314"/>
              <a:gd name="T1" fmla="*/ 8 h 282"/>
              <a:gd name="T2" fmla="*/ 220 w 314"/>
              <a:gd name="T3" fmla="*/ 12 h 282"/>
              <a:gd name="T4" fmla="*/ 217 w 314"/>
              <a:gd name="T5" fmla="*/ 45 h 282"/>
              <a:gd name="T6" fmla="*/ 228 w 314"/>
              <a:gd name="T7" fmla="*/ 55 h 282"/>
              <a:gd name="T8" fmla="*/ 84 w 314"/>
              <a:gd name="T9" fmla="*/ 162 h 282"/>
              <a:gd name="T10" fmla="*/ 87 w 314"/>
              <a:gd name="T11" fmla="*/ 167 h 282"/>
              <a:gd name="T12" fmla="*/ 46 w 314"/>
              <a:gd name="T13" fmla="*/ 197 h 282"/>
              <a:gd name="T14" fmla="*/ 33 w 314"/>
              <a:gd name="T15" fmla="*/ 193 h 282"/>
              <a:gd name="T16" fmla="*/ 12 w 314"/>
              <a:gd name="T17" fmla="*/ 215 h 282"/>
              <a:gd name="T18" fmla="*/ 0 w 314"/>
              <a:gd name="T19" fmla="*/ 215 h 282"/>
              <a:gd name="T20" fmla="*/ 0 w 314"/>
              <a:gd name="T21" fmla="*/ 282 h 282"/>
              <a:gd name="T22" fmla="*/ 67 w 314"/>
              <a:gd name="T23" fmla="*/ 282 h 282"/>
              <a:gd name="T24" fmla="*/ 67 w 314"/>
              <a:gd name="T25" fmla="*/ 215 h 282"/>
              <a:gd name="T26" fmla="*/ 54 w 314"/>
              <a:gd name="T27" fmla="*/ 215 h 282"/>
              <a:gd name="T28" fmla="*/ 53 w 314"/>
              <a:gd name="T29" fmla="*/ 207 h 282"/>
              <a:gd name="T30" fmla="*/ 94 w 314"/>
              <a:gd name="T31" fmla="*/ 177 h 282"/>
              <a:gd name="T32" fmla="*/ 98 w 314"/>
              <a:gd name="T33" fmla="*/ 182 h 282"/>
              <a:gd name="T34" fmla="*/ 164 w 314"/>
              <a:gd name="T35" fmla="*/ 132 h 282"/>
              <a:gd name="T36" fmla="*/ 127 w 314"/>
              <a:gd name="T37" fmla="*/ 282 h 282"/>
              <a:gd name="T38" fmla="*/ 152 w 314"/>
              <a:gd name="T39" fmla="*/ 282 h 282"/>
              <a:gd name="T40" fmla="*/ 173 w 314"/>
              <a:gd name="T41" fmla="*/ 196 h 282"/>
              <a:gd name="T42" fmla="*/ 198 w 314"/>
              <a:gd name="T43" fmla="*/ 196 h 282"/>
              <a:gd name="T44" fmla="*/ 219 w 314"/>
              <a:gd name="T45" fmla="*/ 282 h 282"/>
              <a:gd name="T46" fmla="*/ 245 w 314"/>
              <a:gd name="T47" fmla="*/ 282 h 282"/>
              <a:gd name="T48" fmla="*/ 200 w 314"/>
              <a:gd name="T49" fmla="*/ 106 h 282"/>
              <a:gd name="T50" fmla="*/ 248 w 314"/>
              <a:gd name="T51" fmla="*/ 70 h 282"/>
              <a:gd name="T52" fmla="*/ 286 w 314"/>
              <a:gd name="T53" fmla="*/ 93 h 282"/>
              <a:gd name="T54" fmla="*/ 286 w 314"/>
              <a:gd name="T55" fmla="*/ 282 h 282"/>
              <a:gd name="T56" fmla="*/ 298 w 314"/>
              <a:gd name="T57" fmla="*/ 282 h 282"/>
              <a:gd name="T58" fmla="*/ 298 w 314"/>
              <a:gd name="T59" fmla="*/ 95 h 282"/>
              <a:gd name="T60" fmla="*/ 302 w 314"/>
              <a:gd name="T61" fmla="*/ 94 h 282"/>
              <a:gd name="T62" fmla="*/ 254 w 314"/>
              <a:gd name="T63" fmla="*/ 8 h 282"/>
              <a:gd name="T64" fmla="*/ 176 w 314"/>
              <a:gd name="T65" fmla="*/ 184 h 282"/>
              <a:gd name="T66" fmla="*/ 186 w 314"/>
              <a:gd name="T67" fmla="*/ 148 h 282"/>
              <a:gd name="T68" fmla="*/ 195 w 314"/>
              <a:gd name="T69" fmla="*/ 184 h 282"/>
              <a:gd name="T70" fmla="*/ 176 w 314"/>
              <a:gd name="T71" fmla="*/ 18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14" h="282">
                <a:moveTo>
                  <a:pt x="254" y="8"/>
                </a:moveTo>
                <a:cubicBezTo>
                  <a:pt x="246" y="0"/>
                  <a:pt x="229" y="3"/>
                  <a:pt x="220" y="12"/>
                </a:cubicBezTo>
                <a:cubicBezTo>
                  <a:pt x="212" y="20"/>
                  <a:pt x="209" y="37"/>
                  <a:pt x="217" y="45"/>
                </a:cubicBezTo>
                <a:cubicBezTo>
                  <a:pt x="220" y="48"/>
                  <a:pt x="224" y="51"/>
                  <a:pt x="228" y="55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87" y="167"/>
                  <a:pt x="87" y="167"/>
                  <a:pt x="87" y="167"/>
                </a:cubicBezTo>
                <a:cubicBezTo>
                  <a:pt x="46" y="197"/>
                  <a:pt x="46" y="197"/>
                  <a:pt x="46" y="197"/>
                </a:cubicBezTo>
                <a:cubicBezTo>
                  <a:pt x="42" y="195"/>
                  <a:pt x="38" y="193"/>
                  <a:pt x="33" y="193"/>
                </a:cubicBezTo>
                <a:cubicBezTo>
                  <a:pt x="21" y="193"/>
                  <a:pt x="12" y="203"/>
                  <a:pt x="12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82"/>
                  <a:pt x="0" y="282"/>
                  <a:pt x="0" y="282"/>
                </a:cubicBezTo>
                <a:cubicBezTo>
                  <a:pt x="67" y="282"/>
                  <a:pt x="67" y="282"/>
                  <a:pt x="67" y="282"/>
                </a:cubicBezTo>
                <a:cubicBezTo>
                  <a:pt x="67" y="215"/>
                  <a:pt x="67" y="215"/>
                  <a:pt x="67" y="215"/>
                </a:cubicBezTo>
                <a:cubicBezTo>
                  <a:pt x="54" y="215"/>
                  <a:pt x="54" y="215"/>
                  <a:pt x="54" y="215"/>
                </a:cubicBezTo>
                <a:cubicBezTo>
                  <a:pt x="54" y="212"/>
                  <a:pt x="54" y="210"/>
                  <a:pt x="53" y="207"/>
                </a:cubicBezTo>
                <a:cubicBezTo>
                  <a:pt x="94" y="177"/>
                  <a:pt x="94" y="177"/>
                  <a:pt x="94" y="177"/>
                </a:cubicBezTo>
                <a:cubicBezTo>
                  <a:pt x="98" y="182"/>
                  <a:pt x="98" y="182"/>
                  <a:pt x="98" y="182"/>
                </a:cubicBezTo>
                <a:cubicBezTo>
                  <a:pt x="164" y="132"/>
                  <a:pt x="164" y="132"/>
                  <a:pt x="164" y="132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52" y="282"/>
                  <a:pt x="152" y="282"/>
                  <a:pt x="152" y="282"/>
                </a:cubicBezTo>
                <a:cubicBezTo>
                  <a:pt x="173" y="196"/>
                  <a:pt x="173" y="196"/>
                  <a:pt x="173" y="196"/>
                </a:cubicBezTo>
                <a:cubicBezTo>
                  <a:pt x="198" y="196"/>
                  <a:pt x="198" y="196"/>
                  <a:pt x="198" y="196"/>
                </a:cubicBezTo>
                <a:cubicBezTo>
                  <a:pt x="219" y="282"/>
                  <a:pt x="219" y="282"/>
                  <a:pt x="219" y="282"/>
                </a:cubicBezTo>
                <a:cubicBezTo>
                  <a:pt x="245" y="282"/>
                  <a:pt x="245" y="282"/>
                  <a:pt x="245" y="282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248" y="70"/>
                  <a:pt x="248" y="70"/>
                  <a:pt x="248" y="70"/>
                </a:cubicBezTo>
                <a:cubicBezTo>
                  <a:pt x="261" y="80"/>
                  <a:pt x="275" y="89"/>
                  <a:pt x="286" y="93"/>
                </a:cubicBezTo>
                <a:cubicBezTo>
                  <a:pt x="286" y="282"/>
                  <a:pt x="286" y="282"/>
                  <a:pt x="286" y="282"/>
                </a:cubicBezTo>
                <a:cubicBezTo>
                  <a:pt x="298" y="282"/>
                  <a:pt x="298" y="282"/>
                  <a:pt x="298" y="282"/>
                </a:cubicBezTo>
                <a:cubicBezTo>
                  <a:pt x="298" y="95"/>
                  <a:pt x="298" y="95"/>
                  <a:pt x="298" y="95"/>
                </a:cubicBezTo>
                <a:cubicBezTo>
                  <a:pt x="300" y="95"/>
                  <a:pt x="301" y="95"/>
                  <a:pt x="302" y="94"/>
                </a:cubicBezTo>
                <a:cubicBezTo>
                  <a:pt x="314" y="82"/>
                  <a:pt x="271" y="26"/>
                  <a:pt x="254" y="8"/>
                </a:cubicBezTo>
                <a:close/>
                <a:moveTo>
                  <a:pt x="176" y="184"/>
                </a:moveTo>
                <a:cubicBezTo>
                  <a:pt x="186" y="148"/>
                  <a:pt x="186" y="148"/>
                  <a:pt x="186" y="148"/>
                </a:cubicBezTo>
                <a:cubicBezTo>
                  <a:pt x="195" y="184"/>
                  <a:pt x="195" y="184"/>
                  <a:pt x="195" y="184"/>
                </a:cubicBezTo>
                <a:lnTo>
                  <a:pt x="176" y="184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054" name="Freeform 36"/>
          <p:cNvSpPr>
            <a:spLocks noEditPoints="1"/>
          </p:cNvSpPr>
          <p:nvPr/>
        </p:nvSpPr>
        <p:spPr bwMode="auto">
          <a:xfrm>
            <a:off x="782638" y="2965451"/>
            <a:ext cx="400050" cy="361950"/>
          </a:xfrm>
          <a:custGeom>
            <a:avLst/>
            <a:gdLst>
              <a:gd name="T0" fmla="*/ 109 w 228"/>
              <a:gd name="T1" fmla="*/ 90 h 212"/>
              <a:gd name="T2" fmla="*/ 109 w 228"/>
              <a:gd name="T3" fmla="*/ 119 h 212"/>
              <a:gd name="T4" fmla="*/ 95 w 228"/>
              <a:gd name="T5" fmla="*/ 105 h 212"/>
              <a:gd name="T6" fmla="*/ 216 w 228"/>
              <a:gd name="T7" fmla="*/ 119 h 212"/>
              <a:gd name="T8" fmla="*/ 172 w 228"/>
              <a:gd name="T9" fmla="*/ 195 h 212"/>
              <a:gd name="T10" fmla="*/ 111 w 228"/>
              <a:gd name="T11" fmla="*/ 187 h 212"/>
              <a:gd name="T12" fmla="*/ 69 w 228"/>
              <a:gd name="T13" fmla="*/ 202 h 212"/>
              <a:gd name="T14" fmla="*/ 49 w 228"/>
              <a:gd name="T15" fmla="*/ 208 h 212"/>
              <a:gd name="T16" fmla="*/ 32 w 228"/>
              <a:gd name="T17" fmla="*/ 147 h 212"/>
              <a:gd name="T18" fmla="*/ 31 w 228"/>
              <a:gd name="T19" fmla="*/ 64 h 212"/>
              <a:gd name="T20" fmla="*/ 41 w 228"/>
              <a:gd name="T21" fmla="*/ 15 h 212"/>
              <a:gd name="T22" fmla="*/ 69 w 228"/>
              <a:gd name="T23" fmla="*/ 8 h 212"/>
              <a:gd name="T24" fmla="*/ 116 w 228"/>
              <a:gd name="T25" fmla="*/ 17 h 212"/>
              <a:gd name="T26" fmla="*/ 187 w 228"/>
              <a:gd name="T27" fmla="*/ 63 h 212"/>
              <a:gd name="T28" fmla="*/ 228 w 228"/>
              <a:gd name="T29" fmla="*/ 105 h 212"/>
              <a:gd name="T30" fmla="*/ 139 w 228"/>
              <a:gd name="T31" fmla="*/ 48 h 212"/>
              <a:gd name="T32" fmla="*/ 166 w 228"/>
              <a:gd name="T33" fmla="*/ 18 h 212"/>
              <a:gd name="T34" fmla="*/ 119 w 228"/>
              <a:gd name="T35" fmla="*/ 23 h 212"/>
              <a:gd name="T36" fmla="*/ 39 w 228"/>
              <a:gd name="T37" fmla="*/ 143 h 212"/>
              <a:gd name="T38" fmla="*/ 61 w 228"/>
              <a:gd name="T39" fmla="*/ 138 h 212"/>
              <a:gd name="T40" fmla="*/ 39 w 228"/>
              <a:gd name="T41" fmla="*/ 143 h 212"/>
              <a:gd name="T42" fmla="*/ 72 w 228"/>
              <a:gd name="T43" fmla="*/ 55 h 212"/>
              <a:gd name="T44" fmla="*/ 46 w 228"/>
              <a:gd name="T45" fmla="*/ 98 h 212"/>
              <a:gd name="T46" fmla="*/ 83 w 228"/>
              <a:gd name="T47" fmla="*/ 156 h 212"/>
              <a:gd name="T48" fmla="*/ 137 w 228"/>
              <a:gd name="T49" fmla="*/ 156 h 212"/>
              <a:gd name="T50" fmla="*/ 169 w 228"/>
              <a:gd name="T51" fmla="*/ 104 h 212"/>
              <a:gd name="T52" fmla="*/ 136 w 228"/>
              <a:gd name="T53" fmla="*/ 54 h 212"/>
              <a:gd name="T54" fmla="*/ 65 w 228"/>
              <a:gd name="T55" fmla="*/ 76 h 212"/>
              <a:gd name="T56" fmla="*/ 66 w 228"/>
              <a:gd name="T57" fmla="*/ 135 h 212"/>
              <a:gd name="T58" fmla="*/ 146 w 228"/>
              <a:gd name="T59" fmla="*/ 154 h 212"/>
              <a:gd name="T60" fmla="*/ 173 w 228"/>
              <a:gd name="T61" fmla="*/ 111 h 212"/>
              <a:gd name="T62" fmla="*/ 146 w 228"/>
              <a:gd name="T63" fmla="*/ 154 h 212"/>
              <a:gd name="T64" fmla="*/ 145 w 228"/>
              <a:gd name="T65" fmla="*/ 55 h 212"/>
              <a:gd name="T66" fmla="*/ 172 w 228"/>
              <a:gd name="T67" fmla="*/ 96 h 212"/>
              <a:gd name="T68" fmla="*/ 88 w 228"/>
              <a:gd name="T69" fmla="*/ 47 h 212"/>
              <a:gd name="T70" fmla="*/ 129 w 228"/>
              <a:gd name="T71" fmla="*/ 47 h 212"/>
              <a:gd name="T72" fmla="*/ 88 w 228"/>
              <a:gd name="T73" fmla="*/ 47 h 212"/>
              <a:gd name="T74" fmla="*/ 78 w 228"/>
              <a:gd name="T75" fmla="*/ 48 h 212"/>
              <a:gd name="T76" fmla="*/ 70 w 228"/>
              <a:gd name="T77" fmla="*/ 14 h 212"/>
              <a:gd name="T78" fmla="*/ 56 w 228"/>
              <a:gd name="T79" fmla="*/ 30 h 212"/>
              <a:gd name="T80" fmla="*/ 36 w 228"/>
              <a:gd name="T81" fmla="*/ 61 h 212"/>
              <a:gd name="T82" fmla="*/ 43 w 228"/>
              <a:gd name="T83" fmla="*/ 106 h 212"/>
              <a:gd name="T84" fmla="*/ 6 w 228"/>
              <a:gd name="T85" fmla="*/ 105 h 212"/>
              <a:gd name="T86" fmla="*/ 105 w 228"/>
              <a:gd name="T87" fmla="*/ 184 h 212"/>
              <a:gd name="T88" fmla="*/ 38 w 228"/>
              <a:gd name="T89" fmla="*/ 149 h 212"/>
              <a:gd name="T90" fmla="*/ 67 w 228"/>
              <a:gd name="T91" fmla="*/ 186 h 212"/>
              <a:gd name="T92" fmla="*/ 70 w 228"/>
              <a:gd name="T93" fmla="*/ 196 h 212"/>
              <a:gd name="T94" fmla="*/ 105 w 228"/>
              <a:gd name="T95" fmla="*/ 184 h 212"/>
              <a:gd name="T96" fmla="*/ 109 w 228"/>
              <a:gd name="T97" fmla="*/ 164 h 212"/>
              <a:gd name="T98" fmla="*/ 111 w 228"/>
              <a:gd name="T99" fmla="*/ 180 h 212"/>
              <a:gd name="T100" fmla="*/ 182 w 228"/>
              <a:gd name="T101" fmla="*/ 149 h 212"/>
              <a:gd name="T102" fmla="*/ 116 w 228"/>
              <a:gd name="T103" fmla="*/ 184 h 212"/>
              <a:gd name="T104" fmla="*/ 182 w 228"/>
              <a:gd name="T105" fmla="*/ 149 h 212"/>
              <a:gd name="T106" fmla="*/ 209 w 228"/>
              <a:gd name="T107" fmla="*/ 91 h 212"/>
              <a:gd name="T108" fmla="*/ 176 w 228"/>
              <a:gd name="T109" fmla="*/ 104 h 212"/>
              <a:gd name="T110" fmla="*/ 209 w 228"/>
              <a:gd name="T111" fmla="*/ 119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8" h="212">
                <a:moveTo>
                  <a:pt x="95" y="105"/>
                </a:moveTo>
                <a:cubicBezTo>
                  <a:pt x="95" y="96"/>
                  <a:pt x="101" y="90"/>
                  <a:pt x="109" y="90"/>
                </a:cubicBezTo>
                <a:cubicBezTo>
                  <a:pt x="118" y="90"/>
                  <a:pt x="124" y="96"/>
                  <a:pt x="124" y="105"/>
                </a:cubicBezTo>
                <a:cubicBezTo>
                  <a:pt x="124" y="113"/>
                  <a:pt x="118" y="119"/>
                  <a:pt x="109" y="119"/>
                </a:cubicBezTo>
                <a:cubicBezTo>
                  <a:pt x="101" y="119"/>
                  <a:pt x="95" y="113"/>
                  <a:pt x="95" y="105"/>
                </a:cubicBezTo>
                <a:cubicBezTo>
                  <a:pt x="95" y="105"/>
                  <a:pt x="95" y="105"/>
                  <a:pt x="95" y="105"/>
                </a:cubicBezTo>
                <a:close/>
                <a:moveTo>
                  <a:pt x="228" y="105"/>
                </a:moveTo>
                <a:cubicBezTo>
                  <a:pt x="228" y="112"/>
                  <a:pt x="223" y="118"/>
                  <a:pt x="216" y="119"/>
                </a:cubicBezTo>
                <a:cubicBezTo>
                  <a:pt x="211" y="129"/>
                  <a:pt x="201" y="138"/>
                  <a:pt x="188" y="146"/>
                </a:cubicBezTo>
                <a:cubicBezTo>
                  <a:pt x="190" y="168"/>
                  <a:pt x="185" y="186"/>
                  <a:pt x="172" y="195"/>
                </a:cubicBezTo>
                <a:cubicBezTo>
                  <a:pt x="166" y="199"/>
                  <a:pt x="159" y="201"/>
                  <a:pt x="151" y="201"/>
                </a:cubicBezTo>
                <a:cubicBezTo>
                  <a:pt x="139" y="201"/>
                  <a:pt x="125" y="196"/>
                  <a:pt x="111" y="187"/>
                </a:cubicBezTo>
                <a:cubicBezTo>
                  <a:pt x="108" y="189"/>
                  <a:pt x="106" y="191"/>
                  <a:pt x="103" y="192"/>
                </a:cubicBezTo>
                <a:cubicBezTo>
                  <a:pt x="93" y="198"/>
                  <a:pt x="81" y="202"/>
                  <a:pt x="69" y="202"/>
                </a:cubicBezTo>
                <a:cubicBezTo>
                  <a:pt x="69" y="202"/>
                  <a:pt x="69" y="202"/>
                  <a:pt x="69" y="202"/>
                </a:cubicBezTo>
                <a:cubicBezTo>
                  <a:pt x="65" y="210"/>
                  <a:pt x="56" y="212"/>
                  <a:pt x="49" y="208"/>
                </a:cubicBezTo>
                <a:cubicBezTo>
                  <a:pt x="42" y="205"/>
                  <a:pt x="39" y="197"/>
                  <a:pt x="42" y="190"/>
                </a:cubicBezTo>
                <a:cubicBezTo>
                  <a:pt x="34" y="180"/>
                  <a:pt x="30" y="165"/>
                  <a:pt x="32" y="147"/>
                </a:cubicBezTo>
                <a:cubicBezTo>
                  <a:pt x="12" y="136"/>
                  <a:pt x="0" y="121"/>
                  <a:pt x="0" y="105"/>
                </a:cubicBezTo>
                <a:cubicBezTo>
                  <a:pt x="0" y="88"/>
                  <a:pt x="11" y="74"/>
                  <a:pt x="31" y="64"/>
                </a:cubicBezTo>
                <a:cubicBezTo>
                  <a:pt x="29" y="45"/>
                  <a:pt x="32" y="29"/>
                  <a:pt x="42" y="19"/>
                </a:cubicBezTo>
                <a:cubicBezTo>
                  <a:pt x="41" y="18"/>
                  <a:pt x="41" y="16"/>
                  <a:pt x="41" y="15"/>
                </a:cubicBezTo>
                <a:cubicBezTo>
                  <a:pt x="41" y="7"/>
                  <a:pt x="48" y="0"/>
                  <a:pt x="56" y="0"/>
                </a:cubicBezTo>
                <a:cubicBezTo>
                  <a:pt x="61" y="0"/>
                  <a:pt x="67" y="3"/>
                  <a:pt x="69" y="8"/>
                </a:cubicBezTo>
                <a:cubicBezTo>
                  <a:pt x="81" y="9"/>
                  <a:pt x="94" y="14"/>
                  <a:pt x="108" y="22"/>
                </a:cubicBezTo>
                <a:cubicBezTo>
                  <a:pt x="110" y="20"/>
                  <a:pt x="113" y="19"/>
                  <a:pt x="116" y="17"/>
                </a:cubicBezTo>
                <a:cubicBezTo>
                  <a:pt x="136" y="5"/>
                  <a:pt x="155" y="4"/>
                  <a:pt x="169" y="12"/>
                </a:cubicBezTo>
                <a:cubicBezTo>
                  <a:pt x="182" y="21"/>
                  <a:pt x="189" y="39"/>
                  <a:pt x="187" y="63"/>
                </a:cubicBezTo>
                <a:cubicBezTo>
                  <a:pt x="200" y="70"/>
                  <a:pt x="211" y="80"/>
                  <a:pt x="216" y="90"/>
                </a:cubicBezTo>
                <a:cubicBezTo>
                  <a:pt x="223" y="91"/>
                  <a:pt x="228" y="97"/>
                  <a:pt x="228" y="105"/>
                </a:cubicBezTo>
                <a:close/>
                <a:moveTo>
                  <a:pt x="113" y="26"/>
                </a:moveTo>
                <a:cubicBezTo>
                  <a:pt x="123" y="32"/>
                  <a:pt x="131" y="40"/>
                  <a:pt x="139" y="48"/>
                </a:cubicBezTo>
                <a:cubicBezTo>
                  <a:pt x="153" y="50"/>
                  <a:pt x="167" y="54"/>
                  <a:pt x="181" y="60"/>
                </a:cubicBezTo>
                <a:cubicBezTo>
                  <a:pt x="182" y="40"/>
                  <a:pt x="177" y="25"/>
                  <a:pt x="166" y="18"/>
                </a:cubicBezTo>
                <a:cubicBezTo>
                  <a:pt x="161" y="14"/>
                  <a:pt x="155" y="13"/>
                  <a:pt x="149" y="13"/>
                </a:cubicBezTo>
                <a:cubicBezTo>
                  <a:pt x="138" y="14"/>
                  <a:pt x="128" y="17"/>
                  <a:pt x="119" y="23"/>
                </a:cubicBezTo>
                <a:cubicBezTo>
                  <a:pt x="117" y="23"/>
                  <a:pt x="115" y="25"/>
                  <a:pt x="113" y="26"/>
                </a:cubicBezTo>
                <a:close/>
                <a:moveTo>
                  <a:pt x="39" y="143"/>
                </a:moveTo>
                <a:cubicBezTo>
                  <a:pt x="50" y="148"/>
                  <a:pt x="61" y="152"/>
                  <a:pt x="73" y="154"/>
                </a:cubicBezTo>
                <a:cubicBezTo>
                  <a:pt x="69" y="149"/>
                  <a:pt x="65" y="144"/>
                  <a:pt x="61" y="138"/>
                </a:cubicBezTo>
                <a:cubicBezTo>
                  <a:pt x="55" y="130"/>
                  <a:pt x="51" y="122"/>
                  <a:pt x="46" y="113"/>
                </a:cubicBezTo>
                <a:cubicBezTo>
                  <a:pt x="43" y="123"/>
                  <a:pt x="40" y="133"/>
                  <a:pt x="39" y="143"/>
                </a:cubicBezTo>
                <a:close/>
                <a:moveTo>
                  <a:pt x="60" y="73"/>
                </a:moveTo>
                <a:cubicBezTo>
                  <a:pt x="64" y="67"/>
                  <a:pt x="68" y="61"/>
                  <a:pt x="72" y="55"/>
                </a:cubicBezTo>
                <a:cubicBezTo>
                  <a:pt x="60" y="58"/>
                  <a:pt x="48" y="61"/>
                  <a:pt x="37" y="67"/>
                </a:cubicBezTo>
                <a:cubicBezTo>
                  <a:pt x="39" y="78"/>
                  <a:pt x="42" y="88"/>
                  <a:pt x="46" y="98"/>
                </a:cubicBezTo>
                <a:cubicBezTo>
                  <a:pt x="50" y="89"/>
                  <a:pt x="55" y="81"/>
                  <a:pt x="60" y="73"/>
                </a:cubicBezTo>
                <a:close/>
                <a:moveTo>
                  <a:pt x="83" y="156"/>
                </a:moveTo>
                <a:cubicBezTo>
                  <a:pt x="91" y="157"/>
                  <a:pt x="100" y="157"/>
                  <a:pt x="109" y="157"/>
                </a:cubicBezTo>
                <a:cubicBezTo>
                  <a:pt x="119" y="157"/>
                  <a:pt x="128" y="157"/>
                  <a:pt x="137" y="156"/>
                </a:cubicBezTo>
                <a:cubicBezTo>
                  <a:pt x="143" y="149"/>
                  <a:pt x="149" y="141"/>
                  <a:pt x="154" y="133"/>
                </a:cubicBezTo>
                <a:cubicBezTo>
                  <a:pt x="160" y="124"/>
                  <a:pt x="165" y="114"/>
                  <a:pt x="169" y="104"/>
                </a:cubicBezTo>
                <a:cubicBezTo>
                  <a:pt x="165" y="94"/>
                  <a:pt x="159" y="84"/>
                  <a:pt x="153" y="75"/>
                </a:cubicBezTo>
                <a:cubicBezTo>
                  <a:pt x="148" y="67"/>
                  <a:pt x="142" y="60"/>
                  <a:pt x="136" y="54"/>
                </a:cubicBezTo>
                <a:cubicBezTo>
                  <a:pt x="118" y="51"/>
                  <a:pt x="100" y="51"/>
                  <a:pt x="82" y="54"/>
                </a:cubicBezTo>
                <a:cubicBezTo>
                  <a:pt x="75" y="61"/>
                  <a:pt x="70" y="68"/>
                  <a:pt x="65" y="76"/>
                </a:cubicBezTo>
                <a:cubicBezTo>
                  <a:pt x="59" y="85"/>
                  <a:pt x="54" y="95"/>
                  <a:pt x="49" y="106"/>
                </a:cubicBezTo>
                <a:cubicBezTo>
                  <a:pt x="54" y="116"/>
                  <a:pt x="59" y="125"/>
                  <a:pt x="66" y="135"/>
                </a:cubicBezTo>
                <a:cubicBezTo>
                  <a:pt x="71" y="142"/>
                  <a:pt x="77" y="149"/>
                  <a:pt x="83" y="156"/>
                </a:cubicBezTo>
                <a:close/>
                <a:moveTo>
                  <a:pt x="146" y="154"/>
                </a:moveTo>
                <a:cubicBezTo>
                  <a:pt x="159" y="152"/>
                  <a:pt x="170" y="148"/>
                  <a:pt x="182" y="142"/>
                </a:cubicBezTo>
                <a:cubicBezTo>
                  <a:pt x="180" y="132"/>
                  <a:pt x="177" y="121"/>
                  <a:pt x="173" y="111"/>
                </a:cubicBezTo>
                <a:cubicBezTo>
                  <a:pt x="169" y="120"/>
                  <a:pt x="164" y="128"/>
                  <a:pt x="159" y="137"/>
                </a:cubicBezTo>
                <a:cubicBezTo>
                  <a:pt x="155" y="143"/>
                  <a:pt x="151" y="148"/>
                  <a:pt x="146" y="154"/>
                </a:cubicBezTo>
                <a:close/>
                <a:moveTo>
                  <a:pt x="180" y="66"/>
                </a:moveTo>
                <a:cubicBezTo>
                  <a:pt x="169" y="61"/>
                  <a:pt x="157" y="57"/>
                  <a:pt x="145" y="55"/>
                </a:cubicBezTo>
                <a:cubicBezTo>
                  <a:pt x="150" y="60"/>
                  <a:pt x="154" y="65"/>
                  <a:pt x="158" y="71"/>
                </a:cubicBezTo>
                <a:cubicBezTo>
                  <a:pt x="163" y="79"/>
                  <a:pt x="168" y="87"/>
                  <a:pt x="172" y="96"/>
                </a:cubicBezTo>
                <a:cubicBezTo>
                  <a:pt x="176" y="86"/>
                  <a:pt x="179" y="76"/>
                  <a:pt x="180" y="66"/>
                </a:cubicBezTo>
                <a:close/>
                <a:moveTo>
                  <a:pt x="88" y="47"/>
                </a:moveTo>
                <a:cubicBezTo>
                  <a:pt x="95" y="46"/>
                  <a:pt x="102" y="46"/>
                  <a:pt x="109" y="46"/>
                </a:cubicBezTo>
                <a:cubicBezTo>
                  <a:pt x="116" y="46"/>
                  <a:pt x="123" y="46"/>
                  <a:pt x="129" y="47"/>
                </a:cubicBezTo>
                <a:cubicBezTo>
                  <a:pt x="123" y="40"/>
                  <a:pt x="116" y="34"/>
                  <a:pt x="108" y="29"/>
                </a:cubicBezTo>
                <a:cubicBezTo>
                  <a:pt x="101" y="34"/>
                  <a:pt x="94" y="40"/>
                  <a:pt x="88" y="47"/>
                </a:cubicBezTo>
                <a:close/>
                <a:moveTo>
                  <a:pt x="36" y="61"/>
                </a:moveTo>
                <a:cubicBezTo>
                  <a:pt x="50" y="55"/>
                  <a:pt x="64" y="50"/>
                  <a:pt x="78" y="48"/>
                </a:cubicBezTo>
                <a:cubicBezTo>
                  <a:pt x="86" y="40"/>
                  <a:pt x="94" y="32"/>
                  <a:pt x="103" y="26"/>
                </a:cubicBezTo>
                <a:cubicBezTo>
                  <a:pt x="93" y="19"/>
                  <a:pt x="82" y="16"/>
                  <a:pt x="70" y="14"/>
                </a:cubicBezTo>
                <a:cubicBezTo>
                  <a:pt x="70" y="14"/>
                  <a:pt x="70" y="15"/>
                  <a:pt x="70" y="15"/>
                </a:cubicBezTo>
                <a:cubicBezTo>
                  <a:pt x="71" y="23"/>
                  <a:pt x="64" y="30"/>
                  <a:pt x="56" y="30"/>
                </a:cubicBezTo>
                <a:cubicBezTo>
                  <a:pt x="52" y="30"/>
                  <a:pt x="47" y="28"/>
                  <a:pt x="45" y="25"/>
                </a:cubicBezTo>
                <a:cubicBezTo>
                  <a:pt x="38" y="33"/>
                  <a:pt x="35" y="46"/>
                  <a:pt x="36" y="61"/>
                </a:cubicBezTo>
                <a:close/>
                <a:moveTo>
                  <a:pt x="33" y="140"/>
                </a:moveTo>
                <a:cubicBezTo>
                  <a:pt x="35" y="128"/>
                  <a:pt x="38" y="117"/>
                  <a:pt x="43" y="106"/>
                </a:cubicBezTo>
                <a:cubicBezTo>
                  <a:pt x="37" y="94"/>
                  <a:pt x="34" y="82"/>
                  <a:pt x="32" y="70"/>
                </a:cubicBezTo>
                <a:cubicBezTo>
                  <a:pt x="15" y="79"/>
                  <a:pt x="6" y="91"/>
                  <a:pt x="6" y="105"/>
                </a:cubicBezTo>
                <a:cubicBezTo>
                  <a:pt x="6" y="118"/>
                  <a:pt x="16" y="131"/>
                  <a:pt x="33" y="140"/>
                </a:cubicBezTo>
                <a:close/>
                <a:moveTo>
                  <a:pt x="105" y="184"/>
                </a:moveTo>
                <a:cubicBezTo>
                  <a:pt x="96" y="177"/>
                  <a:pt x="87" y="170"/>
                  <a:pt x="80" y="161"/>
                </a:cubicBezTo>
                <a:cubicBezTo>
                  <a:pt x="65" y="159"/>
                  <a:pt x="51" y="155"/>
                  <a:pt x="38" y="149"/>
                </a:cubicBezTo>
                <a:cubicBezTo>
                  <a:pt x="37" y="165"/>
                  <a:pt x="40" y="177"/>
                  <a:pt x="46" y="185"/>
                </a:cubicBezTo>
                <a:cubicBezTo>
                  <a:pt x="52" y="180"/>
                  <a:pt x="61" y="180"/>
                  <a:pt x="67" y="186"/>
                </a:cubicBezTo>
                <a:cubicBezTo>
                  <a:pt x="69" y="189"/>
                  <a:pt x="70" y="192"/>
                  <a:pt x="70" y="196"/>
                </a:cubicBezTo>
                <a:cubicBezTo>
                  <a:pt x="70" y="196"/>
                  <a:pt x="70" y="196"/>
                  <a:pt x="70" y="196"/>
                </a:cubicBezTo>
                <a:cubicBezTo>
                  <a:pt x="81" y="196"/>
                  <a:pt x="91" y="192"/>
                  <a:pt x="100" y="187"/>
                </a:cubicBezTo>
                <a:cubicBezTo>
                  <a:pt x="102" y="186"/>
                  <a:pt x="104" y="185"/>
                  <a:pt x="105" y="184"/>
                </a:cubicBezTo>
                <a:close/>
                <a:moveTo>
                  <a:pt x="131" y="162"/>
                </a:moveTo>
                <a:cubicBezTo>
                  <a:pt x="124" y="163"/>
                  <a:pt x="117" y="164"/>
                  <a:pt x="109" y="164"/>
                </a:cubicBezTo>
                <a:cubicBezTo>
                  <a:pt x="103" y="164"/>
                  <a:pt x="96" y="163"/>
                  <a:pt x="89" y="163"/>
                </a:cubicBezTo>
                <a:cubicBezTo>
                  <a:pt x="96" y="169"/>
                  <a:pt x="103" y="175"/>
                  <a:pt x="111" y="180"/>
                </a:cubicBezTo>
                <a:cubicBezTo>
                  <a:pt x="118" y="175"/>
                  <a:pt x="125" y="169"/>
                  <a:pt x="131" y="162"/>
                </a:cubicBezTo>
                <a:close/>
                <a:moveTo>
                  <a:pt x="182" y="149"/>
                </a:moveTo>
                <a:cubicBezTo>
                  <a:pt x="169" y="155"/>
                  <a:pt x="155" y="159"/>
                  <a:pt x="140" y="161"/>
                </a:cubicBezTo>
                <a:cubicBezTo>
                  <a:pt x="133" y="169"/>
                  <a:pt x="125" y="177"/>
                  <a:pt x="116" y="184"/>
                </a:cubicBezTo>
                <a:cubicBezTo>
                  <a:pt x="136" y="196"/>
                  <a:pt x="156" y="199"/>
                  <a:pt x="169" y="190"/>
                </a:cubicBezTo>
                <a:cubicBezTo>
                  <a:pt x="179" y="182"/>
                  <a:pt x="184" y="167"/>
                  <a:pt x="182" y="149"/>
                </a:cubicBezTo>
                <a:close/>
                <a:moveTo>
                  <a:pt x="199" y="105"/>
                </a:moveTo>
                <a:cubicBezTo>
                  <a:pt x="199" y="98"/>
                  <a:pt x="203" y="92"/>
                  <a:pt x="209" y="91"/>
                </a:cubicBezTo>
                <a:cubicBezTo>
                  <a:pt x="204" y="81"/>
                  <a:pt x="196" y="74"/>
                  <a:pt x="186" y="69"/>
                </a:cubicBezTo>
                <a:cubicBezTo>
                  <a:pt x="184" y="81"/>
                  <a:pt x="181" y="93"/>
                  <a:pt x="176" y="104"/>
                </a:cubicBezTo>
                <a:cubicBezTo>
                  <a:pt x="181" y="115"/>
                  <a:pt x="185" y="127"/>
                  <a:pt x="187" y="140"/>
                </a:cubicBezTo>
                <a:cubicBezTo>
                  <a:pt x="196" y="135"/>
                  <a:pt x="204" y="128"/>
                  <a:pt x="209" y="119"/>
                </a:cubicBezTo>
                <a:cubicBezTo>
                  <a:pt x="203" y="117"/>
                  <a:pt x="199" y="111"/>
                  <a:pt x="199" y="105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55" name="Group 39"/>
          <p:cNvGrpSpPr>
            <a:grpSpLocks noChangeAspect="1"/>
          </p:cNvGrpSpPr>
          <p:nvPr/>
        </p:nvGrpSpPr>
        <p:grpSpPr bwMode="auto">
          <a:xfrm>
            <a:off x="1828167" y="2938367"/>
            <a:ext cx="323850" cy="360363"/>
            <a:chOff x="1164" y="1867"/>
            <a:chExt cx="204" cy="227"/>
          </a:xfrm>
        </p:grpSpPr>
        <p:sp>
          <p:nvSpPr>
            <p:cNvPr id="2060" name="Freeform 40"/>
            <p:cNvSpPr>
              <a:spLocks/>
            </p:cNvSpPr>
            <p:nvPr/>
          </p:nvSpPr>
          <p:spPr bwMode="auto">
            <a:xfrm>
              <a:off x="1228" y="1867"/>
              <a:ext cx="9" cy="22"/>
            </a:xfrm>
            <a:custGeom>
              <a:avLst/>
              <a:gdLst>
                <a:gd name="T0" fmla="*/ 4 w 8"/>
                <a:gd name="T1" fmla="*/ 21 h 21"/>
                <a:gd name="T2" fmla="*/ 8 w 8"/>
                <a:gd name="T3" fmla="*/ 17 h 21"/>
                <a:gd name="T4" fmla="*/ 8 w 8"/>
                <a:gd name="T5" fmla="*/ 4 h 21"/>
                <a:gd name="T6" fmla="*/ 4 w 8"/>
                <a:gd name="T7" fmla="*/ 0 h 21"/>
                <a:gd name="T8" fmla="*/ 0 w 8"/>
                <a:gd name="T9" fmla="*/ 4 h 21"/>
                <a:gd name="T10" fmla="*/ 0 w 8"/>
                <a:gd name="T11" fmla="*/ 17 h 21"/>
                <a:gd name="T12" fmla="*/ 4 w 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">
                  <a:moveTo>
                    <a:pt x="4" y="21"/>
                  </a:moveTo>
                  <a:cubicBezTo>
                    <a:pt x="6" y="21"/>
                    <a:pt x="8" y="19"/>
                    <a:pt x="8" y="1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4" y="21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1" name="Freeform 41"/>
            <p:cNvSpPr>
              <a:spLocks/>
            </p:cNvSpPr>
            <p:nvPr/>
          </p:nvSpPr>
          <p:spPr bwMode="auto">
            <a:xfrm>
              <a:off x="1182" y="1885"/>
              <a:ext cx="20" cy="19"/>
            </a:xfrm>
            <a:custGeom>
              <a:avLst/>
              <a:gdLst>
                <a:gd name="T0" fmla="*/ 11 w 18"/>
                <a:gd name="T1" fmla="*/ 17 h 18"/>
                <a:gd name="T2" fmla="*/ 14 w 18"/>
                <a:gd name="T3" fmla="*/ 18 h 18"/>
                <a:gd name="T4" fmla="*/ 17 w 18"/>
                <a:gd name="T5" fmla="*/ 17 h 18"/>
                <a:gd name="T6" fmla="*/ 17 w 18"/>
                <a:gd name="T7" fmla="*/ 11 h 18"/>
                <a:gd name="T8" fmla="*/ 7 w 18"/>
                <a:gd name="T9" fmla="*/ 2 h 18"/>
                <a:gd name="T10" fmla="*/ 2 w 18"/>
                <a:gd name="T11" fmla="*/ 2 h 18"/>
                <a:gd name="T12" fmla="*/ 2 w 18"/>
                <a:gd name="T13" fmla="*/ 7 h 18"/>
                <a:gd name="T14" fmla="*/ 11 w 18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11" y="17"/>
                  </a:moveTo>
                  <a:cubicBezTo>
                    <a:pt x="12" y="17"/>
                    <a:pt x="13" y="18"/>
                    <a:pt x="14" y="18"/>
                  </a:cubicBezTo>
                  <a:cubicBezTo>
                    <a:pt x="15" y="18"/>
                    <a:pt x="16" y="17"/>
                    <a:pt x="17" y="17"/>
                  </a:cubicBezTo>
                  <a:cubicBezTo>
                    <a:pt x="18" y="15"/>
                    <a:pt x="18" y="12"/>
                    <a:pt x="17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7"/>
                  </a:cubicBezTo>
                  <a:lnTo>
                    <a:pt x="11" y="17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2" name="Freeform 42"/>
            <p:cNvSpPr>
              <a:spLocks/>
            </p:cNvSpPr>
            <p:nvPr/>
          </p:nvSpPr>
          <p:spPr bwMode="auto">
            <a:xfrm>
              <a:off x="1164" y="1929"/>
              <a:ext cx="23" cy="10"/>
            </a:xfrm>
            <a:custGeom>
              <a:avLst/>
              <a:gdLst>
                <a:gd name="T0" fmla="*/ 21 w 21"/>
                <a:gd name="T1" fmla="*/ 5 h 9"/>
                <a:gd name="T2" fmla="*/ 17 w 21"/>
                <a:gd name="T3" fmla="*/ 0 h 9"/>
                <a:gd name="T4" fmla="*/ 4 w 21"/>
                <a:gd name="T5" fmla="*/ 0 h 9"/>
                <a:gd name="T6" fmla="*/ 0 w 21"/>
                <a:gd name="T7" fmla="*/ 5 h 9"/>
                <a:gd name="T8" fmla="*/ 4 w 21"/>
                <a:gd name="T9" fmla="*/ 9 h 9"/>
                <a:gd name="T10" fmla="*/ 17 w 21"/>
                <a:gd name="T11" fmla="*/ 9 h 9"/>
                <a:gd name="T12" fmla="*/ 21 w 21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21" y="5"/>
                  </a:moveTo>
                  <a:cubicBezTo>
                    <a:pt x="21" y="2"/>
                    <a:pt x="19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9"/>
                    <a:pt x="21" y="7"/>
                    <a:pt x="21" y="5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3" name="Freeform 43"/>
            <p:cNvSpPr>
              <a:spLocks/>
            </p:cNvSpPr>
            <p:nvPr/>
          </p:nvSpPr>
          <p:spPr bwMode="auto">
            <a:xfrm>
              <a:off x="1182" y="1964"/>
              <a:ext cx="20" cy="18"/>
            </a:xfrm>
            <a:custGeom>
              <a:avLst/>
              <a:gdLst>
                <a:gd name="T0" fmla="*/ 11 w 18"/>
                <a:gd name="T1" fmla="*/ 1 h 17"/>
                <a:gd name="T2" fmla="*/ 2 w 18"/>
                <a:gd name="T3" fmla="*/ 11 h 17"/>
                <a:gd name="T4" fmla="*/ 2 w 18"/>
                <a:gd name="T5" fmla="*/ 16 h 17"/>
                <a:gd name="T6" fmla="*/ 4 w 18"/>
                <a:gd name="T7" fmla="*/ 17 h 17"/>
                <a:gd name="T8" fmla="*/ 7 w 18"/>
                <a:gd name="T9" fmla="*/ 16 h 17"/>
                <a:gd name="T10" fmla="*/ 17 w 18"/>
                <a:gd name="T11" fmla="*/ 7 h 17"/>
                <a:gd name="T12" fmla="*/ 17 w 18"/>
                <a:gd name="T13" fmla="*/ 1 h 17"/>
                <a:gd name="T14" fmla="*/ 11 w 1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11" y="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5"/>
                    <a:pt x="2" y="16"/>
                  </a:cubicBezTo>
                  <a:cubicBezTo>
                    <a:pt x="2" y="17"/>
                    <a:pt x="4" y="17"/>
                    <a:pt x="4" y="17"/>
                  </a:cubicBezTo>
                  <a:cubicBezTo>
                    <a:pt x="5" y="17"/>
                    <a:pt x="7" y="17"/>
                    <a:pt x="7" y="1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8" y="3"/>
                    <a:pt x="17" y="1"/>
                  </a:cubicBezTo>
                  <a:cubicBezTo>
                    <a:pt x="15" y="0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4" name="Freeform 44"/>
            <p:cNvSpPr>
              <a:spLocks/>
            </p:cNvSpPr>
            <p:nvPr/>
          </p:nvSpPr>
          <p:spPr bwMode="auto">
            <a:xfrm>
              <a:off x="1263" y="1885"/>
              <a:ext cx="19" cy="19"/>
            </a:xfrm>
            <a:custGeom>
              <a:avLst/>
              <a:gdLst>
                <a:gd name="T0" fmla="*/ 4 w 18"/>
                <a:gd name="T1" fmla="*/ 18 h 18"/>
                <a:gd name="T2" fmla="*/ 7 w 18"/>
                <a:gd name="T3" fmla="*/ 17 h 18"/>
                <a:gd name="T4" fmla="*/ 16 w 18"/>
                <a:gd name="T5" fmla="*/ 7 h 18"/>
                <a:gd name="T6" fmla="*/ 16 w 18"/>
                <a:gd name="T7" fmla="*/ 2 h 18"/>
                <a:gd name="T8" fmla="*/ 11 w 18"/>
                <a:gd name="T9" fmla="*/ 2 h 18"/>
                <a:gd name="T10" fmla="*/ 1 w 18"/>
                <a:gd name="T11" fmla="*/ 11 h 18"/>
                <a:gd name="T12" fmla="*/ 1 w 18"/>
                <a:gd name="T13" fmla="*/ 17 h 18"/>
                <a:gd name="T14" fmla="*/ 4 w 18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4" y="18"/>
                  </a:moveTo>
                  <a:cubicBezTo>
                    <a:pt x="5" y="18"/>
                    <a:pt x="6" y="17"/>
                    <a:pt x="7" y="1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6"/>
                    <a:pt x="18" y="3"/>
                    <a:pt x="16" y="2"/>
                  </a:cubicBezTo>
                  <a:cubicBezTo>
                    <a:pt x="15" y="0"/>
                    <a:pt x="12" y="0"/>
                    <a:pt x="11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5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5" name="Freeform 45"/>
            <p:cNvSpPr>
              <a:spLocks noEditPoints="1"/>
            </p:cNvSpPr>
            <p:nvPr/>
          </p:nvSpPr>
          <p:spPr bwMode="auto">
            <a:xfrm>
              <a:off x="1196" y="1899"/>
              <a:ext cx="172" cy="195"/>
            </a:xfrm>
            <a:custGeom>
              <a:avLst/>
              <a:gdLst>
                <a:gd name="T0" fmla="*/ 146 w 160"/>
                <a:gd name="T1" fmla="*/ 22 h 186"/>
                <a:gd name="T2" fmla="*/ 65 w 160"/>
                <a:gd name="T3" fmla="*/ 22 h 186"/>
                <a:gd name="T4" fmla="*/ 33 w 160"/>
                <a:gd name="T5" fmla="*/ 0 h 186"/>
                <a:gd name="T6" fmla="*/ 0 w 160"/>
                <a:gd name="T7" fmla="*/ 34 h 186"/>
                <a:gd name="T8" fmla="*/ 22 w 160"/>
                <a:gd name="T9" fmla="*/ 65 h 186"/>
                <a:gd name="T10" fmla="*/ 22 w 160"/>
                <a:gd name="T11" fmla="*/ 138 h 186"/>
                <a:gd name="T12" fmla="*/ 36 w 160"/>
                <a:gd name="T13" fmla="*/ 152 h 186"/>
                <a:gd name="T14" fmla="*/ 85 w 160"/>
                <a:gd name="T15" fmla="*/ 152 h 186"/>
                <a:gd name="T16" fmla="*/ 85 w 160"/>
                <a:gd name="T17" fmla="*/ 174 h 186"/>
                <a:gd name="T18" fmla="*/ 70 w 160"/>
                <a:gd name="T19" fmla="*/ 174 h 186"/>
                <a:gd name="T20" fmla="*/ 64 w 160"/>
                <a:gd name="T21" fmla="*/ 180 h 186"/>
                <a:gd name="T22" fmla="*/ 70 w 160"/>
                <a:gd name="T23" fmla="*/ 186 h 186"/>
                <a:gd name="T24" fmla="*/ 112 w 160"/>
                <a:gd name="T25" fmla="*/ 186 h 186"/>
                <a:gd name="T26" fmla="*/ 118 w 160"/>
                <a:gd name="T27" fmla="*/ 180 h 186"/>
                <a:gd name="T28" fmla="*/ 112 w 160"/>
                <a:gd name="T29" fmla="*/ 174 h 186"/>
                <a:gd name="T30" fmla="*/ 97 w 160"/>
                <a:gd name="T31" fmla="*/ 174 h 186"/>
                <a:gd name="T32" fmla="*/ 97 w 160"/>
                <a:gd name="T33" fmla="*/ 152 h 186"/>
                <a:gd name="T34" fmla="*/ 146 w 160"/>
                <a:gd name="T35" fmla="*/ 152 h 186"/>
                <a:gd name="T36" fmla="*/ 160 w 160"/>
                <a:gd name="T37" fmla="*/ 138 h 186"/>
                <a:gd name="T38" fmla="*/ 160 w 160"/>
                <a:gd name="T39" fmla="*/ 36 h 186"/>
                <a:gd name="T40" fmla="*/ 146 w 160"/>
                <a:gd name="T41" fmla="*/ 22 h 186"/>
                <a:gd name="T42" fmla="*/ 152 w 160"/>
                <a:gd name="T43" fmla="*/ 118 h 186"/>
                <a:gd name="T44" fmla="*/ 30 w 160"/>
                <a:gd name="T45" fmla="*/ 118 h 186"/>
                <a:gd name="T46" fmla="*/ 30 w 160"/>
                <a:gd name="T47" fmla="*/ 36 h 186"/>
                <a:gd name="T48" fmla="*/ 36 w 160"/>
                <a:gd name="T49" fmla="*/ 30 h 186"/>
                <a:gd name="T50" fmla="*/ 146 w 160"/>
                <a:gd name="T51" fmla="*/ 30 h 186"/>
                <a:gd name="T52" fmla="*/ 152 w 160"/>
                <a:gd name="T53" fmla="*/ 36 h 186"/>
                <a:gd name="T54" fmla="*/ 152 w 160"/>
                <a:gd name="T55" fmla="*/ 1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0" h="186">
                  <a:moveTo>
                    <a:pt x="146" y="22"/>
                  </a:moveTo>
                  <a:cubicBezTo>
                    <a:pt x="65" y="22"/>
                    <a:pt x="65" y="22"/>
                    <a:pt x="65" y="22"/>
                  </a:cubicBezTo>
                  <a:cubicBezTo>
                    <a:pt x="60" y="9"/>
                    <a:pt x="48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8"/>
                    <a:pt x="9" y="60"/>
                    <a:pt x="22" y="65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2" y="146"/>
                    <a:pt x="28" y="152"/>
                    <a:pt x="36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67" y="174"/>
                    <a:pt x="64" y="177"/>
                    <a:pt x="64" y="180"/>
                  </a:cubicBezTo>
                  <a:cubicBezTo>
                    <a:pt x="64" y="183"/>
                    <a:pt x="67" y="186"/>
                    <a:pt x="70" y="186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5" y="186"/>
                    <a:pt x="118" y="183"/>
                    <a:pt x="118" y="180"/>
                  </a:cubicBezTo>
                  <a:cubicBezTo>
                    <a:pt x="118" y="177"/>
                    <a:pt x="115" y="174"/>
                    <a:pt x="112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46" y="152"/>
                    <a:pt x="146" y="152"/>
                    <a:pt x="146" y="152"/>
                  </a:cubicBezTo>
                  <a:cubicBezTo>
                    <a:pt x="154" y="152"/>
                    <a:pt x="160" y="146"/>
                    <a:pt x="160" y="138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28"/>
                    <a:pt x="154" y="22"/>
                    <a:pt x="146" y="22"/>
                  </a:cubicBezTo>
                  <a:close/>
                  <a:moveTo>
                    <a:pt x="152" y="118"/>
                  </a:moveTo>
                  <a:cubicBezTo>
                    <a:pt x="30" y="118"/>
                    <a:pt x="30" y="118"/>
                    <a:pt x="30" y="11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3"/>
                    <a:pt x="33" y="30"/>
                    <a:pt x="3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9" y="30"/>
                    <a:pt x="152" y="33"/>
                    <a:pt x="152" y="36"/>
                  </a:cubicBezTo>
                  <a:lnTo>
                    <a:pt x="152" y="118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66" name="Freeform 46"/>
            <p:cNvSpPr>
              <a:spLocks/>
            </p:cNvSpPr>
            <p:nvPr/>
          </p:nvSpPr>
          <p:spPr bwMode="auto">
            <a:xfrm>
              <a:off x="1326" y="1992"/>
              <a:ext cx="27" cy="24"/>
            </a:xfrm>
            <a:custGeom>
              <a:avLst/>
              <a:gdLst>
                <a:gd name="T0" fmla="*/ 23 w 25"/>
                <a:gd name="T1" fmla="*/ 0 h 23"/>
                <a:gd name="T2" fmla="*/ 3 w 25"/>
                <a:gd name="T3" fmla="*/ 0 h 23"/>
                <a:gd name="T4" fmla="*/ 0 w 25"/>
                <a:gd name="T5" fmla="*/ 3 h 23"/>
                <a:gd name="T6" fmla="*/ 0 w 25"/>
                <a:gd name="T7" fmla="*/ 20 h 23"/>
                <a:gd name="T8" fmla="*/ 3 w 25"/>
                <a:gd name="T9" fmla="*/ 23 h 23"/>
                <a:gd name="T10" fmla="*/ 23 w 25"/>
                <a:gd name="T11" fmla="*/ 23 h 23"/>
                <a:gd name="T12" fmla="*/ 25 w 25"/>
                <a:gd name="T13" fmla="*/ 20 h 23"/>
                <a:gd name="T14" fmla="*/ 25 w 25"/>
                <a:gd name="T15" fmla="*/ 3 h 23"/>
                <a:gd name="T16" fmla="*/ 23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3"/>
                    <a:pt x="25" y="22"/>
                    <a:pt x="25" y="2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7" name="Freeform 47"/>
            <p:cNvSpPr>
              <a:spLocks/>
            </p:cNvSpPr>
            <p:nvPr/>
          </p:nvSpPr>
          <p:spPr bwMode="auto">
            <a:xfrm>
              <a:off x="1296" y="1992"/>
              <a:ext cx="27" cy="24"/>
            </a:xfrm>
            <a:custGeom>
              <a:avLst/>
              <a:gdLst>
                <a:gd name="T0" fmla="*/ 22 w 25"/>
                <a:gd name="T1" fmla="*/ 0 h 23"/>
                <a:gd name="T2" fmla="*/ 2 w 25"/>
                <a:gd name="T3" fmla="*/ 0 h 23"/>
                <a:gd name="T4" fmla="*/ 0 w 25"/>
                <a:gd name="T5" fmla="*/ 3 h 23"/>
                <a:gd name="T6" fmla="*/ 0 w 25"/>
                <a:gd name="T7" fmla="*/ 20 h 23"/>
                <a:gd name="T8" fmla="*/ 2 w 25"/>
                <a:gd name="T9" fmla="*/ 23 h 23"/>
                <a:gd name="T10" fmla="*/ 22 w 25"/>
                <a:gd name="T11" fmla="*/ 23 h 23"/>
                <a:gd name="T12" fmla="*/ 25 w 25"/>
                <a:gd name="T13" fmla="*/ 20 h 23"/>
                <a:gd name="T14" fmla="*/ 25 w 25"/>
                <a:gd name="T15" fmla="*/ 3 h 23"/>
                <a:gd name="T16" fmla="*/ 22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5" y="22"/>
                    <a:pt x="25" y="2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8" name="Freeform 48"/>
            <p:cNvSpPr>
              <a:spLocks/>
            </p:cNvSpPr>
            <p:nvPr/>
          </p:nvSpPr>
          <p:spPr bwMode="auto">
            <a:xfrm>
              <a:off x="1266" y="1992"/>
              <a:ext cx="26" cy="24"/>
            </a:xfrm>
            <a:custGeom>
              <a:avLst/>
              <a:gdLst>
                <a:gd name="T0" fmla="*/ 22 w 24"/>
                <a:gd name="T1" fmla="*/ 0 h 23"/>
                <a:gd name="T2" fmla="*/ 2 w 24"/>
                <a:gd name="T3" fmla="*/ 0 h 23"/>
                <a:gd name="T4" fmla="*/ 0 w 24"/>
                <a:gd name="T5" fmla="*/ 3 h 23"/>
                <a:gd name="T6" fmla="*/ 0 w 24"/>
                <a:gd name="T7" fmla="*/ 20 h 23"/>
                <a:gd name="T8" fmla="*/ 2 w 24"/>
                <a:gd name="T9" fmla="*/ 23 h 23"/>
                <a:gd name="T10" fmla="*/ 22 w 24"/>
                <a:gd name="T11" fmla="*/ 23 h 23"/>
                <a:gd name="T12" fmla="*/ 24 w 24"/>
                <a:gd name="T13" fmla="*/ 20 h 23"/>
                <a:gd name="T14" fmla="*/ 24 w 24"/>
                <a:gd name="T15" fmla="*/ 3 h 23"/>
                <a:gd name="T16" fmla="*/ 22 w 24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0" y="23"/>
                    <a:pt x="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4" y="22"/>
                    <a:pt x="24" y="2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2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9" name="Freeform 49"/>
            <p:cNvSpPr>
              <a:spLocks/>
            </p:cNvSpPr>
            <p:nvPr/>
          </p:nvSpPr>
          <p:spPr bwMode="auto">
            <a:xfrm>
              <a:off x="1235" y="1992"/>
              <a:ext cx="27" cy="24"/>
            </a:xfrm>
            <a:custGeom>
              <a:avLst/>
              <a:gdLst>
                <a:gd name="T0" fmla="*/ 22 w 25"/>
                <a:gd name="T1" fmla="*/ 0 h 23"/>
                <a:gd name="T2" fmla="*/ 2 w 25"/>
                <a:gd name="T3" fmla="*/ 0 h 23"/>
                <a:gd name="T4" fmla="*/ 0 w 25"/>
                <a:gd name="T5" fmla="*/ 3 h 23"/>
                <a:gd name="T6" fmla="*/ 0 w 25"/>
                <a:gd name="T7" fmla="*/ 20 h 23"/>
                <a:gd name="T8" fmla="*/ 2 w 25"/>
                <a:gd name="T9" fmla="*/ 23 h 23"/>
                <a:gd name="T10" fmla="*/ 22 w 25"/>
                <a:gd name="T11" fmla="*/ 23 h 23"/>
                <a:gd name="T12" fmla="*/ 25 w 25"/>
                <a:gd name="T13" fmla="*/ 20 h 23"/>
                <a:gd name="T14" fmla="*/ 25 w 25"/>
                <a:gd name="T15" fmla="*/ 3 h 23"/>
                <a:gd name="T16" fmla="*/ 22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3"/>
                    <a:pt x="25" y="22"/>
                    <a:pt x="25" y="2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0"/>
                    <a:pt x="22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0" name="Freeform 50"/>
            <p:cNvSpPr>
              <a:spLocks/>
            </p:cNvSpPr>
            <p:nvPr/>
          </p:nvSpPr>
          <p:spPr bwMode="auto">
            <a:xfrm>
              <a:off x="1326" y="1965"/>
              <a:ext cx="27" cy="23"/>
            </a:xfrm>
            <a:custGeom>
              <a:avLst/>
              <a:gdLst>
                <a:gd name="T0" fmla="*/ 23 w 25"/>
                <a:gd name="T1" fmla="*/ 0 h 22"/>
                <a:gd name="T2" fmla="*/ 3 w 25"/>
                <a:gd name="T3" fmla="*/ 0 h 22"/>
                <a:gd name="T4" fmla="*/ 0 w 25"/>
                <a:gd name="T5" fmla="*/ 2 h 22"/>
                <a:gd name="T6" fmla="*/ 0 w 25"/>
                <a:gd name="T7" fmla="*/ 20 h 22"/>
                <a:gd name="T8" fmla="*/ 3 w 25"/>
                <a:gd name="T9" fmla="*/ 22 h 22"/>
                <a:gd name="T10" fmla="*/ 23 w 25"/>
                <a:gd name="T11" fmla="*/ 22 h 22"/>
                <a:gd name="T12" fmla="*/ 25 w 25"/>
                <a:gd name="T13" fmla="*/ 20 h 22"/>
                <a:gd name="T14" fmla="*/ 25 w 25"/>
                <a:gd name="T15" fmla="*/ 2 h 22"/>
                <a:gd name="T16" fmla="*/ 23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5" y="21"/>
                    <a:pt x="25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1" name="Freeform 51"/>
            <p:cNvSpPr>
              <a:spLocks/>
            </p:cNvSpPr>
            <p:nvPr/>
          </p:nvSpPr>
          <p:spPr bwMode="auto">
            <a:xfrm>
              <a:off x="1296" y="1965"/>
              <a:ext cx="27" cy="23"/>
            </a:xfrm>
            <a:custGeom>
              <a:avLst/>
              <a:gdLst>
                <a:gd name="T0" fmla="*/ 22 w 25"/>
                <a:gd name="T1" fmla="*/ 0 h 22"/>
                <a:gd name="T2" fmla="*/ 2 w 25"/>
                <a:gd name="T3" fmla="*/ 0 h 22"/>
                <a:gd name="T4" fmla="*/ 0 w 25"/>
                <a:gd name="T5" fmla="*/ 2 h 22"/>
                <a:gd name="T6" fmla="*/ 0 w 25"/>
                <a:gd name="T7" fmla="*/ 20 h 22"/>
                <a:gd name="T8" fmla="*/ 2 w 25"/>
                <a:gd name="T9" fmla="*/ 22 h 22"/>
                <a:gd name="T10" fmla="*/ 22 w 25"/>
                <a:gd name="T11" fmla="*/ 22 h 22"/>
                <a:gd name="T12" fmla="*/ 25 w 25"/>
                <a:gd name="T13" fmla="*/ 20 h 22"/>
                <a:gd name="T14" fmla="*/ 25 w 25"/>
                <a:gd name="T15" fmla="*/ 2 h 22"/>
                <a:gd name="T16" fmla="*/ 22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5" y="21"/>
                    <a:pt x="25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2" name="Freeform 52"/>
            <p:cNvSpPr>
              <a:spLocks/>
            </p:cNvSpPr>
            <p:nvPr/>
          </p:nvSpPr>
          <p:spPr bwMode="auto">
            <a:xfrm>
              <a:off x="1266" y="1965"/>
              <a:ext cx="26" cy="23"/>
            </a:xfrm>
            <a:custGeom>
              <a:avLst/>
              <a:gdLst>
                <a:gd name="T0" fmla="*/ 22 w 24"/>
                <a:gd name="T1" fmla="*/ 0 h 22"/>
                <a:gd name="T2" fmla="*/ 2 w 24"/>
                <a:gd name="T3" fmla="*/ 0 h 22"/>
                <a:gd name="T4" fmla="*/ 0 w 24"/>
                <a:gd name="T5" fmla="*/ 2 h 22"/>
                <a:gd name="T6" fmla="*/ 0 w 24"/>
                <a:gd name="T7" fmla="*/ 20 h 22"/>
                <a:gd name="T8" fmla="*/ 2 w 24"/>
                <a:gd name="T9" fmla="*/ 22 h 22"/>
                <a:gd name="T10" fmla="*/ 22 w 24"/>
                <a:gd name="T11" fmla="*/ 22 h 22"/>
                <a:gd name="T12" fmla="*/ 24 w 24"/>
                <a:gd name="T13" fmla="*/ 20 h 22"/>
                <a:gd name="T14" fmla="*/ 24 w 24"/>
                <a:gd name="T15" fmla="*/ 2 h 22"/>
                <a:gd name="T16" fmla="*/ 22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4" y="21"/>
                    <a:pt x="24" y="2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3" name="Freeform 53"/>
            <p:cNvSpPr>
              <a:spLocks/>
            </p:cNvSpPr>
            <p:nvPr/>
          </p:nvSpPr>
          <p:spPr bwMode="auto">
            <a:xfrm>
              <a:off x="1235" y="1965"/>
              <a:ext cx="27" cy="23"/>
            </a:xfrm>
            <a:custGeom>
              <a:avLst/>
              <a:gdLst>
                <a:gd name="T0" fmla="*/ 22 w 25"/>
                <a:gd name="T1" fmla="*/ 0 h 22"/>
                <a:gd name="T2" fmla="*/ 2 w 25"/>
                <a:gd name="T3" fmla="*/ 0 h 22"/>
                <a:gd name="T4" fmla="*/ 0 w 25"/>
                <a:gd name="T5" fmla="*/ 2 h 22"/>
                <a:gd name="T6" fmla="*/ 0 w 25"/>
                <a:gd name="T7" fmla="*/ 20 h 22"/>
                <a:gd name="T8" fmla="*/ 2 w 25"/>
                <a:gd name="T9" fmla="*/ 22 h 22"/>
                <a:gd name="T10" fmla="*/ 22 w 25"/>
                <a:gd name="T11" fmla="*/ 22 h 22"/>
                <a:gd name="T12" fmla="*/ 25 w 25"/>
                <a:gd name="T13" fmla="*/ 20 h 22"/>
                <a:gd name="T14" fmla="*/ 25 w 25"/>
                <a:gd name="T15" fmla="*/ 2 h 22"/>
                <a:gd name="T16" fmla="*/ 22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4" y="22"/>
                    <a:pt x="25" y="21"/>
                    <a:pt x="25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4" name="Freeform 54"/>
            <p:cNvSpPr>
              <a:spLocks/>
            </p:cNvSpPr>
            <p:nvPr/>
          </p:nvSpPr>
          <p:spPr bwMode="auto">
            <a:xfrm>
              <a:off x="1326" y="1936"/>
              <a:ext cx="27" cy="24"/>
            </a:xfrm>
            <a:custGeom>
              <a:avLst/>
              <a:gdLst>
                <a:gd name="T0" fmla="*/ 23 w 25"/>
                <a:gd name="T1" fmla="*/ 0 h 22"/>
                <a:gd name="T2" fmla="*/ 3 w 25"/>
                <a:gd name="T3" fmla="*/ 0 h 22"/>
                <a:gd name="T4" fmla="*/ 0 w 25"/>
                <a:gd name="T5" fmla="*/ 3 h 22"/>
                <a:gd name="T6" fmla="*/ 0 w 25"/>
                <a:gd name="T7" fmla="*/ 20 h 22"/>
                <a:gd name="T8" fmla="*/ 3 w 25"/>
                <a:gd name="T9" fmla="*/ 22 h 22"/>
                <a:gd name="T10" fmla="*/ 23 w 25"/>
                <a:gd name="T11" fmla="*/ 22 h 22"/>
                <a:gd name="T12" fmla="*/ 25 w 25"/>
                <a:gd name="T13" fmla="*/ 20 h 22"/>
                <a:gd name="T14" fmla="*/ 25 w 25"/>
                <a:gd name="T15" fmla="*/ 3 h 22"/>
                <a:gd name="T16" fmla="*/ 23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5" y="22"/>
                    <a:pt x="25" y="2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5" name="Freeform 55"/>
            <p:cNvSpPr>
              <a:spLocks/>
            </p:cNvSpPr>
            <p:nvPr/>
          </p:nvSpPr>
          <p:spPr bwMode="auto">
            <a:xfrm>
              <a:off x="1296" y="1936"/>
              <a:ext cx="27" cy="24"/>
            </a:xfrm>
            <a:custGeom>
              <a:avLst/>
              <a:gdLst>
                <a:gd name="T0" fmla="*/ 22 w 25"/>
                <a:gd name="T1" fmla="*/ 0 h 22"/>
                <a:gd name="T2" fmla="*/ 2 w 25"/>
                <a:gd name="T3" fmla="*/ 0 h 22"/>
                <a:gd name="T4" fmla="*/ 0 w 25"/>
                <a:gd name="T5" fmla="*/ 3 h 22"/>
                <a:gd name="T6" fmla="*/ 0 w 25"/>
                <a:gd name="T7" fmla="*/ 20 h 22"/>
                <a:gd name="T8" fmla="*/ 2 w 25"/>
                <a:gd name="T9" fmla="*/ 22 h 22"/>
                <a:gd name="T10" fmla="*/ 22 w 25"/>
                <a:gd name="T11" fmla="*/ 22 h 22"/>
                <a:gd name="T12" fmla="*/ 25 w 25"/>
                <a:gd name="T13" fmla="*/ 20 h 22"/>
                <a:gd name="T14" fmla="*/ 25 w 25"/>
                <a:gd name="T15" fmla="*/ 3 h 22"/>
                <a:gd name="T16" fmla="*/ 22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5" y="22"/>
                    <a:pt x="25" y="2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6" name="Freeform 56"/>
            <p:cNvSpPr>
              <a:spLocks/>
            </p:cNvSpPr>
            <p:nvPr/>
          </p:nvSpPr>
          <p:spPr bwMode="auto">
            <a:xfrm>
              <a:off x="1266" y="1936"/>
              <a:ext cx="26" cy="24"/>
            </a:xfrm>
            <a:custGeom>
              <a:avLst/>
              <a:gdLst>
                <a:gd name="T0" fmla="*/ 22 w 24"/>
                <a:gd name="T1" fmla="*/ 0 h 22"/>
                <a:gd name="T2" fmla="*/ 2 w 24"/>
                <a:gd name="T3" fmla="*/ 0 h 22"/>
                <a:gd name="T4" fmla="*/ 0 w 24"/>
                <a:gd name="T5" fmla="*/ 3 h 22"/>
                <a:gd name="T6" fmla="*/ 0 w 24"/>
                <a:gd name="T7" fmla="*/ 20 h 22"/>
                <a:gd name="T8" fmla="*/ 2 w 24"/>
                <a:gd name="T9" fmla="*/ 22 h 22"/>
                <a:gd name="T10" fmla="*/ 22 w 24"/>
                <a:gd name="T11" fmla="*/ 22 h 22"/>
                <a:gd name="T12" fmla="*/ 24 w 24"/>
                <a:gd name="T13" fmla="*/ 20 h 22"/>
                <a:gd name="T14" fmla="*/ 24 w 24"/>
                <a:gd name="T15" fmla="*/ 3 h 22"/>
                <a:gd name="T16" fmla="*/ 22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4" y="22"/>
                    <a:pt x="24" y="2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7" name="Freeform 57"/>
            <p:cNvSpPr>
              <a:spLocks/>
            </p:cNvSpPr>
            <p:nvPr/>
          </p:nvSpPr>
          <p:spPr bwMode="auto">
            <a:xfrm>
              <a:off x="1235" y="1936"/>
              <a:ext cx="27" cy="24"/>
            </a:xfrm>
            <a:custGeom>
              <a:avLst/>
              <a:gdLst>
                <a:gd name="T0" fmla="*/ 22 w 25"/>
                <a:gd name="T1" fmla="*/ 0 h 22"/>
                <a:gd name="T2" fmla="*/ 2 w 25"/>
                <a:gd name="T3" fmla="*/ 0 h 22"/>
                <a:gd name="T4" fmla="*/ 0 w 25"/>
                <a:gd name="T5" fmla="*/ 3 h 22"/>
                <a:gd name="T6" fmla="*/ 0 w 25"/>
                <a:gd name="T7" fmla="*/ 20 h 22"/>
                <a:gd name="T8" fmla="*/ 2 w 25"/>
                <a:gd name="T9" fmla="*/ 22 h 22"/>
                <a:gd name="T10" fmla="*/ 22 w 25"/>
                <a:gd name="T11" fmla="*/ 22 h 22"/>
                <a:gd name="T12" fmla="*/ 25 w 25"/>
                <a:gd name="T13" fmla="*/ 20 h 22"/>
                <a:gd name="T14" fmla="*/ 25 w 25"/>
                <a:gd name="T15" fmla="*/ 3 h 22"/>
                <a:gd name="T16" fmla="*/ 22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4" y="22"/>
                    <a:pt x="25" y="22"/>
                    <a:pt x="25" y="2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4" name="Freeform 61"/>
          <p:cNvSpPr>
            <a:spLocks noEditPoints="1"/>
          </p:cNvSpPr>
          <p:nvPr/>
        </p:nvSpPr>
        <p:spPr bwMode="auto">
          <a:xfrm>
            <a:off x="2929875" y="2988278"/>
            <a:ext cx="292099" cy="360363"/>
          </a:xfrm>
          <a:custGeom>
            <a:avLst/>
            <a:gdLst>
              <a:gd name="T0" fmla="*/ 0 w 241"/>
              <a:gd name="T1" fmla="*/ 296 h 307"/>
              <a:gd name="T2" fmla="*/ 230 w 241"/>
              <a:gd name="T3" fmla="*/ 0 h 307"/>
              <a:gd name="T4" fmla="*/ 230 w 241"/>
              <a:gd name="T5" fmla="*/ 307 h 307"/>
              <a:gd name="T6" fmla="*/ 109 w 241"/>
              <a:gd name="T7" fmla="*/ 263 h 307"/>
              <a:gd name="T8" fmla="*/ 219 w 241"/>
              <a:gd name="T9" fmla="*/ 22 h 307"/>
              <a:gd name="T10" fmla="*/ 87 w 241"/>
              <a:gd name="T11" fmla="*/ 285 h 307"/>
              <a:gd name="T12" fmla="*/ 148 w 241"/>
              <a:gd name="T13" fmla="*/ 241 h 307"/>
              <a:gd name="T14" fmla="*/ 219 w 241"/>
              <a:gd name="T15" fmla="*/ 285 h 307"/>
              <a:gd name="T16" fmla="*/ 49 w 241"/>
              <a:gd name="T17" fmla="*/ 65 h 307"/>
              <a:gd name="T18" fmla="*/ 49 w 241"/>
              <a:gd name="T19" fmla="*/ 44 h 307"/>
              <a:gd name="T20" fmla="*/ 65 w 241"/>
              <a:gd name="T21" fmla="*/ 60 h 307"/>
              <a:gd name="T22" fmla="*/ 49 w 241"/>
              <a:gd name="T23" fmla="*/ 109 h 307"/>
              <a:gd name="T24" fmla="*/ 49 w 241"/>
              <a:gd name="T25" fmla="*/ 87 h 307"/>
              <a:gd name="T26" fmla="*/ 65 w 241"/>
              <a:gd name="T27" fmla="*/ 104 h 307"/>
              <a:gd name="T28" fmla="*/ 49 w 241"/>
              <a:gd name="T29" fmla="*/ 153 h 307"/>
              <a:gd name="T30" fmla="*/ 49 w 241"/>
              <a:gd name="T31" fmla="*/ 131 h 307"/>
              <a:gd name="T32" fmla="*/ 65 w 241"/>
              <a:gd name="T33" fmla="*/ 148 h 307"/>
              <a:gd name="T34" fmla="*/ 49 w 241"/>
              <a:gd name="T35" fmla="*/ 197 h 307"/>
              <a:gd name="T36" fmla="*/ 49 w 241"/>
              <a:gd name="T37" fmla="*/ 175 h 307"/>
              <a:gd name="T38" fmla="*/ 65 w 241"/>
              <a:gd name="T39" fmla="*/ 192 h 307"/>
              <a:gd name="T40" fmla="*/ 49 w 241"/>
              <a:gd name="T41" fmla="*/ 241 h 307"/>
              <a:gd name="T42" fmla="*/ 49 w 241"/>
              <a:gd name="T43" fmla="*/ 219 h 307"/>
              <a:gd name="T44" fmla="*/ 65 w 241"/>
              <a:gd name="T45" fmla="*/ 236 h 307"/>
              <a:gd name="T46" fmla="*/ 93 w 241"/>
              <a:gd name="T47" fmla="*/ 65 h 307"/>
              <a:gd name="T48" fmla="*/ 93 w 241"/>
              <a:gd name="T49" fmla="*/ 44 h 307"/>
              <a:gd name="T50" fmla="*/ 109 w 241"/>
              <a:gd name="T51" fmla="*/ 60 h 307"/>
              <a:gd name="T52" fmla="*/ 93 w 241"/>
              <a:gd name="T53" fmla="*/ 109 h 307"/>
              <a:gd name="T54" fmla="*/ 93 w 241"/>
              <a:gd name="T55" fmla="*/ 87 h 307"/>
              <a:gd name="T56" fmla="*/ 109 w 241"/>
              <a:gd name="T57" fmla="*/ 104 h 307"/>
              <a:gd name="T58" fmla="*/ 93 w 241"/>
              <a:gd name="T59" fmla="*/ 153 h 307"/>
              <a:gd name="T60" fmla="*/ 93 w 241"/>
              <a:gd name="T61" fmla="*/ 131 h 307"/>
              <a:gd name="T62" fmla="*/ 109 w 241"/>
              <a:gd name="T63" fmla="*/ 148 h 307"/>
              <a:gd name="T64" fmla="*/ 93 w 241"/>
              <a:gd name="T65" fmla="*/ 197 h 307"/>
              <a:gd name="T66" fmla="*/ 93 w 241"/>
              <a:gd name="T67" fmla="*/ 175 h 307"/>
              <a:gd name="T68" fmla="*/ 109 w 241"/>
              <a:gd name="T69" fmla="*/ 192 h 307"/>
              <a:gd name="T70" fmla="*/ 137 w 241"/>
              <a:gd name="T71" fmla="*/ 65 h 307"/>
              <a:gd name="T72" fmla="*/ 137 w 241"/>
              <a:gd name="T73" fmla="*/ 44 h 307"/>
              <a:gd name="T74" fmla="*/ 153 w 241"/>
              <a:gd name="T75" fmla="*/ 60 h 307"/>
              <a:gd name="T76" fmla="*/ 137 w 241"/>
              <a:gd name="T77" fmla="*/ 109 h 307"/>
              <a:gd name="T78" fmla="*/ 137 w 241"/>
              <a:gd name="T79" fmla="*/ 87 h 307"/>
              <a:gd name="T80" fmla="*/ 153 w 241"/>
              <a:gd name="T81" fmla="*/ 104 h 307"/>
              <a:gd name="T82" fmla="*/ 137 w 241"/>
              <a:gd name="T83" fmla="*/ 153 h 307"/>
              <a:gd name="T84" fmla="*/ 137 w 241"/>
              <a:gd name="T85" fmla="*/ 131 h 307"/>
              <a:gd name="T86" fmla="*/ 153 w 241"/>
              <a:gd name="T87" fmla="*/ 148 h 307"/>
              <a:gd name="T88" fmla="*/ 137 w 241"/>
              <a:gd name="T89" fmla="*/ 197 h 307"/>
              <a:gd name="T90" fmla="*/ 137 w 241"/>
              <a:gd name="T91" fmla="*/ 175 h 307"/>
              <a:gd name="T92" fmla="*/ 153 w 241"/>
              <a:gd name="T93" fmla="*/ 192 h 307"/>
              <a:gd name="T94" fmla="*/ 181 w 241"/>
              <a:gd name="T95" fmla="*/ 65 h 307"/>
              <a:gd name="T96" fmla="*/ 181 w 241"/>
              <a:gd name="T97" fmla="*/ 44 h 307"/>
              <a:gd name="T98" fmla="*/ 197 w 241"/>
              <a:gd name="T99" fmla="*/ 60 h 307"/>
              <a:gd name="T100" fmla="*/ 181 w 241"/>
              <a:gd name="T101" fmla="*/ 109 h 307"/>
              <a:gd name="T102" fmla="*/ 181 w 241"/>
              <a:gd name="T103" fmla="*/ 87 h 307"/>
              <a:gd name="T104" fmla="*/ 197 w 241"/>
              <a:gd name="T105" fmla="*/ 104 h 307"/>
              <a:gd name="T106" fmla="*/ 181 w 241"/>
              <a:gd name="T107" fmla="*/ 153 h 307"/>
              <a:gd name="T108" fmla="*/ 181 w 241"/>
              <a:gd name="T109" fmla="*/ 131 h 307"/>
              <a:gd name="T110" fmla="*/ 197 w 241"/>
              <a:gd name="T111" fmla="*/ 148 h 307"/>
              <a:gd name="T112" fmla="*/ 181 w 241"/>
              <a:gd name="T113" fmla="*/ 197 h 307"/>
              <a:gd name="T114" fmla="*/ 181 w 241"/>
              <a:gd name="T115" fmla="*/ 175 h 307"/>
              <a:gd name="T116" fmla="*/ 197 w 241"/>
              <a:gd name="T117" fmla="*/ 192 h 307"/>
              <a:gd name="T118" fmla="*/ 181 w 241"/>
              <a:gd name="T119" fmla="*/ 241 h 307"/>
              <a:gd name="T120" fmla="*/ 181 w 241"/>
              <a:gd name="T121" fmla="*/ 219 h 307"/>
              <a:gd name="T122" fmla="*/ 197 w 241"/>
              <a:gd name="T123" fmla="*/ 23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1" h="307">
                <a:moveTo>
                  <a:pt x="109" y="307"/>
                </a:moveTo>
                <a:cubicBezTo>
                  <a:pt x="11" y="307"/>
                  <a:pt x="11" y="307"/>
                  <a:pt x="11" y="307"/>
                </a:cubicBezTo>
                <a:cubicBezTo>
                  <a:pt x="5" y="307"/>
                  <a:pt x="0" y="302"/>
                  <a:pt x="0" y="29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6" y="0"/>
                  <a:pt x="241" y="5"/>
                  <a:pt x="241" y="11"/>
                </a:cubicBezTo>
                <a:cubicBezTo>
                  <a:pt x="241" y="296"/>
                  <a:pt x="241" y="296"/>
                  <a:pt x="241" y="296"/>
                </a:cubicBezTo>
                <a:cubicBezTo>
                  <a:pt x="241" y="302"/>
                  <a:pt x="236" y="307"/>
                  <a:pt x="230" y="307"/>
                </a:cubicBezTo>
                <a:cubicBezTo>
                  <a:pt x="131" y="307"/>
                  <a:pt x="131" y="307"/>
                  <a:pt x="131" y="307"/>
                </a:cubicBezTo>
                <a:cubicBezTo>
                  <a:pt x="131" y="263"/>
                  <a:pt x="131" y="263"/>
                  <a:pt x="131" y="263"/>
                </a:cubicBezTo>
                <a:cubicBezTo>
                  <a:pt x="109" y="263"/>
                  <a:pt x="109" y="263"/>
                  <a:pt x="109" y="263"/>
                </a:cubicBezTo>
                <a:lnTo>
                  <a:pt x="109" y="307"/>
                </a:lnTo>
                <a:close/>
                <a:moveTo>
                  <a:pt x="219" y="285"/>
                </a:moveTo>
                <a:cubicBezTo>
                  <a:pt x="219" y="22"/>
                  <a:pt x="219" y="22"/>
                  <a:pt x="219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85"/>
                  <a:pt x="22" y="285"/>
                  <a:pt x="22" y="285"/>
                </a:cubicBezTo>
                <a:cubicBezTo>
                  <a:pt x="87" y="285"/>
                  <a:pt x="87" y="285"/>
                  <a:pt x="87" y="285"/>
                </a:cubicBezTo>
                <a:cubicBezTo>
                  <a:pt x="87" y="247"/>
                  <a:pt x="87" y="247"/>
                  <a:pt x="87" y="247"/>
                </a:cubicBezTo>
                <a:cubicBezTo>
                  <a:pt x="87" y="244"/>
                  <a:pt x="90" y="241"/>
                  <a:pt x="93" y="241"/>
                </a:cubicBezTo>
                <a:cubicBezTo>
                  <a:pt x="148" y="241"/>
                  <a:pt x="148" y="241"/>
                  <a:pt x="148" y="241"/>
                </a:cubicBezTo>
                <a:cubicBezTo>
                  <a:pt x="151" y="241"/>
                  <a:pt x="153" y="244"/>
                  <a:pt x="153" y="247"/>
                </a:cubicBezTo>
                <a:cubicBezTo>
                  <a:pt x="153" y="285"/>
                  <a:pt x="153" y="285"/>
                  <a:pt x="153" y="285"/>
                </a:cubicBezTo>
                <a:lnTo>
                  <a:pt x="219" y="285"/>
                </a:lnTo>
                <a:close/>
                <a:moveTo>
                  <a:pt x="65" y="60"/>
                </a:moveTo>
                <a:cubicBezTo>
                  <a:pt x="65" y="63"/>
                  <a:pt x="63" y="65"/>
                  <a:pt x="60" y="65"/>
                </a:cubicBezTo>
                <a:cubicBezTo>
                  <a:pt x="49" y="65"/>
                  <a:pt x="49" y="65"/>
                  <a:pt x="49" y="65"/>
                </a:cubicBezTo>
                <a:cubicBezTo>
                  <a:pt x="46" y="65"/>
                  <a:pt x="44" y="63"/>
                  <a:pt x="44" y="60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6"/>
                  <a:pt x="46" y="44"/>
                  <a:pt x="49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3" y="44"/>
                  <a:pt x="65" y="46"/>
                  <a:pt x="65" y="49"/>
                </a:cubicBezTo>
                <a:lnTo>
                  <a:pt x="65" y="60"/>
                </a:lnTo>
                <a:close/>
                <a:moveTo>
                  <a:pt x="65" y="104"/>
                </a:moveTo>
                <a:cubicBezTo>
                  <a:pt x="65" y="107"/>
                  <a:pt x="63" y="109"/>
                  <a:pt x="60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6" y="109"/>
                  <a:pt x="44" y="107"/>
                  <a:pt x="44" y="104"/>
                </a:cubicBezTo>
                <a:cubicBezTo>
                  <a:pt x="44" y="93"/>
                  <a:pt x="44" y="93"/>
                  <a:pt x="44" y="93"/>
                </a:cubicBezTo>
                <a:cubicBezTo>
                  <a:pt x="44" y="90"/>
                  <a:pt x="46" y="87"/>
                  <a:pt x="49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3" y="87"/>
                  <a:pt x="65" y="90"/>
                  <a:pt x="65" y="93"/>
                </a:cubicBezTo>
                <a:lnTo>
                  <a:pt x="65" y="104"/>
                </a:lnTo>
                <a:close/>
                <a:moveTo>
                  <a:pt x="65" y="148"/>
                </a:moveTo>
                <a:cubicBezTo>
                  <a:pt x="65" y="151"/>
                  <a:pt x="63" y="153"/>
                  <a:pt x="60" y="153"/>
                </a:cubicBezTo>
                <a:cubicBezTo>
                  <a:pt x="49" y="153"/>
                  <a:pt x="49" y="153"/>
                  <a:pt x="49" y="153"/>
                </a:cubicBezTo>
                <a:cubicBezTo>
                  <a:pt x="46" y="153"/>
                  <a:pt x="44" y="151"/>
                  <a:pt x="44" y="148"/>
                </a:cubicBezTo>
                <a:cubicBezTo>
                  <a:pt x="44" y="137"/>
                  <a:pt x="44" y="137"/>
                  <a:pt x="44" y="137"/>
                </a:cubicBezTo>
                <a:cubicBezTo>
                  <a:pt x="44" y="134"/>
                  <a:pt x="46" y="131"/>
                  <a:pt x="49" y="131"/>
                </a:cubicBezTo>
                <a:cubicBezTo>
                  <a:pt x="60" y="131"/>
                  <a:pt x="60" y="131"/>
                  <a:pt x="60" y="131"/>
                </a:cubicBezTo>
                <a:cubicBezTo>
                  <a:pt x="63" y="131"/>
                  <a:pt x="65" y="134"/>
                  <a:pt x="65" y="137"/>
                </a:cubicBezTo>
                <a:lnTo>
                  <a:pt x="65" y="148"/>
                </a:lnTo>
                <a:close/>
                <a:moveTo>
                  <a:pt x="65" y="192"/>
                </a:moveTo>
                <a:cubicBezTo>
                  <a:pt x="65" y="195"/>
                  <a:pt x="63" y="197"/>
                  <a:pt x="60" y="197"/>
                </a:cubicBezTo>
                <a:cubicBezTo>
                  <a:pt x="49" y="197"/>
                  <a:pt x="49" y="197"/>
                  <a:pt x="49" y="197"/>
                </a:cubicBezTo>
                <a:cubicBezTo>
                  <a:pt x="46" y="197"/>
                  <a:pt x="44" y="195"/>
                  <a:pt x="44" y="192"/>
                </a:cubicBezTo>
                <a:cubicBezTo>
                  <a:pt x="44" y="181"/>
                  <a:pt x="44" y="181"/>
                  <a:pt x="44" y="181"/>
                </a:cubicBezTo>
                <a:cubicBezTo>
                  <a:pt x="44" y="178"/>
                  <a:pt x="46" y="175"/>
                  <a:pt x="49" y="175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3" y="175"/>
                  <a:pt x="65" y="178"/>
                  <a:pt x="65" y="181"/>
                </a:cubicBezTo>
                <a:lnTo>
                  <a:pt x="65" y="192"/>
                </a:lnTo>
                <a:close/>
                <a:moveTo>
                  <a:pt x="65" y="236"/>
                </a:moveTo>
                <a:cubicBezTo>
                  <a:pt x="65" y="238"/>
                  <a:pt x="63" y="241"/>
                  <a:pt x="60" y="241"/>
                </a:cubicBezTo>
                <a:cubicBezTo>
                  <a:pt x="49" y="241"/>
                  <a:pt x="49" y="241"/>
                  <a:pt x="49" y="241"/>
                </a:cubicBezTo>
                <a:cubicBezTo>
                  <a:pt x="46" y="241"/>
                  <a:pt x="44" y="238"/>
                  <a:pt x="44" y="236"/>
                </a:cubicBezTo>
                <a:cubicBezTo>
                  <a:pt x="44" y="225"/>
                  <a:pt x="44" y="225"/>
                  <a:pt x="44" y="225"/>
                </a:cubicBezTo>
                <a:cubicBezTo>
                  <a:pt x="44" y="222"/>
                  <a:pt x="46" y="219"/>
                  <a:pt x="49" y="219"/>
                </a:cubicBezTo>
                <a:cubicBezTo>
                  <a:pt x="60" y="219"/>
                  <a:pt x="60" y="219"/>
                  <a:pt x="60" y="219"/>
                </a:cubicBezTo>
                <a:cubicBezTo>
                  <a:pt x="63" y="219"/>
                  <a:pt x="65" y="222"/>
                  <a:pt x="65" y="225"/>
                </a:cubicBezTo>
                <a:lnTo>
                  <a:pt x="65" y="236"/>
                </a:lnTo>
                <a:close/>
                <a:moveTo>
                  <a:pt x="109" y="60"/>
                </a:moveTo>
                <a:cubicBezTo>
                  <a:pt x="109" y="63"/>
                  <a:pt x="107" y="65"/>
                  <a:pt x="104" y="65"/>
                </a:cubicBezTo>
                <a:cubicBezTo>
                  <a:pt x="93" y="65"/>
                  <a:pt x="93" y="65"/>
                  <a:pt x="93" y="65"/>
                </a:cubicBezTo>
                <a:cubicBezTo>
                  <a:pt x="90" y="65"/>
                  <a:pt x="87" y="63"/>
                  <a:pt x="87" y="60"/>
                </a:cubicBezTo>
                <a:cubicBezTo>
                  <a:pt x="87" y="49"/>
                  <a:pt x="87" y="49"/>
                  <a:pt x="87" y="49"/>
                </a:cubicBezTo>
                <a:cubicBezTo>
                  <a:pt x="87" y="46"/>
                  <a:pt x="90" y="44"/>
                  <a:pt x="93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09" y="46"/>
                  <a:pt x="109" y="49"/>
                </a:cubicBezTo>
                <a:lnTo>
                  <a:pt x="109" y="60"/>
                </a:lnTo>
                <a:close/>
                <a:moveTo>
                  <a:pt x="109" y="104"/>
                </a:moveTo>
                <a:cubicBezTo>
                  <a:pt x="109" y="107"/>
                  <a:pt x="107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0" y="109"/>
                  <a:pt x="87" y="107"/>
                  <a:pt x="87" y="104"/>
                </a:cubicBezTo>
                <a:cubicBezTo>
                  <a:pt x="87" y="93"/>
                  <a:pt x="87" y="93"/>
                  <a:pt x="87" y="93"/>
                </a:cubicBezTo>
                <a:cubicBezTo>
                  <a:pt x="87" y="90"/>
                  <a:pt x="90" y="87"/>
                  <a:pt x="93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9" y="90"/>
                  <a:pt x="109" y="93"/>
                </a:cubicBezTo>
                <a:lnTo>
                  <a:pt x="109" y="104"/>
                </a:lnTo>
                <a:close/>
                <a:moveTo>
                  <a:pt x="109" y="148"/>
                </a:moveTo>
                <a:cubicBezTo>
                  <a:pt x="109" y="151"/>
                  <a:pt x="107" y="153"/>
                  <a:pt x="104" y="153"/>
                </a:cubicBezTo>
                <a:cubicBezTo>
                  <a:pt x="93" y="153"/>
                  <a:pt x="93" y="153"/>
                  <a:pt x="93" y="153"/>
                </a:cubicBezTo>
                <a:cubicBezTo>
                  <a:pt x="90" y="153"/>
                  <a:pt x="87" y="151"/>
                  <a:pt x="87" y="148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90" y="131"/>
                  <a:pt x="93" y="131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7" y="131"/>
                  <a:pt x="109" y="134"/>
                  <a:pt x="109" y="137"/>
                </a:cubicBezTo>
                <a:lnTo>
                  <a:pt x="109" y="148"/>
                </a:lnTo>
                <a:close/>
                <a:moveTo>
                  <a:pt x="109" y="192"/>
                </a:moveTo>
                <a:cubicBezTo>
                  <a:pt x="109" y="195"/>
                  <a:pt x="107" y="197"/>
                  <a:pt x="104" y="197"/>
                </a:cubicBezTo>
                <a:cubicBezTo>
                  <a:pt x="93" y="197"/>
                  <a:pt x="93" y="197"/>
                  <a:pt x="93" y="197"/>
                </a:cubicBezTo>
                <a:cubicBezTo>
                  <a:pt x="90" y="197"/>
                  <a:pt x="87" y="195"/>
                  <a:pt x="87" y="192"/>
                </a:cubicBezTo>
                <a:cubicBezTo>
                  <a:pt x="87" y="181"/>
                  <a:pt x="87" y="181"/>
                  <a:pt x="87" y="181"/>
                </a:cubicBezTo>
                <a:cubicBezTo>
                  <a:pt x="87" y="178"/>
                  <a:pt x="90" y="175"/>
                  <a:pt x="93" y="175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7" y="175"/>
                  <a:pt x="109" y="178"/>
                  <a:pt x="109" y="181"/>
                </a:cubicBezTo>
                <a:lnTo>
                  <a:pt x="109" y="192"/>
                </a:lnTo>
                <a:close/>
                <a:moveTo>
                  <a:pt x="153" y="60"/>
                </a:moveTo>
                <a:cubicBezTo>
                  <a:pt x="153" y="63"/>
                  <a:pt x="151" y="65"/>
                  <a:pt x="148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4" y="65"/>
                  <a:pt x="131" y="63"/>
                  <a:pt x="131" y="60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31" y="46"/>
                  <a:pt x="134" y="44"/>
                  <a:pt x="13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51" y="44"/>
                  <a:pt x="153" y="46"/>
                  <a:pt x="153" y="49"/>
                </a:cubicBezTo>
                <a:lnTo>
                  <a:pt x="153" y="60"/>
                </a:lnTo>
                <a:close/>
                <a:moveTo>
                  <a:pt x="153" y="104"/>
                </a:moveTo>
                <a:cubicBezTo>
                  <a:pt x="153" y="107"/>
                  <a:pt x="151" y="109"/>
                  <a:pt x="148" y="109"/>
                </a:cubicBezTo>
                <a:cubicBezTo>
                  <a:pt x="137" y="109"/>
                  <a:pt x="137" y="109"/>
                  <a:pt x="137" y="109"/>
                </a:cubicBezTo>
                <a:cubicBezTo>
                  <a:pt x="134" y="109"/>
                  <a:pt x="131" y="107"/>
                  <a:pt x="131" y="104"/>
                </a:cubicBezTo>
                <a:cubicBezTo>
                  <a:pt x="131" y="93"/>
                  <a:pt x="131" y="93"/>
                  <a:pt x="131" y="93"/>
                </a:cubicBezTo>
                <a:cubicBezTo>
                  <a:pt x="131" y="90"/>
                  <a:pt x="134" y="87"/>
                  <a:pt x="137" y="87"/>
                </a:cubicBezTo>
                <a:cubicBezTo>
                  <a:pt x="148" y="87"/>
                  <a:pt x="148" y="87"/>
                  <a:pt x="148" y="87"/>
                </a:cubicBezTo>
                <a:cubicBezTo>
                  <a:pt x="151" y="87"/>
                  <a:pt x="153" y="90"/>
                  <a:pt x="153" y="93"/>
                </a:cubicBezTo>
                <a:lnTo>
                  <a:pt x="153" y="104"/>
                </a:lnTo>
                <a:close/>
                <a:moveTo>
                  <a:pt x="153" y="148"/>
                </a:moveTo>
                <a:cubicBezTo>
                  <a:pt x="153" y="151"/>
                  <a:pt x="151" y="153"/>
                  <a:pt x="148" y="153"/>
                </a:cubicBezTo>
                <a:cubicBezTo>
                  <a:pt x="137" y="153"/>
                  <a:pt x="137" y="153"/>
                  <a:pt x="137" y="153"/>
                </a:cubicBezTo>
                <a:cubicBezTo>
                  <a:pt x="134" y="153"/>
                  <a:pt x="131" y="151"/>
                  <a:pt x="131" y="148"/>
                </a:cubicBezTo>
                <a:cubicBezTo>
                  <a:pt x="131" y="137"/>
                  <a:pt x="131" y="137"/>
                  <a:pt x="131" y="137"/>
                </a:cubicBezTo>
                <a:cubicBezTo>
                  <a:pt x="131" y="134"/>
                  <a:pt x="134" y="131"/>
                  <a:pt x="137" y="131"/>
                </a:cubicBezTo>
                <a:cubicBezTo>
                  <a:pt x="148" y="131"/>
                  <a:pt x="148" y="131"/>
                  <a:pt x="148" y="131"/>
                </a:cubicBezTo>
                <a:cubicBezTo>
                  <a:pt x="151" y="131"/>
                  <a:pt x="153" y="134"/>
                  <a:pt x="153" y="137"/>
                </a:cubicBezTo>
                <a:lnTo>
                  <a:pt x="153" y="148"/>
                </a:lnTo>
                <a:close/>
                <a:moveTo>
                  <a:pt x="153" y="192"/>
                </a:moveTo>
                <a:cubicBezTo>
                  <a:pt x="153" y="195"/>
                  <a:pt x="151" y="197"/>
                  <a:pt x="148" y="197"/>
                </a:cubicBezTo>
                <a:cubicBezTo>
                  <a:pt x="137" y="197"/>
                  <a:pt x="137" y="197"/>
                  <a:pt x="137" y="197"/>
                </a:cubicBezTo>
                <a:cubicBezTo>
                  <a:pt x="134" y="197"/>
                  <a:pt x="131" y="195"/>
                  <a:pt x="131" y="192"/>
                </a:cubicBezTo>
                <a:cubicBezTo>
                  <a:pt x="131" y="181"/>
                  <a:pt x="131" y="181"/>
                  <a:pt x="131" y="181"/>
                </a:cubicBezTo>
                <a:cubicBezTo>
                  <a:pt x="131" y="178"/>
                  <a:pt x="134" y="175"/>
                  <a:pt x="137" y="175"/>
                </a:cubicBezTo>
                <a:cubicBezTo>
                  <a:pt x="148" y="175"/>
                  <a:pt x="148" y="175"/>
                  <a:pt x="148" y="175"/>
                </a:cubicBezTo>
                <a:cubicBezTo>
                  <a:pt x="151" y="175"/>
                  <a:pt x="153" y="178"/>
                  <a:pt x="153" y="181"/>
                </a:cubicBezTo>
                <a:lnTo>
                  <a:pt x="153" y="192"/>
                </a:lnTo>
                <a:close/>
                <a:moveTo>
                  <a:pt x="197" y="60"/>
                </a:moveTo>
                <a:cubicBezTo>
                  <a:pt x="197" y="63"/>
                  <a:pt x="195" y="65"/>
                  <a:pt x="192" y="65"/>
                </a:cubicBezTo>
                <a:cubicBezTo>
                  <a:pt x="181" y="65"/>
                  <a:pt x="181" y="65"/>
                  <a:pt x="181" y="65"/>
                </a:cubicBezTo>
                <a:cubicBezTo>
                  <a:pt x="178" y="65"/>
                  <a:pt x="175" y="63"/>
                  <a:pt x="175" y="6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6"/>
                  <a:pt x="178" y="44"/>
                  <a:pt x="181" y="44"/>
                </a:cubicBezTo>
                <a:cubicBezTo>
                  <a:pt x="192" y="44"/>
                  <a:pt x="192" y="44"/>
                  <a:pt x="192" y="44"/>
                </a:cubicBezTo>
                <a:cubicBezTo>
                  <a:pt x="195" y="44"/>
                  <a:pt x="197" y="46"/>
                  <a:pt x="197" y="49"/>
                </a:cubicBezTo>
                <a:lnTo>
                  <a:pt x="197" y="60"/>
                </a:lnTo>
                <a:close/>
                <a:moveTo>
                  <a:pt x="197" y="104"/>
                </a:moveTo>
                <a:cubicBezTo>
                  <a:pt x="197" y="107"/>
                  <a:pt x="195" y="109"/>
                  <a:pt x="192" y="109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78" y="109"/>
                  <a:pt x="175" y="107"/>
                  <a:pt x="175" y="104"/>
                </a:cubicBezTo>
                <a:cubicBezTo>
                  <a:pt x="175" y="93"/>
                  <a:pt x="175" y="93"/>
                  <a:pt x="175" y="93"/>
                </a:cubicBezTo>
                <a:cubicBezTo>
                  <a:pt x="175" y="90"/>
                  <a:pt x="178" y="87"/>
                  <a:pt x="181" y="87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5" y="87"/>
                  <a:pt x="197" y="90"/>
                  <a:pt x="197" y="93"/>
                </a:cubicBezTo>
                <a:lnTo>
                  <a:pt x="197" y="104"/>
                </a:lnTo>
                <a:close/>
                <a:moveTo>
                  <a:pt x="197" y="148"/>
                </a:moveTo>
                <a:cubicBezTo>
                  <a:pt x="197" y="151"/>
                  <a:pt x="195" y="153"/>
                  <a:pt x="192" y="153"/>
                </a:cubicBezTo>
                <a:cubicBezTo>
                  <a:pt x="181" y="153"/>
                  <a:pt x="181" y="153"/>
                  <a:pt x="181" y="153"/>
                </a:cubicBezTo>
                <a:cubicBezTo>
                  <a:pt x="178" y="153"/>
                  <a:pt x="175" y="151"/>
                  <a:pt x="175" y="148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4"/>
                  <a:pt x="178" y="131"/>
                  <a:pt x="181" y="131"/>
                </a:cubicBezTo>
                <a:cubicBezTo>
                  <a:pt x="192" y="131"/>
                  <a:pt x="192" y="131"/>
                  <a:pt x="192" y="131"/>
                </a:cubicBezTo>
                <a:cubicBezTo>
                  <a:pt x="195" y="131"/>
                  <a:pt x="197" y="134"/>
                  <a:pt x="197" y="137"/>
                </a:cubicBezTo>
                <a:lnTo>
                  <a:pt x="197" y="148"/>
                </a:lnTo>
                <a:close/>
                <a:moveTo>
                  <a:pt x="197" y="192"/>
                </a:moveTo>
                <a:cubicBezTo>
                  <a:pt x="197" y="195"/>
                  <a:pt x="195" y="197"/>
                  <a:pt x="192" y="197"/>
                </a:cubicBezTo>
                <a:cubicBezTo>
                  <a:pt x="181" y="197"/>
                  <a:pt x="181" y="197"/>
                  <a:pt x="181" y="197"/>
                </a:cubicBezTo>
                <a:cubicBezTo>
                  <a:pt x="178" y="197"/>
                  <a:pt x="175" y="195"/>
                  <a:pt x="175" y="192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75" y="178"/>
                  <a:pt x="178" y="175"/>
                  <a:pt x="181" y="175"/>
                </a:cubicBezTo>
                <a:cubicBezTo>
                  <a:pt x="192" y="175"/>
                  <a:pt x="192" y="175"/>
                  <a:pt x="192" y="175"/>
                </a:cubicBezTo>
                <a:cubicBezTo>
                  <a:pt x="195" y="175"/>
                  <a:pt x="197" y="178"/>
                  <a:pt x="197" y="181"/>
                </a:cubicBezTo>
                <a:lnTo>
                  <a:pt x="197" y="192"/>
                </a:lnTo>
                <a:close/>
                <a:moveTo>
                  <a:pt x="197" y="236"/>
                </a:moveTo>
                <a:cubicBezTo>
                  <a:pt x="197" y="238"/>
                  <a:pt x="195" y="241"/>
                  <a:pt x="192" y="241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78" y="241"/>
                  <a:pt x="175" y="238"/>
                  <a:pt x="175" y="236"/>
                </a:cubicBezTo>
                <a:cubicBezTo>
                  <a:pt x="175" y="225"/>
                  <a:pt x="175" y="225"/>
                  <a:pt x="175" y="225"/>
                </a:cubicBezTo>
                <a:cubicBezTo>
                  <a:pt x="175" y="222"/>
                  <a:pt x="178" y="219"/>
                  <a:pt x="181" y="219"/>
                </a:cubicBezTo>
                <a:cubicBezTo>
                  <a:pt x="192" y="219"/>
                  <a:pt x="192" y="219"/>
                  <a:pt x="192" y="219"/>
                </a:cubicBezTo>
                <a:cubicBezTo>
                  <a:pt x="195" y="219"/>
                  <a:pt x="197" y="222"/>
                  <a:pt x="197" y="225"/>
                </a:cubicBezTo>
                <a:lnTo>
                  <a:pt x="197" y="236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" name="Freeform 65"/>
          <p:cNvSpPr>
            <a:spLocks/>
          </p:cNvSpPr>
          <p:nvPr/>
        </p:nvSpPr>
        <p:spPr bwMode="auto">
          <a:xfrm>
            <a:off x="968376" y="3678238"/>
            <a:ext cx="66675" cy="73025"/>
          </a:xfrm>
          <a:custGeom>
            <a:avLst/>
            <a:gdLst>
              <a:gd name="T0" fmla="*/ 34 w 42"/>
              <a:gd name="T1" fmla="*/ 38 h 46"/>
              <a:gd name="T2" fmla="*/ 34 w 42"/>
              <a:gd name="T3" fmla="*/ 0 h 46"/>
              <a:gd name="T4" fmla="*/ 8 w 42"/>
              <a:gd name="T5" fmla="*/ 12 h 46"/>
              <a:gd name="T6" fmla="*/ 8 w 42"/>
              <a:gd name="T7" fmla="*/ 38 h 46"/>
              <a:gd name="T8" fmla="*/ 0 w 42"/>
              <a:gd name="T9" fmla="*/ 38 h 46"/>
              <a:gd name="T10" fmla="*/ 0 w 42"/>
              <a:gd name="T11" fmla="*/ 46 h 46"/>
              <a:gd name="T12" fmla="*/ 42 w 42"/>
              <a:gd name="T13" fmla="*/ 46 h 46"/>
              <a:gd name="T14" fmla="*/ 42 w 42"/>
              <a:gd name="T15" fmla="*/ 38 h 46"/>
              <a:gd name="T16" fmla="*/ 34 w 42"/>
              <a:gd name="T1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46">
                <a:moveTo>
                  <a:pt x="34" y="38"/>
                </a:moveTo>
                <a:lnTo>
                  <a:pt x="34" y="0"/>
                </a:lnTo>
                <a:lnTo>
                  <a:pt x="8" y="12"/>
                </a:lnTo>
                <a:lnTo>
                  <a:pt x="8" y="38"/>
                </a:lnTo>
                <a:lnTo>
                  <a:pt x="0" y="38"/>
                </a:lnTo>
                <a:lnTo>
                  <a:pt x="0" y="46"/>
                </a:lnTo>
                <a:lnTo>
                  <a:pt x="42" y="46"/>
                </a:lnTo>
                <a:lnTo>
                  <a:pt x="42" y="38"/>
                </a:lnTo>
                <a:lnTo>
                  <a:pt x="34" y="38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" name="Freeform 66"/>
          <p:cNvSpPr>
            <a:spLocks/>
          </p:cNvSpPr>
          <p:nvPr/>
        </p:nvSpPr>
        <p:spPr bwMode="auto">
          <a:xfrm>
            <a:off x="1054101" y="3663951"/>
            <a:ext cx="66675" cy="73025"/>
          </a:xfrm>
          <a:custGeom>
            <a:avLst/>
            <a:gdLst>
              <a:gd name="T0" fmla="*/ 34 w 42"/>
              <a:gd name="T1" fmla="*/ 38 h 46"/>
              <a:gd name="T2" fmla="*/ 34 w 42"/>
              <a:gd name="T3" fmla="*/ 0 h 46"/>
              <a:gd name="T4" fmla="*/ 8 w 42"/>
              <a:gd name="T5" fmla="*/ 4 h 46"/>
              <a:gd name="T6" fmla="*/ 8 w 42"/>
              <a:gd name="T7" fmla="*/ 38 h 46"/>
              <a:gd name="T8" fmla="*/ 0 w 42"/>
              <a:gd name="T9" fmla="*/ 38 h 46"/>
              <a:gd name="T10" fmla="*/ 0 w 42"/>
              <a:gd name="T11" fmla="*/ 46 h 46"/>
              <a:gd name="T12" fmla="*/ 42 w 42"/>
              <a:gd name="T13" fmla="*/ 46 h 46"/>
              <a:gd name="T14" fmla="*/ 42 w 42"/>
              <a:gd name="T15" fmla="*/ 38 h 46"/>
              <a:gd name="T16" fmla="*/ 34 w 42"/>
              <a:gd name="T1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46">
                <a:moveTo>
                  <a:pt x="34" y="38"/>
                </a:moveTo>
                <a:lnTo>
                  <a:pt x="34" y="0"/>
                </a:lnTo>
                <a:lnTo>
                  <a:pt x="8" y="4"/>
                </a:lnTo>
                <a:lnTo>
                  <a:pt x="8" y="38"/>
                </a:lnTo>
                <a:lnTo>
                  <a:pt x="0" y="38"/>
                </a:lnTo>
                <a:lnTo>
                  <a:pt x="0" y="46"/>
                </a:lnTo>
                <a:lnTo>
                  <a:pt x="42" y="46"/>
                </a:lnTo>
                <a:lnTo>
                  <a:pt x="42" y="38"/>
                </a:lnTo>
                <a:lnTo>
                  <a:pt x="34" y="38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6" name="Freeform 67"/>
          <p:cNvSpPr>
            <a:spLocks/>
          </p:cNvSpPr>
          <p:nvPr/>
        </p:nvSpPr>
        <p:spPr bwMode="auto">
          <a:xfrm>
            <a:off x="1122363" y="3659188"/>
            <a:ext cx="57150" cy="57150"/>
          </a:xfrm>
          <a:custGeom>
            <a:avLst/>
            <a:gdLst>
              <a:gd name="T0" fmla="*/ 29 w 36"/>
              <a:gd name="T1" fmla="*/ 30 h 36"/>
              <a:gd name="T2" fmla="*/ 29 w 36"/>
              <a:gd name="T3" fmla="*/ 0 h 36"/>
              <a:gd name="T4" fmla="*/ 9 w 36"/>
              <a:gd name="T5" fmla="*/ 2 h 36"/>
              <a:gd name="T6" fmla="*/ 8 w 36"/>
              <a:gd name="T7" fmla="*/ 30 h 36"/>
              <a:gd name="T8" fmla="*/ 0 w 36"/>
              <a:gd name="T9" fmla="*/ 30 h 36"/>
              <a:gd name="T10" fmla="*/ 0 w 36"/>
              <a:gd name="T11" fmla="*/ 36 h 36"/>
              <a:gd name="T12" fmla="*/ 36 w 36"/>
              <a:gd name="T13" fmla="*/ 36 h 36"/>
              <a:gd name="T14" fmla="*/ 36 w 36"/>
              <a:gd name="T15" fmla="*/ 30 h 36"/>
              <a:gd name="T16" fmla="*/ 29 w 36"/>
              <a:gd name="T17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6">
                <a:moveTo>
                  <a:pt x="29" y="30"/>
                </a:moveTo>
                <a:lnTo>
                  <a:pt x="29" y="0"/>
                </a:lnTo>
                <a:lnTo>
                  <a:pt x="9" y="2"/>
                </a:lnTo>
                <a:lnTo>
                  <a:pt x="8" y="30"/>
                </a:lnTo>
                <a:lnTo>
                  <a:pt x="0" y="30"/>
                </a:lnTo>
                <a:lnTo>
                  <a:pt x="0" y="36"/>
                </a:lnTo>
                <a:lnTo>
                  <a:pt x="36" y="36"/>
                </a:lnTo>
                <a:lnTo>
                  <a:pt x="36" y="30"/>
                </a:lnTo>
                <a:lnTo>
                  <a:pt x="29" y="30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" name="Freeform 68"/>
          <p:cNvSpPr>
            <a:spLocks/>
          </p:cNvSpPr>
          <p:nvPr/>
        </p:nvSpPr>
        <p:spPr bwMode="auto">
          <a:xfrm>
            <a:off x="755651" y="3624263"/>
            <a:ext cx="417513" cy="257175"/>
          </a:xfrm>
          <a:custGeom>
            <a:avLst/>
            <a:gdLst>
              <a:gd name="T0" fmla="*/ 115 w 341"/>
              <a:gd name="T1" fmla="*/ 214 h 214"/>
              <a:gd name="T2" fmla="*/ 223 w 341"/>
              <a:gd name="T3" fmla="*/ 29 h 214"/>
              <a:gd name="T4" fmla="*/ 134 w 341"/>
              <a:gd name="T5" fmla="*/ 214 h 214"/>
              <a:gd name="T6" fmla="*/ 242 w 341"/>
              <a:gd name="T7" fmla="*/ 214 h 214"/>
              <a:gd name="T8" fmla="*/ 158 w 341"/>
              <a:gd name="T9" fmla="*/ 121 h 214"/>
              <a:gd name="T10" fmla="*/ 339 w 341"/>
              <a:gd name="T11" fmla="*/ 28 h 214"/>
              <a:gd name="T12" fmla="*/ 331 w 341"/>
              <a:gd name="T13" fmla="*/ 16 h 214"/>
              <a:gd name="T14" fmla="*/ 80 w 341"/>
              <a:gd name="T15" fmla="*/ 55 h 214"/>
              <a:gd name="T16" fmla="*/ 26 w 341"/>
              <a:gd name="T17" fmla="*/ 214 h 214"/>
              <a:gd name="T18" fmla="*/ 115 w 341"/>
              <a:gd name="T1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1" h="214">
                <a:moveTo>
                  <a:pt x="115" y="214"/>
                </a:moveTo>
                <a:cubicBezTo>
                  <a:pt x="113" y="211"/>
                  <a:pt x="5" y="44"/>
                  <a:pt x="223" y="29"/>
                </a:cubicBezTo>
                <a:cubicBezTo>
                  <a:pt x="203" y="33"/>
                  <a:pt x="26" y="48"/>
                  <a:pt x="134" y="214"/>
                </a:cubicBezTo>
                <a:cubicBezTo>
                  <a:pt x="242" y="214"/>
                  <a:pt x="242" y="214"/>
                  <a:pt x="242" y="214"/>
                </a:cubicBezTo>
                <a:cubicBezTo>
                  <a:pt x="228" y="200"/>
                  <a:pt x="167" y="135"/>
                  <a:pt x="158" y="121"/>
                </a:cubicBezTo>
                <a:cubicBezTo>
                  <a:pt x="154" y="116"/>
                  <a:pt x="108" y="35"/>
                  <a:pt x="339" y="28"/>
                </a:cubicBezTo>
                <a:cubicBezTo>
                  <a:pt x="341" y="25"/>
                  <a:pt x="339" y="16"/>
                  <a:pt x="331" y="16"/>
                </a:cubicBezTo>
                <a:cubicBezTo>
                  <a:pt x="323" y="16"/>
                  <a:pt x="160" y="0"/>
                  <a:pt x="80" y="55"/>
                </a:cubicBezTo>
                <a:cubicBezTo>
                  <a:pt x="0" y="110"/>
                  <a:pt x="25" y="208"/>
                  <a:pt x="26" y="214"/>
                </a:cubicBezTo>
                <a:lnTo>
                  <a:pt x="115" y="214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" name="Freeform 72"/>
          <p:cNvSpPr>
            <a:spLocks noEditPoints="1"/>
          </p:cNvSpPr>
          <p:nvPr/>
        </p:nvSpPr>
        <p:spPr bwMode="auto">
          <a:xfrm>
            <a:off x="1903413" y="3524250"/>
            <a:ext cx="212725" cy="358775"/>
          </a:xfrm>
          <a:custGeom>
            <a:avLst/>
            <a:gdLst>
              <a:gd name="T0" fmla="*/ 26 w 104"/>
              <a:gd name="T1" fmla="*/ 5 h 182"/>
              <a:gd name="T2" fmla="*/ 26 w 104"/>
              <a:gd name="T3" fmla="*/ 21 h 182"/>
              <a:gd name="T4" fmla="*/ 21 w 104"/>
              <a:gd name="T5" fmla="*/ 26 h 182"/>
              <a:gd name="T6" fmla="*/ 5 w 104"/>
              <a:gd name="T7" fmla="*/ 26 h 182"/>
              <a:gd name="T8" fmla="*/ 0 w 104"/>
              <a:gd name="T9" fmla="*/ 31 h 182"/>
              <a:gd name="T10" fmla="*/ 0 w 104"/>
              <a:gd name="T11" fmla="*/ 177 h 182"/>
              <a:gd name="T12" fmla="*/ 5 w 104"/>
              <a:gd name="T13" fmla="*/ 182 h 182"/>
              <a:gd name="T14" fmla="*/ 99 w 104"/>
              <a:gd name="T15" fmla="*/ 182 h 182"/>
              <a:gd name="T16" fmla="*/ 104 w 104"/>
              <a:gd name="T17" fmla="*/ 177 h 182"/>
              <a:gd name="T18" fmla="*/ 104 w 104"/>
              <a:gd name="T19" fmla="*/ 31 h 182"/>
              <a:gd name="T20" fmla="*/ 99 w 104"/>
              <a:gd name="T21" fmla="*/ 26 h 182"/>
              <a:gd name="T22" fmla="*/ 83 w 104"/>
              <a:gd name="T23" fmla="*/ 26 h 182"/>
              <a:gd name="T24" fmla="*/ 78 w 104"/>
              <a:gd name="T25" fmla="*/ 21 h 182"/>
              <a:gd name="T26" fmla="*/ 78 w 104"/>
              <a:gd name="T27" fmla="*/ 5 h 182"/>
              <a:gd name="T28" fmla="*/ 73 w 104"/>
              <a:gd name="T29" fmla="*/ 0 h 182"/>
              <a:gd name="T30" fmla="*/ 31 w 104"/>
              <a:gd name="T31" fmla="*/ 0 h 182"/>
              <a:gd name="T32" fmla="*/ 26 w 104"/>
              <a:gd name="T33" fmla="*/ 5 h 182"/>
              <a:gd name="T34" fmla="*/ 13 w 104"/>
              <a:gd name="T35" fmla="*/ 39 h 182"/>
              <a:gd name="T36" fmla="*/ 91 w 104"/>
              <a:gd name="T37" fmla="*/ 39 h 182"/>
              <a:gd name="T38" fmla="*/ 91 w 104"/>
              <a:gd name="T39" fmla="*/ 169 h 182"/>
              <a:gd name="T40" fmla="*/ 13 w 104"/>
              <a:gd name="T41" fmla="*/ 169 h 182"/>
              <a:gd name="T42" fmla="*/ 13 w 104"/>
              <a:gd name="T43" fmla="*/ 39 h 182"/>
              <a:gd name="T44" fmla="*/ 65 w 104"/>
              <a:gd name="T45" fmla="*/ 52 h 182"/>
              <a:gd name="T46" fmla="*/ 26 w 104"/>
              <a:gd name="T47" fmla="*/ 104 h 182"/>
              <a:gd name="T48" fmla="*/ 52 w 104"/>
              <a:gd name="T49" fmla="*/ 104 h 182"/>
              <a:gd name="T50" fmla="*/ 39 w 104"/>
              <a:gd name="T51" fmla="*/ 156 h 182"/>
              <a:gd name="T52" fmla="*/ 77 w 104"/>
              <a:gd name="T53" fmla="*/ 91 h 182"/>
              <a:gd name="T54" fmla="*/ 54 w 104"/>
              <a:gd name="T55" fmla="*/ 91 h 182"/>
              <a:gd name="T56" fmla="*/ 65 w 104"/>
              <a:gd name="T57" fmla="*/ 5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4" h="182">
                <a:moveTo>
                  <a:pt x="26" y="5"/>
                </a:moveTo>
                <a:cubicBezTo>
                  <a:pt x="26" y="21"/>
                  <a:pt x="26" y="21"/>
                  <a:pt x="26" y="21"/>
                </a:cubicBezTo>
                <a:cubicBezTo>
                  <a:pt x="26" y="24"/>
                  <a:pt x="24" y="26"/>
                  <a:pt x="2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2" y="26"/>
                  <a:pt x="0" y="28"/>
                  <a:pt x="0" y="31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80"/>
                  <a:pt x="2" y="182"/>
                  <a:pt x="5" y="182"/>
                </a:cubicBezTo>
                <a:cubicBezTo>
                  <a:pt x="99" y="182"/>
                  <a:pt x="99" y="182"/>
                  <a:pt x="99" y="182"/>
                </a:cubicBezTo>
                <a:cubicBezTo>
                  <a:pt x="102" y="182"/>
                  <a:pt x="104" y="180"/>
                  <a:pt x="104" y="177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28"/>
                  <a:pt x="102" y="26"/>
                  <a:pt x="99" y="26"/>
                </a:cubicBezTo>
                <a:cubicBezTo>
                  <a:pt x="83" y="26"/>
                  <a:pt x="83" y="26"/>
                  <a:pt x="83" y="26"/>
                </a:cubicBezTo>
                <a:cubicBezTo>
                  <a:pt x="80" y="26"/>
                  <a:pt x="78" y="24"/>
                  <a:pt x="78" y="21"/>
                </a:cubicBezTo>
                <a:cubicBezTo>
                  <a:pt x="78" y="5"/>
                  <a:pt x="78" y="5"/>
                  <a:pt x="78" y="5"/>
                </a:cubicBezTo>
                <a:cubicBezTo>
                  <a:pt x="78" y="2"/>
                  <a:pt x="76" y="0"/>
                  <a:pt x="7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8" y="0"/>
                  <a:pt x="26" y="2"/>
                  <a:pt x="26" y="5"/>
                </a:cubicBezTo>
                <a:close/>
                <a:moveTo>
                  <a:pt x="13" y="39"/>
                </a:moveTo>
                <a:cubicBezTo>
                  <a:pt x="91" y="39"/>
                  <a:pt x="91" y="39"/>
                  <a:pt x="91" y="39"/>
                </a:cubicBezTo>
                <a:cubicBezTo>
                  <a:pt x="91" y="169"/>
                  <a:pt x="91" y="169"/>
                  <a:pt x="91" y="169"/>
                </a:cubicBezTo>
                <a:cubicBezTo>
                  <a:pt x="13" y="169"/>
                  <a:pt x="13" y="169"/>
                  <a:pt x="13" y="169"/>
                </a:cubicBezTo>
                <a:lnTo>
                  <a:pt x="13" y="39"/>
                </a:lnTo>
                <a:close/>
                <a:moveTo>
                  <a:pt x="65" y="52"/>
                </a:moveTo>
                <a:cubicBezTo>
                  <a:pt x="26" y="104"/>
                  <a:pt x="26" y="104"/>
                  <a:pt x="26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9" y="156"/>
                  <a:pt x="39" y="156"/>
                  <a:pt x="39" y="156"/>
                </a:cubicBezTo>
                <a:cubicBezTo>
                  <a:pt x="77" y="91"/>
                  <a:pt x="77" y="91"/>
                  <a:pt x="77" y="91"/>
                </a:cubicBezTo>
                <a:cubicBezTo>
                  <a:pt x="54" y="91"/>
                  <a:pt x="54" y="91"/>
                  <a:pt x="54" y="91"/>
                </a:cubicBezTo>
                <a:lnTo>
                  <a:pt x="65" y="52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6" name="Freeform 76"/>
          <p:cNvSpPr>
            <a:spLocks noEditPoints="1"/>
          </p:cNvSpPr>
          <p:nvPr/>
        </p:nvSpPr>
        <p:spPr bwMode="auto">
          <a:xfrm>
            <a:off x="750888" y="4135438"/>
            <a:ext cx="427038" cy="361949"/>
          </a:xfrm>
          <a:custGeom>
            <a:avLst/>
            <a:gdLst>
              <a:gd name="T0" fmla="*/ 239 w 254"/>
              <a:gd name="T1" fmla="*/ 69 h 220"/>
              <a:gd name="T2" fmla="*/ 235 w 254"/>
              <a:gd name="T3" fmla="*/ 69 h 220"/>
              <a:gd name="T4" fmla="*/ 201 w 254"/>
              <a:gd name="T5" fmla="*/ 4 h 220"/>
              <a:gd name="T6" fmla="*/ 197 w 254"/>
              <a:gd name="T7" fmla="*/ 4 h 220"/>
              <a:gd name="T8" fmla="*/ 138 w 254"/>
              <a:gd name="T9" fmla="*/ 91 h 220"/>
              <a:gd name="T10" fmla="*/ 105 w 254"/>
              <a:gd name="T11" fmla="*/ 0 h 220"/>
              <a:gd name="T12" fmla="*/ 43 w 254"/>
              <a:gd name="T13" fmla="*/ 163 h 220"/>
              <a:gd name="T14" fmla="*/ 13 w 254"/>
              <a:gd name="T15" fmla="*/ 200 h 220"/>
              <a:gd name="T16" fmla="*/ 0 w 254"/>
              <a:gd name="T17" fmla="*/ 220 h 220"/>
              <a:gd name="T18" fmla="*/ 58 w 254"/>
              <a:gd name="T19" fmla="*/ 200 h 220"/>
              <a:gd name="T20" fmla="*/ 63 w 254"/>
              <a:gd name="T21" fmla="*/ 220 h 220"/>
              <a:gd name="T22" fmla="*/ 134 w 254"/>
              <a:gd name="T23" fmla="*/ 162 h 220"/>
              <a:gd name="T24" fmla="*/ 159 w 254"/>
              <a:gd name="T25" fmla="*/ 200 h 220"/>
              <a:gd name="T26" fmla="*/ 153 w 254"/>
              <a:gd name="T27" fmla="*/ 130 h 220"/>
              <a:gd name="T28" fmla="*/ 214 w 254"/>
              <a:gd name="T29" fmla="*/ 79 h 220"/>
              <a:gd name="T30" fmla="*/ 234 w 254"/>
              <a:gd name="T31" fmla="*/ 161 h 220"/>
              <a:gd name="T32" fmla="*/ 224 w 254"/>
              <a:gd name="T33" fmla="*/ 74 h 220"/>
              <a:gd name="T34" fmla="*/ 66 w 254"/>
              <a:gd name="T35" fmla="*/ 140 h 220"/>
              <a:gd name="T36" fmla="*/ 129 w 254"/>
              <a:gd name="T37" fmla="*/ 96 h 220"/>
              <a:gd name="T38" fmla="*/ 73 w 254"/>
              <a:gd name="T39" fmla="*/ 134 h 220"/>
              <a:gd name="T40" fmla="*/ 86 w 254"/>
              <a:gd name="T41" fmla="*/ 175 h 220"/>
              <a:gd name="T42" fmla="*/ 90 w 254"/>
              <a:gd name="T43" fmla="*/ 152 h 220"/>
              <a:gd name="T44" fmla="*/ 86 w 254"/>
              <a:gd name="T45" fmla="*/ 175 h 220"/>
              <a:gd name="T46" fmla="*/ 110 w 254"/>
              <a:gd name="T47" fmla="*/ 131 h 220"/>
              <a:gd name="T48" fmla="*/ 136 w 254"/>
              <a:gd name="T49" fmla="*/ 120 h 220"/>
              <a:gd name="T50" fmla="*/ 154 w 254"/>
              <a:gd name="T51" fmla="*/ 106 h 220"/>
              <a:gd name="T52" fmla="*/ 171 w 254"/>
              <a:gd name="T53" fmla="*/ 90 h 220"/>
              <a:gd name="T54" fmla="*/ 154 w 254"/>
              <a:gd name="T55" fmla="*/ 106 h 220"/>
              <a:gd name="T56" fmla="*/ 184 w 254"/>
              <a:gd name="T57" fmla="*/ 83 h 220"/>
              <a:gd name="T58" fmla="*/ 210 w 254"/>
              <a:gd name="T59" fmla="*/ 74 h 220"/>
              <a:gd name="T60" fmla="*/ 179 w 254"/>
              <a:gd name="T61" fmla="*/ 76 h 220"/>
              <a:gd name="T62" fmla="*/ 198 w 254"/>
              <a:gd name="T63" fmla="*/ 11 h 220"/>
              <a:gd name="T64" fmla="*/ 179 w 254"/>
              <a:gd name="T65" fmla="*/ 7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4" h="220">
                <a:moveTo>
                  <a:pt x="224" y="74"/>
                </a:moveTo>
                <a:cubicBezTo>
                  <a:pt x="229" y="72"/>
                  <a:pt x="234" y="71"/>
                  <a:pt x="239" y="69"/>
                </a:cubicBezTo>
                <a:cubicBezTo>
                  <a:pt x="239" y="69"/>
                  <a:pt x="237" y="69"/>
                  <a:pt x="235" y="69"/>
                </a:cubicBezTo>
                <a:cubicBezTo>
                  <a:pt x="235" y="69"/>
                  <a:pt x="235" y="69"/>
                  <a:pt x="235" y="69"/>
                </a:cubicBezTo>
                <a:cubicBezTo>
                  <a:pt x="231" y="69"/>
                  <a:pt x="227" y="69"/>
                  <a:pt x="223" y="69"/>
                </a:cubicBezTo>
                <a:cubicBezTo>
                  <a:pt x="201" y="4"/>
                  <a:pt x="201" y="4"/>
                  <a:pt x="201" y="4"/>
                </a:cubicBezTo>
                <a:cubicBezTo>
                  <a:pt x="199" y="0"/>
                  <a:pt x="199" y="0"/>
                  <a:pt x="199" y="0"/>
                </a:cubicBezTo>
                <a:cubicBezTo>
                  <a:pt x="197" y="4"/>
                  <a:pt x="197" y="4"/>
                  <a:pt x="197" y="4"/>
                </a:cubicBezTo>
                <a:cubicBezTo>
                  <a:pt x="154" y="84"/>
                  <a:pt x="154" y="84"/>
                  <a:pt x="154" y="84"/>
                </a:cubicBezTo>
                <a:cubicBezTo>
                  <a:pt x="149" y="86"/>
                  <a:pt x="144" y="89"/>
                  <a:pt x="138" y="91"/>
                </a:cubicBezTo>
                <a:cubicBezTo>
                  <a:pt x="107" y="5"/>
                  <a:pt x="107" y="5"/>
                  <a:pt x="107" y="5"/>
                </a:cubicBezTo>
                <a:cubicBezTo>
                  <a:pt x="105" y="0"/>
                  <a:pt x="105" y="0"/>
                  <a:pt x="105" y="0"/>
                </a:cubicBezTo>
                <a:cubicBezTo>
                  <a:pt x="103" y="5"/>
                  <a:pt x="103" y="5"/>
                  <a:pt x="103" y="5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39" y="167"/>
                  <a:pt x="34" y="172"/>
                  <a:pt x="30" y="177"/>
                </a:cubicBezTo>
                <a:cubicBezTo>
                  <a:pt x="24" y="185"/>
                  <a:pt x="18" y="192"/>
                  <a:pt x="13" y="200"/>
                </a:cubicBezTo>
                <a:cubicBezTo>
                  <a:pt x="8" y="206"/>
                  <a:pt x="4" y="213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48" y="220"/>
                  <a:pt x="48" y="220"/>
                  <a:pt x="48" y="220"/>
                </a:cubicBezTo>
                <a:cubicBezTo>
                  <a:pt x="58" y="200"/>
                  <a:pt x="58" y="200"/>
                  <a:pt x="58" y="200"/>
                </a:cubicBezTo>
                <a:cubicBezTo>
                  <a:pt x="72" y="200"/>
                  <a:pt x="72" y="200"/>
                  <a:pt x="72" y="200"/>
                </a:cubicBezTo>
                <a:cubicBezTo>
                  <a:pt x="67" y="208"/>
                  <a:pt x="65" y="215"/>
                  <a:pt x="63" y="220"/>
                </a:cubicBezTo>
                <a:cubicBezTo>
                  <a:pt x="115" y="220"/>
                  <a:pt x="115" y="220"/>
                  <a:pt x="115" y="220"/>
                </a:cubicBezTo>
                <a:cubicBezTo>
                  <a:pt x="119" y="200"/>
                  <a:pt x="125" y="181"/>
                  <a:pt x="134" y="162"/>
                </a:cubicBezTo>
                <a:cubicBezTo>
                  <a:pt x="137" y="156"/>
                  <a:pt x="140" y="151"/>
                  <a:pt x="143" y="145"/>
                </a:cubicBezTo>
                <a:cubicBezTo>
                  <a:pt x="159" y="200"/>
                  <a:pt x="159" y="200"/>
                  <a:pt x="159" y="200"/>
                </a:cubicBezTo>
                <a:cubicBezTo>
                  <a:pt x="178" y="200"/>
                  <a:pt x="178" y="200"/>
                  <a:pt x="178" y="200"/>
                </a:cubicBezTo>
                <a:cubicBezTo>
                  <a:pt x="153" y="130"/>
                  <a:pt x="153" y="130"/>
                  <a:pt x="153" y="130"/>
                </a:cubicBezTo>
                <a:cubicBezTo>
                  <a:pt x="157" y="124"/>
                  <a:pt x="162" y="118"/>
                  <a:pt x="168" y="113"/>
                </a:cubicBezTo>
                <a:cubicBezTo>
                  <a:pt x="181" y="99"/>
                  <a:pt x="197" y="87"/>
                  <a:pt x="214" y="79"/>
                </a:cubicBezTo>
                <a:cubicBezTo>
                  <a:pt x="214" y="79"/>
                  <a:pt x="214" y="79"/>
                  <a:pt x="214" y="79"/>
                </a:cubicBezTo>
                <a:cubicBezTo>
                  <a:pt x="234" y="161"/>
                  <a:pt x="234" y="161"/>
                  <a:pt x="234" y="161"/>
                </a:cubicBezTo>
                <a:cubicBezTo>
                  <a:pt x="254" y="161"/>
                  <a:pt x="254" y="161"/>
                  <a:pt x="254" y="161"/>
                </a:cubicBezTo>
                <a:cubicBezTo>
                  <a:pt x="224" y="74"/>
                  <a:pt x="224" y="74"/>
                  <a:pt x="224" y="74"/>
                </a:cubicBezTo>
                <a:cubicBezTo>
                  <a:pt x="224" y="74"/>
                  <a:pt x="224" y="74"/>
                  <a:pt x="224" y="74"/>
                </a:cubicBezTo>
                <a:close/>
                <a:moveTo>
                  <a:pt x="66" y="140"/>
                </a:moveTo>
                <a:cubicBezTo>
                  <a:pt x="105" y="13"/>
                  <a:pt x="105" y="13"/>
                  <a:pt x="105" y="13"/>
                </a:cubicBezTo>
                <a:cubicBezTo>
                  <a:pt x="129" y="96"/>
                  <a:pt x="129" y="96"/>
                  <a:pt x="129" y="96"/>
                </a:cubicBezTo>
                <a:cubicBezTo>
                  <a:pt x="127" y="97"/>
                  <a:pt x="125" y="98"/>
                  <a:pt x="123" y="99"/>
                </a:cubicBezTo>
                <a:cubicBezTo>
                  <a:pt x="105" y="109"/>
                  <a:pt x="88" y="121"/>
                  <a:pt x="73" y="134"/>
                </a:cubicBezTo>
                <a:cubicBezTo>
                  <a:pt x="71" y="136"/>
                  <a:pt x="68" y="138"/>
                  <a:pt x="66" y="140"/>
                </a:cubicBezTo>
                <a:close/>
                <a:moveTo>
                  <a:pt x="86" y="175"/>
                </a:moveTo>
                <a:cubicBezTo>
                  <a:pt x="73" y="175"/>
                  <a:pt x="73" y="175"/>
                  <a:pt x="73" y="175"/>
                </a:cubicBezTo>
                <a:cubicBezTo>
                  <a:pt x="73" y="175"/>
                  <a:pt x="84" y="159"/>
                  <a:pt x="90" y="152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6" y="159"/>
                  <a:pt x="91" y="167"/>
                  <a:pt x="86" y="175"/>
                </a:cubicBezTo>
                <a:close/>
                <a:moveTo>
                  <a:pt x="122" y="131"/>
                </a:moveTo>
                <a:cubicBezTo>
                  <a:pt x="110" y="131"/>
                  <a:pt x="110" y="131"/>
                  <a:pt x="110" y="131"/>
                </a:cubicBezTo>
                <a:cubicBezTo>
                  <a:pt x="134" y="113"/>
                  <a:pt x="134" y="113"/>
                  <a:pt x="134" y="113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1" y="123"/>
                  <a:pt x="126" y="127"/>
                  <a:pt x="122" y="131"/>
                </a:cubicBezTo>
                <a:close/>
                <a:moveTo>
                  <a:pt x="154" y="106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71" y="90"/>
                  <a:pt x="171" y="90"/>
                  <a:pt x="171" y="90"/>
                </a:cubicBezTo>
                <a:cubicBezTo>
                  <a:pt x="177" y="91"/>
                  <a:pt x="177" y="91"/>
                  <a:pt x="177" y="91"/>
                </a:cubicBezTo>
                <a:cubicBezTo>
                  <a:pt x="167" y="97"/>
                  <a:pt x="154" y="106"/>
                  <a:pt x="154" y="106"/>
                </a:cubicBezTo>
                <a:close/>
                <a:moveTo>
                  <a:pt x="188" y="84"/>
                </a:moveTo>
                <a:cubicBezTo>
                  <a:pt x="184" y="83"/>
                  <a:pt x="184" y="83"/>
                  <a:pt x="184" y="83"/>
                </a:cubicBezTo>
                <a:cubicBezTo>
                  <a:pt x="184" y="83"/>
                  <a:pt x="195" y="78"/>
                  <a:pt x="209" y="74"/>
                </a:cubicBezTo>
                <a:cubicBezTo>
                  <a:pt x="210" y="74"/>
                  <a:pt x="210" y="74"/>
                  <a:pt x="210" y="74"/>
                </a:cubicBezTo>
                <a:cubicBezTo>
                  <a:pt x="199" y="78"/>
                  <a:pt x="188" y="84"/>
                  <a:pt x="188" y="84"/>
                </a:cubicBezTo>
                <a:close/>
                <a:moveTo>
                  <a:pt x="179" y="76"/>
                </a:moveTo>
                <a:cubicBezTo>
                  <a:pt x="176" y="77"/>
                  <a:pt x="173" y="78"/>
                  <a:pt x="171" y="79"/>
                </a:cubicBezTo>
                <a:cubicBezTo>
                  <a:pt x="198" y="11"/>
                  <a:pt x="198" y="11"/>
                  <a:pt x="198" y="11"/>
                </a:cubicBezTo>
                <a:cubicBezTo>
                  <a:pt x="213" y="70"/>
                  <a:pt x="213" y="70"/>
                  <a:pt x="213" y="70"/>
                </a:cubicBezTo>
                <a:cubicBezTo>
                  <a:pt x="201" y="71"/>
                  <a:pt x="190" y="73"/>
                  <a:pt x="179" y="76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1889126" y="4089401"/>
            <a:ext cx="239712" cy="361949"/>
            <a:chOff x="1889126" y="4089401"/>
            <a:chExt cx="239712" cy="361949"/>
          </a:xfrm>
        </p:grpSpPr>
        <p:sp>
          <p:nvSpPr>
            <p:cNvPr id="107" name="Freeform 80"/>
            <p:cNvSpPr>
              <a:spLocks/>
            </p:cNvSpPr>
            <p:nvPr/>
          </p:nvSpPr>
          <p:spPr bwMode="auto">
            <a:xfrm>
              <a:off x="1954213" y="4378325"/>
              <a:ext cx="109537" cy="73025"/>
            </a:xfrm>
            <a:custGeom>
              <a:avLst/>
              <a:gdLst>
                <a:gd name="T0" fmla="*/ 119 w 119"/>
                <a:gd name="T1" fmla="*/ 14 h 80"/>
                <a:gd name="T2" fmla="*/ 119 w 119"/>
                <a:gd name="T3" fmla="*/ 30 h 80"/>
                <a:gd name="T4" fmla="*/ 99 w 119"/>
                <a:gd name="T5" fmla="*/ 54 h 80"/>
                <a:gd name="T6" fmla="*/ 95 w 119"/>
                <a:gd name="T7" fmla="*/ 67 h 80"/>
                <a:gd name="T8" fmla="*/ 78 w 119"/>
                <a:gd name="T9" fmla="*/ 80 h 80"/>
                <a:gd name="T10" fmla="*/ 41 w 119"/>
                <a:gd name="T11" fmla="*/ 80 h 80"/>
                <a:gd name="T12" fmla="*/ 24 w 119"/>
                <a:gd name="T13" fmla="*/ 67 h 80"/>
                <a:gd name="T14" fmla="*/ 21 w 119"/>
                <a:gd name="T15" fmla="*/ 54 h 80"/>
                <a:gd name="T16" fmla="*/ 0 w 119"/>
                <a:gd name="T17" fmla="*/ 30 h 80"/>
                <a:gd name="T18" fmla="*/ 0 w 119"/>
                <a:gd name="T19" fmla="*/ 14 h 80"/>
                <a:gd name="T20" fmla="*/ 15 w 119"/>
                <a:gd name="T21" fmla="*/ 0 h 80"/>
                <a:gd name="T22" fmla="*/ 104 w 119"/>
                <a:gd name="T23" fmla="*/ 0 h 80"/>
                <a:gd name="T24" fmla="*/ 119 w 119"/>
                <a:gd name="T25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80">
                  <a:moveTo>
                    <a:pt x="119" y="14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119" y="42"/>
                    <a:pt x="110" y="52"/>
                    <a:pt x="99" y="54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3" y="75"/>
                    <a:pt x="86" y="80"/>
                    <a:pt x="78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33" y="80"/>
                    <a:pt x="26" y="75"/>
                    <a:pt x="24" y="67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9" y="52"/>
                    <a:pt x="0" y="4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3" y="0"/>
                    <a:pt x="119" y="6"/>
                    <a:pt x="119" y="14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81"/>
            <p:cNvSpPr>
              <a:spLocks noEditPoints="1"/>
            </p:cNvSpPr>
            <p:nvPr/>
          </p:nvSpPr>
          <p:spPr bwMode="auto">
            <a:xfrm>
              <a:off x="1889126" y="4089401"/>
              <a:ext cx="239712" cy="271462"/>
            </a:xfrm>
            <a:custGeom>
              <a:avLst/>
              <a:gdLst>
                <a:gd name="T0" fmla="*/ 129 w 258"/>
                <a:gd name="T1" fmla="*/ 0 h 300"/>
                <a:gd name="T2" fmla="*/ 1 w 258"/>
                <a:gd name="T3" fmla="*/ 130 h 300"/>
                <a:gd name="T4" fmla="*/ 37 w 258"/>
                <a:gd name="T5" fmla="*/ 218 h 300"/>
                <a:gd name="T6" fmla="*/ 69 w 258"/>
                <a:gd name="T7" fmla="*/ 282 h 300"/>
                <a:gd name="T8" fmla="*/ 90 w 258"/>
                <a:gd name="T9" fmla="*/ 300 h 300"/>
                <a:gd name="T10" fmla="*/ 169 w 258"/>
                <a:gd name="T11" fmla="*/ 300 h 300"/>
                <a:gd name="T12" fmla="*/ 190 w 258"/>
                <a:gd name="T13" fmla="*/ 282 h 300"/>
                <a:gd name="T14" fmla="*/ 222 w 258"/>
                <a:gd name="T15" fmla="*/ 218 h 300"/>
                <a:gd name="T16" fmla="*/ 258 w 258"/>
                <a:gd name="T17" fmla="*/ 129 h 300"/>
                <a:gd name="T18" fmla="*/ 129 w 258"/>
                <a:gd name="T19" fmla="*/ 0 h 300"/>
                <a:gd name="T20" fmla="*/ 124 w 258"/>
                <a:gd name="T21" fmla="*/ 186 h 300"/>
                <a:gd name="T22" fmla="*/ 124 w 258"/>
                <a:gd name="T23" fmla="*/ 240 h 300"/>
                <a:gd name="T24" fmla="*/ 97 w 258"/>
                <a:gd name="T25" fmla="*/ 240 h 300"/>
                <a:gd name="T26" fmla="*/ 137 w 258"/>
                <a:gd name="T27" fmla="*/ 121 h 300"/>
                <a:gd name="T28" fmla="*/ 97 w 258"/>
                <a:gd name="T29" fmla="*/ 186 h 300"/>
                <a:gd name="T30" fmla="*/ 178 w 258"/>
                <a:gd name="T31" fmla="*/ 51 h 300"/>
                <a:gd name="T32" fmla="*/ 124 w 258"/>
                <a:gd name="T33" fmla="*/ 18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8" h="300">
                  <a:moveTo>
                    <a:pt x="129" y="0"/>
                  </a:moveTo>
                  <a:cubicBezTo>
                    <a:pt x="57" y="1"/>
                    <a:pt x="0" y="59"/>
                    <a:pt x="1" y="130"/>
                  </a:cubicBezTo>
                  <a:cubicBezTo>
                    <a:pt x="1" y="164"/>
                    <a:pt x="15" y="195"/>
                    <a:pt x="37" y="218"/>
                  </a:cubicBezTo>
                  <a:cubicBezTo>
                    <a:pt x="54" y="235"/>
                    <a:pt x="65" y="258"/>
                    <a:pt x="69" y="282"/>
                  </a:cubicBezTo>
                  <a:cubicBezTo>
                    <a:pt x="70" y="292"/>
                    <a:pt x="79" y="300"/>
                    <a:pt x="90" y="300"/>
                  </a:cubicBezTo>
                  <a:cubicBezTo>
                    <a:pt x="169" y="300"/>
                    <a:pt x="169" y="300"/>
                    <a:pt x="169" y="300"/>
                  </a:cubicBezTo>
                  <a:cubicBezTo>
                    <a:pt x="180" y="300"/>
                    <a:pt x="189" y="292"/>
                    <a:pt x="190" y="282"/>
                  </a:cubicBezTo>
                  <a:cubicBezTo>
                    <a:pt x="194" y="258"/>
                    <a:pt x="205" y="236"/>
                    <a:pt x="222" y="218"/>
                  </a:cubicBezTo>
                  <a:cubicBezTo>
                    <a:pt x="244" y="195"/>
                    <a:pt x="258" y="163"/>
                    <a:pt x="258" y="129"/>
                  </a:cubicBezTo>
                  <a:cubicBezTo>
                    <a:pt x="258" y="57"/>
                    <a:pt x="200" y="0"/>
                    <a:pt x="129" y="0"/>
                  </a:cubicBezTo>
                  <a:close/>
                  <a:moveTo>
                    <a:pt x="124" y="186"/>
                  </a:moveTo>
                  <a:cubicBezTo>
                    <a:pt x="124" y="213"/>
                    <a:pt x="124" y="240"/>
                    <a:pt x="124" y="240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97" y="240"/>
                    <a:pt x="109" y="148"/>
                    <a:pt x="137" y="121"/>
                  </a:cubicBezTo>
                  <a:cubicBezTo>
                    <a:pt x="136" y="119"/>
                    <a:pt x="97" y="132"/>
                    <a:pt x="97" y="186"/>
                  </a:cubicBezTo>
                  <a:cubicBezTo>
                    <a:pt x="97" y="186"/>
                    <a:pt x="20" y="88"/>
                    <a:pt x="178" y="51"/>
                  </a:cubicBezTo>
                  <a:cubicBezTo>
                    <a:pt x="178" y="60"/>
                    <a:pt x="201" y="190"/>
                    <a:pt x="124" y="186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20" name="Freeform 85"/>
          <p:cNvSpPr>
            <a:spLocks noEditPoints="1"/>
          </p:cNvSpPr>
          <p:nvPr/>
        </p:nvSpPr>
        <p:spPr bwMode="auto">
          <a:xfrm>
            <a:off x="2929611" y="4135438"/>
            <a:ext cx="314325" cy="360362"/>
          </a:xfrm>
          <a:custGeom>
            <a:avLst/>
            <a:gdLst>
              <a:gd name="T0" fmla="*/ 509 w 509"/>
              <a:gd name="T1" fmla="*/ 106 h 594"/>
              <a:gd name="T2" fmla="*/ 509 w 509"/>
              <a:gd name="T3" fmla="*/ 403 h 594"/>
              <a:gd name="T4" fmla="*/ 366 w 509"/>
              <a:gd name="T5" fmla="*/ 509 h 594"/>
              <a:gd name="T6" fmla="*/ 437 w 509"/>
              <a:gd name="T7" fmla="*/ 576 h 594"/>
              <a:gd name="T8" fmla="*/ 430 w 509"/>
              <a:gd name="T9" fmla="*/ 594 h 594"/>
              <a:gd name="T10" fmla="*/ 80 w 509"/>
              <a:gd name="T11" fmla="*/ 594 h 594"/>
              <a:gd name="T12" fmla="*/ 72 w 509"/>
              <a:gd name="T13" fmla="*/ 576 h 594"/>
              <a:gd name="T14" fmla="*/ 143 w 509"/>
              <a:gd name="T15" fmla="*/ 509 h 594"/>
              <a:gd name="T16" fmla="*/ 0 w 509"/>
              <a:gd name="T17" fmla="*/ 403 h 594"/>
              <a:gd name="T18" fmla="*/ 0 w 509"/>
              <a:gd name="T19" fmla="*/ 106 h 594"/>
              <a:gd name="T20" fmla="*/ 149 w 509"/>
              <a:gd name="T21" fmla="*/ 0 h 594"/>
              <a:gd name="T22" fmla="*/ 361 w 509"/>
              <a:gd name="T23" fmla="*/ 0 h 594"/>
              <a:gd name="T24" fmla="*/ 509 w 509"/>
              <a:gd name="T25" fmla="*/ 106 h 594"/>
              <a:gd name="T26" fmla="*/ 149 w 509"/>
              <a:gd name="T27" fmla="*/ 382 h 594"/>
              <a:gd name="T28" fmla="*/ 96 w 509"/>
              <a:gd name="T29" fmla="*/ 329 h 594"/>
              <a:gd name="T30" fmla="*/ 43 w 509"/>
              <a:gd name="T31" fmla="*/ 382 h 594"/>
              <a:gd name="T32" fmla="*/ 96 w 509"/>
              <a:gd name="T33" fmla="*/ 435 h 594"/>
              <a:gd name="T34" fmla="*/ 149 w 509"/>
              <a:gd name="T35" fmla="*/ 382 h 594"/>
              <a:gd name="T36" fmla="*/ 233 w 509"/>
              <a:gd name="T37" fmla="*/ 85 h 594"/>
              <a:gd name="T38" fmla="*/ 53 w 509"/>
              <a:gd name="T39" fmla="*/ 85 h 594"/>
              <a:gd name="T40" fmla="*/ 53 w 509"/>
              <a:gd name="T41" fmla="*/ 255 h 594"/>
              <a:gd name="T42" fmla="*/ 233 w 509"/>
              <a:gd name="T43" fmla="*/ 255 h 594"/>
              <a:gd name="T44" fmla="*/ 233 w 509"/>
              <a:gd name="T45" fmla="*/ 85 h 594"/>
              <a:gd name="T46" fmla="*/ 467 w 509"/>
              <a:gd name="T47" fmla="*/ 85 h 594"/>
              <a:gd name="T48" fmla="*/ 276 w 509"/>
              <a:gd name="T49" fmla="*/ 85 h 594"/>
              <a:gd name="T50" fmla="*/ 276 w 509"/>
              <a:gd name="T51" fmla="*/ 255 h 594"/>
              <a:gd name="T52" fmla="*/ 467 w 509"/>
              <a:gd name="T53" fmla="*/ 255 h 594"/>
              <a:gd name="T54" fmla="*/ 467 w 509"/>
              <a:gd name="T55" fmla="*/ 85 h 594"/>
              <a:gd name="T56" fmla="*/ 467 w 509"/>
              <a:gd name="T57" fmla="*/ 382 h 594"/>
              <a:gd name="T58" fmla="*/ 414 w 509"/>
              <a:gd name="T59" fmla="*/ 329 h 594"/>
              <a:gd name="T60" fmla="*/ 361 w 509"/>
              <a:gd name="T61" fmla="*/ 382 h 594"/>
              <a:gd name="T62" fmla="*/ 414 w 509"/>
              <a:gd name="T63" fmla="*/ 435 h 594"/>
              <a:gd name="T64" fmla="*/ 467 w 509"/>
              <a:gd name="T65" fmla="*/ 382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9" h="594">
                <a:moveTo>
                  <a:pt x="509" y="106"/>
                </a:moveTo>
                <a:cubicBezTo>
                  <a:pt x="509" y="403"/>
                  <a:pt x="509" y="403"/>
                  <a:pt x="509" y="403"/>
                </a:cubicBezTo>
                <a:cubicBezTo>
                  <a:pt x="509" y="460"/>
                  <a:pt x="446" y="507"/>
                  <a:pt x="366" y="509"/>
                </a:cubicBezTo>
                <a:cubicBezTo>
                  <a:pt x="437" y="576"/>
                  <a:pt x="437" y="576"/>
                  <a:pt x="437" y="576"/>
                </a:cubicBezTo>
                <a:cubicBezTo>
                  <a:pt x="444" y="582"/>
                  <a:pt x="439" y="594"/>
                  <a:pt x="430" y="594"/>
                </a:cubicBezTo>
                <a:cubicBezTo>
                  <a:pt x="80" y="594"/>
                  <a:pt x="80" y="594"/>
                  <a:pt x="80" y="594"/>
                </a:cubicBezTo>
                <a:cubicBezTo>
                  <a:pt x="70" y="594"/>
                  <a:pt x="66" y="582"/>
                  <a:pt x="72" y="576"/>
                </a:cubicBezTo>
                <a:cubicBezTo>
                  <a:pt x="143" y="509"/>
                  <a:pt x="143" y="509"/>
                  <a:pt x="143" y="509"/>
                </a:cubicBezTo>
                <a:cubicBezTo>
                  <a:pt x="64" y="507"/>
                  <a:pt x="0" y="460"/>
                  <a:pt x="0" y="40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8"/>
                  <a:pt x="67" y="0"/>
                  <a:pt x="149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442" y="0"/>
                  <a:pt x="509" y="48"/>
                  <a:pt x="509" y="106"/>
                </a:cubicBezTo>
                <a:close/>
                <a:moveTo>
                  <a:pt x="149" y="382"/>
                </a:moveTo>
                <a:cubicBezTo>
                  <a:pt x="149" y="353"/>
                  <a:pt x="125" y="329"/>
                  <a:pt x="96" y="329"/>
                </a:cubicBezTo>
                <a:cubicBezTo>
                  <a:pt x="67" y="329"/>
                  <a:pt x="43" y="353"/>
                  <a:pt x="43" y="382"/>
                </a:cubicBezTo>
                <a:cubicBezTo>
                  <a:pt x="43" y="411"/>
                  <a:pt x="67" y="435"/>
                  <a:pt x="96" y="435"/>
                </a:cubicBezTo>
                <a:cubicBezTo>
                  <a:pt x="125" y="435"/>
                  <a:pt x="149" y="411"/>
                  <a:pt x="149" y="382"/>
                </a:cubicBezTo>
                <a:close/>
                <a:moveTo>
                  <a:pt x="233" y="85"/>
                </a:moveTo>
                <a:cubicBezTo>
                  <a:pt x="53" y="85"/>
                  <a:pt x="53" y="85"/>
                  <a:pt x="53" y="85"/>
                </a:cubicBezTo>
                <a:cubicBezTo>
                  <a:pt x="53" y="255"/>
                  <a:pt x="53" y="255"/>
                  <a:pt x="53" y="255"/>
                </a:cubicBezTo>
                <a:cubicBezTo>
                  <a:pt x="233" y="255"/>
                  <a:pt x="233" y="255"/>
                  <a:pt x="233" y="255"/>
                </a:cubicBezTo>
                <a:lnTo>
                  <a:pt x="233" y="85"/>
                </a:lnTo>
                <a:close/>
                <a:moveTo>
                  <a:pt x="467" y="85"/>
                </a:moveTo>
                <a:cubicBezTo>
                  <a:pt x="276" y="85"/>
                  <a:pt x="276" y="85"/>
                  <a:pt x="276" y="85"/>
                </a:cubicBezTo>
                <a:cubicBezTo>
                  <a:pt x="276" y="255"/>
                  <a:pt x="276" y="255"/>
                  <a:pt x="276" y="255"/>
                </a:cubicBezTo>
                <a:cubicBezTo>
                  <a:pt x="467" y="255"/>
                  <a:pt x="467" y="255"/>
                  <a:pt x="467" y="255"/>
                </a:cubicBezTo>
                <a:lnTo>
                  <a:pt x="467" y="85"/>
                </a:lnTo>
                <a:close/>
                <a:moveTo>
                  <a:pt x="467" y="382"/>
                </a:moveTo>
                <a:cubicBezTo>
                  <a:pt x="467" y="353"/>
                  <a:pt x="443" y="329"/>
                  <a:pt x="414" y="329"/>
                </a:cubicBezTo>
                <a:cubicBezTo>
                  <a:pt x="385" y="329"/>
                  <a:pt x="361" y="353"/>
                  <a:pt x="361" y="382"/>
                </a:cubicBezTo>
                <a:cubicBezTo>
                  <a:pt x="361" y="411"/>
                  <a:pt x="385" y="435"/>
                  <a:pt x="414" y="435"/>
                </a:cubicBezTo>
                <a:cubicBezTo>
                  <a:pt x="443" y="435"/>
                  <a:pt x="467" y="411"/>
                  <a:pt x="467" y="382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9" name="Freeform 89"/>
          <p:cNvSpPr>
            <a:spLocks/>
          </p:cNvSpPr>
          <p:nvPr/>
        </p:nvSpPr>
        <p:spPr bwMode="auto">
          <a:xfrm>
            <a:off x="774700" y="4968876"/>
            <a:ext cx="144463" cy="92075"/>
          </a:xfrm>
          <a:custGeom>
            <a:avLst/>
            <a:gdLst>
              <a:gd name="T0" fmla="*/ 17 w 51"/>
              <a:gd name="T1" fmla="*/ 33 h 33"/>
              <a:gd name="T2" fmla="*/ 0 w 51"/>
              <a:gd name="T3" fmla="*/ 15 h 33"/>
              <a:gd name="T4" fmla="*/ 21 w 51"/>
              <a:gd name="T5" fmla="*/ 0 h 33"/>
              <a:gd name="T6" fmla="*/ 51 w 51"/>
              <a:gd name="T7" fmla="*/ 33 h 33"/>
              <a:gd name="T8" fmla="*/ 17 w 51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33">
                <a:moveTo>
                  <a:pt x="17" y="33"/>
                </a:moveTo>
                <a:cubicBezTo>
                  <a:pt x="0" y="15"/>
                  <a:pt x="0" y="15"/>
                  <a:pt x="0" y="15"/>
                </a:cubicBezTo>
                <a:cubicBezTo>
                  <a:pt x="9" y="13"/>
                  <a:pt x="16" y="8"/>
                  <a:pt x="21" y="0"/>
                </a:cubicBezTo>
                <a:cubicBezTo>
                  <a:pt x="51" y="33"/>
                  <a:pt x="51" y="33"/>
                  <a:pt x="51" y="33"/>
                </a:cubicBezTo>
                <a:lnTo>
                  <a:pt x="17" y="33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6" name="Group 5"/>
          <p:cNvGrpSpPr/>
          <p:nvPr/>
        </p:nvGrpSpPr>
        <p:grpSpPr>
          <a:xfrm>
            <a:off x="711200" y="4713288"/>
            <a:ext cx="365125" cy="355600"/>
            <a:chOff x="711200" y="4713288"/>
            <a:chExt cx="365125" cy="355600"/>
          </a:xfrm>
        </p:grpSpPr>
        <p:sp>
          <p:nvSpPr>
            <p:cNvPr id="131" name="Freeform 90"/>
            <p:cNvSpPr>
              <a:spLocks/>
            </p:cNvSpPr>
            <p:nvPr/>
          </p:nvSpPr>
          <p:spPr bwMode="auto">
            <a:xfrm>
              <a:off x="774700" y="4783138"/>
              <a:ext cx="104775" cy="96838"/>
            </a:xfrm>
            <a:custGeom>
              <a:avLst/>
              <a:gdLst>
                <a:gd name="T0" fmla="*/ 21 w 37"/>
                <a:gd name="T1" fmla="*/ 35 h 35"/>
                <a:gd name="T2" fmla="*/ 0 w 37"/>
                <a:gd name="T3" fmla="*/ 21 h 35"/>
                <a:gd name="T4" fmla="*/ 19 w 37"/>
                <a:gd name="T5" fmla="*/ 0 h 35"/>
                <a:gd name="T6" fmla="*/ 37 w 37"/>
                <a:gd name="T7" fmla="*/ 18 h 35"/>
                <a:gd name="T8" fmla="*/ 21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35"/>
                  </a:moveTo>
                  <a:cubicBezTo>
                    <a:pt x="16" y="28"/>
                    <a:pt x="9" y="22"/>
                    <a:pt x="0" y="2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8"/>
                    <a:pt x="29" y="15"/>
                    <a:pt x="37" y="18"/>
                  </a:cubicBezTo>
                  <a:lnTo>
                    <a:pt x="21" y="35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91"/>
            <p:cNvSpPr>
              <a:spLocks noChangeArrowheads="1"/>
            </p:cNvSpPr>
            <p:nvPr/>
          </p:nvSpPr>
          <p:spPr bwMode="auto">
            <a:xfrm>
              <a:off x="722313" y="4873626"/>
              <a:ext cx="92075" cy="88900"/>
            </a:xfrm>
            <a:prstGeom prst="ellipse">
              <a:avLst/>
            </a:pr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Oval 92"/>
            <p:cNvSpPr>
              <a:spLocks noChangeArrowheads="1"/>
            </p:cNvSpPr>
            <p:nvPr/>
          </p:nvSpPr>
          <p:spPr bwMode="auto">
            <a:xfrm>
              <a:off x="874713" y="4713288"/>
              <a:ext cx="79375" cy="77788"/>
            </a:xfrm>
            <a:prstGeom prst="ellipse">
              <a:avLst/>
            </a:pr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93"/>
            <p:cNvSpPr>
              <a:spLocks/>
            </p:cNvSpPr>
            <p:nvPr/>
          </p:nvSpPr>
          <p:spPr bwMode="auto">
            <a:xfrm>
              <a:off x="942975" y="4795838"/>
              <a:ext cx="122238" cy="161925"/>
            </a:xfrm>
            <a:custGeom>
              <a:avLst/>
              <a:gdLst>
                <a:gd name="T0" fmla="*/ 37 w 43"/>
                <a:gd name="T1" fmla="*/ 58 h 58"/>
                <a:gd name="T2" fmla="*/ 33 w 43"/>
                <a:gd name="T3" fmla="*/ 54 h 58"/>
                <a:gd name="T4" fmla="*/ 33 w 43"/>
                <a:gd name="T5" fmla="*/ 43 h 58"/>
                <a:gd name="T6" fmla="*/ 23 w 43"/>
                <a:gd name="T7" fmla="*/ 32 h 58"/>
                <a:gd name="T8" fmla="*/ 12 w 43"/>
                <a:gd name="T9" fmla="*/ 43 h 58"/>
                <a:gd name="T10" fmla="*/ 12 w 43"/>
                <a:gd name="T11" fmla="*/ 54 h 58"/>
                <a:gd name="T12" fmla="*/ 8 w 43"/>
                <a:gd name="T13" fmla="*/ 58 h 58"/>
                <a:gd name="T14" fmla="*/ 7 w 43"/>
                <a:gd name="T15" fmla="*/ 58 h 58"/>
                <a:gd name="T16" fmla="*/ 3 w 43"/>
                <a:gd name="T17" fmla="*/ 54 h 58"/>
                <a:gd name="T18" fmla="*/ 3 w 43"/>
                <a:gd name="T19" fmla="*/ 43 h 58"/>
                <a:gd name="T20" fmla="*/ 12 w 43"/>
                <a:gd name="T21" fmla="*/ 26 h 58"/>
                <a:gd name="T22" fmla="*/ 14 w 43"/>
                <a:gd name="T23" fmla="*/ 24 h 58"/>
                <a:gd name="T24" fmla="*/ 2 w 43"/>
                <a:gd name="T25" fmla="*/ 7 h 58"/>
                <a:gd name="T26" fmla="*/ 3 w 43"/>
                <a:gd name="T27" fmla="*/ 2 h 58"/>
                <a:gd name="T28" fmla="*/ 4 w 43"/>
                <a:gd name="T29" fmla="*/ 1 h 58"/>
                <a:gd name="T30" fmla="*/ 9 w 43"/>
                <a:gd name="T31" fmla="*/ 2 h 58"/>
                <a:gd name="T32" fmla="*/ 24 w 43"/>
                <a:gd name="T33" fmla="*/ 23 h 58"/>
                <a:gd name="T34" fmla="*/ 25 w 43"/>
                <a:gd name="T35" fmla="*/ 23 h 58"/>
                <a:gd name="T36" fmla="*/ 43 w 43"/>
                <a:gd name="T37" fmla="*/ 43 h 58"/>
                <a:gd name="T38" fmla="*/ 43 w 43"/>
                <a:gd name="T39" fmla="*/ 54 h 58"/>
                <a:gd name="T40" fmla="*/ 39 w 43"/>
                <a:gd name="T41" fmla="*/ 58 h 58"/>
                <a:gd name="T42" fmla="*/ 37 w 43"/>
                <a:gd name="T4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58">
                  <a:moveTo>
                    <a:pt x="37" y="58"/>
                  </a:moveTo>
                  <a:cubicBezTo>
                    <a:pt x="35" y="58"/>
                    <a:pt x="33" y="57"/>
                    <a:pt x="33" y="5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37"/>
                    <a:pt x="29" y="32"/>
                    <a:pt x="23" y="32"/>
                  </a:cubicBezTo>
                  <a:cubicBezTo>
                    <a:pt x="16" y="32"/>
                    <a:pt x="12" y="37"/>
                    <a:pt x="12" y="43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7"/>
                    <a:pt x="10" y="58"/>
                    <a:pt x="8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4" y="58"/>
                    <a:pt x="3" y="57"/>
                    <a:pt x="3" y="5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36"/>
                    <a:pt x="6" y="29"/>
                    <a:pt x="12" y="26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5" y="0"/>
                    <a:pt x="8" y="0"/>
                    <a:pt x="9" y="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35" y="24"/>
                    <a:pt x="43" y="33"/>
                    <a:pt x="43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7"/>
                    <a:pt x="41" y="58"/>
                    <a:pt x="39" y="58"/>
                  </a:cubicBezTo>
                  <a:lnTo>
                    <a:pt x="37" y="58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94"/>
            <p:cNvSpPr>
              <a:spLocks/>
            </p:cNvSpPr>
            <p:nvPr/>
          </p:nvSpPr>
          <p:spPr bwMode="auto">
            <a:xfrm>
              <a:off x="711200" y="5046663"/>
              <a:ext cx="365125" cy="22225"/>
            </a:xfrm>
            <a:custGeom>
              <a:avLst/>
              <a:gdLst>
                <a:gd name="T0" fmla="*/ 124 w 128"/>
                <a:gd name="T1" fmla="*/ 8 h 8"/>
                <a:gd name="T2" fmla="*/ 4 w 128"/>
                <a:gd name="T3" fmla="*/ 8 h 8"/>
                <a:gd name="T4" fmla="*/ 0 w 128"/>
                <a:gd name="T5" fmla="*/ 4 h 8"/>
                <a:gd name="T6" fmla="*/ 0 w 128"/>
                <a:gd name="T7" fmla="*/ 4 h 8"/>
                <a:gd name="T8" fmla="*/ 4 w 128"/>
                <a:gd name="T9" fmla="*/ 0 h 8"/>
                <a:gd name="T10" fmla="*/ 124 w 128"/>
                <a:gd name="T11" fmla="*/ 0 h 8"/>
                <a:gd name="T12" fmla="*/ 128 w 128"/>
                <a:gd name="T13" fmla="*/ 4 h 8"/>
                <a:gd name="T14" fmla="*/ 128 w 128"/>
                <a:gd name="T15" fmla="*/ 4 h 8"/>
                <a:gd name="T16" fmla="*/ 124 w 12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6" y="0"/>
                    <a:pt x="128" y="2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6"/>
                    <a:pt x="126" y="8"/>
                    <a:pt x="124" y="8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13114" y="1788943"/>
            <a:ext cx="437173" cy="520362"/>
            <a:chOff x="1813114" y="1788943"/>
            <a:chExt cx="437173" cy="520362"/>
          </a:xfrm>
        </p:grpSpPr>
        <p:pic>
          <p:nvPicPr>
            <p:cNvPr id="222" name="Graphic 22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001732" y="1903883"/>
              <a:ext cx="248555" cy="405422"/>
            </a:xfrm>
            <a:prstGeom prst="rect">
              <a:avLst/>
            </a:prstGeom>
          </p:spPr>
        </p:pic>
        <p:pic>
          <p:nvPicPr>
            <p:cNvPr id="259" name="Graphic 258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13114" y="1788943"/>
              <a:ext cx="248555" cy="439970"/>
            </a:xfrm>
            <a:prstGeom prst="rect">
              <a:avLst/>
            </a:prstGeom>
          </p:spPr>
        </p:pic>
      </p:grpSp>
      <p:grpSp>
        <p:nvGrpSpPr>
          <p:cNvPr id="2083" name="Group 2082"/>
          <p:cNvGrpSpPr/>
          <p:nvPr/>
        </p:nvGrpSpPr>
        <p:grpSpPr>
          <a:xfrm>
            <a:off x="2851482" y="4669208"/>
            <a:ext cx="418769" cy="383639"/>
            <a:chOff x="2851482" y="4618186"/>
            <a:chExt cx="474464" cy="434662"/>
          </a:xfrm>
        </p:grpSpPr>
        <p:pic>
          <p:nvPicPr>
            <p:cNvPr id="223" name="Graphic 22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118109" y="4716344"/>
              <a:ext cx="207837" cy="314564"/>
            </a:xfrm>
            <a:prstGeom prst="rect">
              <a:avLst/>
            </a:prstGeom>
          </p:spPr>
        </p:pic>
        <p:pic>
          <p:nvPicPr>
            <p:cNvPr id="260" name="Graphic 259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851482" y="4618186"/>
              <a:ext cx="287188" cy="434662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952853" y="2986311"/>
            <a:ext cx="370681" cy="370681"/>
            <a:chOff x="6961188" y="2920206"/>
            <a:chExt cx="370681" cy="370681"/>
          </a:xfrm>
          <a:solidFill>
            <a:srgbClr val="283264"/>
          </a:solidFill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7032471" y="2972295"/>
              <a:ext cx="228113" cy="240119"/>
            </a:xfrm>
            <a:custGeom>
              <a:avLst/>
              <a:gdLst>
                <a:gd name="T0" fmla="*/ 93 w 169"/>
                <a:gd name="T1" fmla="*/ 106 h 178"/>
                <a:gd name="T2" fmla="*/ 92 w 169"/>
                <a:gd name="T3" fmla="*/ 139 h 178"/>
                <a:gd name="T4" fmla="*/ 113 w 169"/>
                <a:gd name="T5" fmla="*/ 172 h 178"/>
                <a:gd name="T6" fmla="*/ 111 w 169"/>
                <a:gd name="T7" fmla="*/ 174 h 178"/>
                <a:gd name="T8" fmla="*/ 93 w 169"/>
                <a:gd name="T9" fmla="*/ 164 h 178"/>
                <a:gd name="T10" fmla="*/ 91 w 169"/>
                <a:gd name="T11" fmla="*/ 164 h 178"/>
                <a:gd name="T12" fmla="*/ 90 w 169"/>
                <a:gd name="T13" fmla="*/ 170 h 178"/>
                <a:gd name="T14" fmla="*/ 82 w 169"/>
                <a:gd name="T15" fmla="*/ 177 h 178"/>
                <a:gd name="T16" fmla="*/ 78 w 169"/>
                <a:gd name="T17" fmla="*/ 170 h 178"/>
                <a:gd name="T18" fmla="*/ 78 w 169"/>
                <a:gd name="T19" fmla="*/ 166 h 178"/>
                <a:gd name="T20" fmla="*/ 77 w 169"/>
                <a:gd name="T21" fmla="*/ 164 h 178"/>
                <a:gd name="T22" fmla="*/ 75 w 169"/>
                <a:gd name="T23" fmla="*/ 164 h 178"/>
                <a:gd name="T24" fmla="*/ 56 w 169"/>
                <a:gd name="T25" fmla="*/ 173 h 178"/>
                <a:gd name="T26" fmla="*/ 55 w 169"/>
                <a:gd name="T27" fmla="*/ 172 h 178"/>
                <a:gd name="T28" fmla="*/ 55 w 169"/>
                <a:gd name="T29" fmla="*/ 161 h 178"/>
                <a:gd name="T30" fmla="*/ 76 w 169"/>
                <a:gd name="T31" fmla="*/ 140 h 178"/>
                <a:gd name="T32" fmla="*/ 77 w 169"/>
                <a:gd name="T33" fmla="*/ 138 h 178"/>
                <a:gd name="T34" fmla="*/ 75 w 169"/>
                <a:gd name="T35" fmla="*/ 106 h 178"/>
                <a:gd name="T36" fmla="*/ 3 w 169"/>
                <a:gd name="T37" fmla="*/ 141 h 178"/>
                <a:gd name="T38" fmla="*/ 0 w 169"/>
                <a:gd name="T39" fmla="*/ 140 h 178"/>
                <a:gd name="T40" fmla="*/ 0 w 169"/>
                <a:gd name="T41" fmla="*/ 138 h 178"/>
                <a:gd name="T42" fmla="*/ 0 w 169"/>
                <a:gd name="T43" fmla="*/ 129 h 178"/>
                <a:gd name="T44" fmla="*/ 74 w 169"/>
                <a:gd name="T45" fmla="*/ 55 h 178"/>
                <a:gd name="T46" fmla="*/ 74 w 169"/>
                <a:gd name="T47" fmla="*/ 10 h 178"/>
                <a:gd name="T48" fmla="*/ 83 w 169"/>
                <a:gd name="T49" fmla="*/ 1 h 178"/>
                <a:gd name="T50" fmla="*/ 90 w 169"/>
                <a:gd name="T51" fmla="*/ 4 h 178"/>
                <a:gd name="T52" fmla="*/ 96 w 169"/>
                <a:gd name="T53" fmla="*/ 16 h 178"/>
                <a:gd name="T54" fmla="*/ 95 w 169"/>
                <a:gd name="T55" fmla="*/ 55 h 178"/>
                <a:gd name="T56" fmla="*/ 166 w 169"/>
                <a:gd name="T57" fmla="*/ 126 h 178"/>
                <a:gd name="T58" fmla="*/ 168 w 169"/>
                <a:gd name="T59" fmla="*/ 129 h 178"/>
                <a:gd name="T60" fmla="*/ 169 w 169"/>
                <a:gd name="T61" fmla="*/ 130 h 178"/>
                <a:gd name="T62" fmla="*/ 168 w 169"/>
                <a:gd name="T63" fmla="*/ 140 h 178"/>
                <a:gd name="T64" fmla="*/ 97 w 169"/>
                <a:gd name="T65" fmla="*/ 106 h 178"/>
                <a:gd name="T66" fmla="*/ 93 w 169"/>
                <a:gd name="T67" fmla="*/ 106 h 178"/>
                <a:gd name="T68" fmla="*/ 93 w 169"/>
                <a:gd name="T69" fmla="*/ 10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78">
                  <a:moveTo>
                    <a:pt x="93" y="106"/>
                  </a:move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7"/>
                    <a:pt x="93" y="107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3" y="172"/>
                    <a:pt x="113" y="173"/>
                    <a:pt x="113" y="173"/>
                  </a:cubicBezTo>
                  <a:cubicBezTo>
                    <a:pt x="112" y="174"/>
                    <a:pt x="111" y="174"/>
                    <a:pt x="111" y="174"/>
                  </a:cubicBezTo>
                  <a:cubicBezTo>
                    <a:pt x="110" y="174"/>
                    <a:pt x="109" y="174"/>
                    <a:pt x="109" y="173"/>
                  </a:cubicBezTo>
                  <a:cubicBezTo>
                    <a:pt x="93" y="164"/>
                    <a:pt x="93" y="164"/>
                    <a:pt x="93" y="164"/>
                  </a:cubicBezTo>
                  <a:cubicBezTo>
                    <a:pt x="93" y="164"/>
                    <a:pt x="92" y="164"/>
                    <a:pt x="92" y="164"/>
                  </a:cubicBezTo>
                  <a:cubicBezTo>
                    <a:pt x="92" y="164"/>
                    <a:pt x="91" y="164"/>
                    <a:pt x="91" y="164"/>
                  </a:cubicBezTo>
                  <a:cubicBezTo>
                    <a:pt x="90" y="165"/>
                    <a:pt x="90" y="166"/>
                    <a:pt x="90" y="167"/>
                  </a:cubicBezTo>
                  <a:cubicBezTo>
                    <a:pt x="90" y="168"/>
                    <a:pt x="90" y="169"/>
                    <a:pt x="90" y="170"/>
                  </a:cubicBezTo>
                  <a:cubicBezTo>
                    <a:pt x="90" y="172"/>
                    <a:pt x="89" y="175"/>
                    <a:pt x="87" y="177"/>
                  </a:cubicBezTo>
                  <a:cubicBezTo>
                    <a:pt x="85" y="178"/>
                    <a:pt x="83" y="178"/>
                    <a:pt x="82" y="177"/>
                  </a:cubicBezTo>
                  <a:cubicBezTo>
                    <a:pt x="81" y="176"/>
                    <a:pt x="80" y="175"/>
                    <a:pt x="79" y="174"/>
                  </a:cubicBezTo>
                  <a:cubicBezTo>
                    <a:pt x="79" y="172"/>
                    <a:pt x="78" y="171"/>
                    <a:pt x="78" y="170"/>
                  </a:cubicBezTo>
                  <a:cubicBezTo>
                    <a:pt x="78" y="166"/>
                    <a:pt x="78" y="166"/>
                    <a:pt x="78" y="166"/>
                  </a:cubicBezTo>
                  <a:cubicBezTo>
                    <a:pt x="78" y="166"/>
                    <a:pt x="78" y="166"/>
                    <a:pt x="78" y="166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8" y="165"/>
                    <a:pt x="78" y="164"/>
                    <a:pt x="77" y="164"/>
                  </a:cubicBezTo>
                  <a:cubicBezTo>
                    <a:pt x="77" y="164"/>
                    <a:pt x="77" y="164"/>
                    <a:pt x="76" y="164"/>
                  </a:cubicBezTo>
                  <a:cubicBezTo>
                    <a:pt x="76" y="164"/>
                    <a:pt x="75" y="164"/>
                    <a:pt x="75" y="164"/>
                  </a:cubicBezTo>
                  <a:cubicBezTo>
                    <a:pt x="59" y="174"/>
                    <a:pt x="59" y="174"/>
                    <a:pt x="59" y="174"/>
                  </a:cubicBezTo>
                  <a:cubicBezTo>
                    <a:pt x="58" y="174"/>
                    <a:pt x="57" y="174"/>
                    <a:pt x="56" y="173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5" y="173"/>
                    <a:pt x="55" y="172"/>
                    <a:pt x="55" y="172"/>
                  </a:cubicBezTo>
                  <a:cubicBezTo>
                    <a:pt x="55" y="162"/>
                    <a:pt x="55" y="162"/>
                    <a:pt x="55" y="162"/>
                  </a:cubicBezTo>
                  <a:cubicBezTo>
                    <a:pt x="55" y="162"/>
                    <a:pt x="55" y="162"/>
                    <a:pt x="55" y="161"/>
                  </a:cubicBezTo>
                  <a:cubicBezTo>
                    <a:pt x="55" y="161"/>
                    <a:pt x="56" y="161"/>
                    <a:pt x="56" y="161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140"/>
                    <a:pt x="76" y="140"/>
                    <a:pt x="77" y="139"/>
                  </a:cubicBezTo>
                  <a:cubicBezTo>
                    <a:pt x="77" y="139"/>
                    <a:pt x="77" y="139"/>
                    <a:pt x="77" y="138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5" y="106"/>
                    <a:pt x="75" y="106"/>
                  </a:cubicBezTo>
                  <a:cubicBezTo>
                    <a:pt x="74" y="105"/>
                    <a:pt x="73" y="105"/>
                    <a:pt x="72" y="105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2" y="141"/>
                    <a:pt x="2" y="141"/>
                    <a:pt x="1" y="141"/>
                  </a:cubicBezTo>
                  <a:cubicBezTo>
                    <a:pt x="1" y="140"/>
                    <a:pt x="1" y="140"/>
                    <a:pt x="0" y="1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0" y="13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8"/>
                    <a:pt x="0" y="128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5"/>
                    <a:pt x="73" y="13"/>
                    <a:pt x="74" y="10"/>
                  </a:cubicBezTo>
                  <a:cubicBezTo>
                    <a:pt x="75" y="7"/>
                    <a:pt x="77" y="5"/>
                    <a:pt x="79" y="3"/>
                  </a:cubicBezTo>
                  <a:cubicBezTo>
                    <a:pt x="80" y="2"/>
                    <a:pt x="81" y="1"/>
                    <a:pt x="83" y="1"/>
                  </a:cubicBezTo>
                  <a:cubicBezTo>
                    <a:pt x="84" y="0"/>
                    <a:pt x="86" y="1"/>
                    <a:pt x="88" y="2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5"/>
                    <a:pt x="93" y="7"/>
                    <a:pt x="94" y="9"/>
                  </a:cubicBezTo>
                  <a:cubicBezTo>
                    <a:pt x="95" y="12"/>
                    <a:pt x="96" y="14"/>
                    <a:pt x="96" y="16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54"/>
                    <a:pt x="95" y="55"/>
                    <a:pt x="95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6" y="126"/>
                    <a:pt x="167" y="127"/>
                    <a:pt x="167" y="127"/>
                  </a:cubicBezTo>
                  <a:cubicBezTo>
                    <a:pt x="168" y="128"/>
                    <a:pt x="168" y="129"/>
                    <a:pt x="168" y="129"/>
                  </a:cubicBezTo>
                  <a:cubicBezTo>
                    <a:pt x="169" y="129"/>
                    <a:pt x="169" y="129"/>
                    <a:pt x="169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69" y="139"/>
                    <a:pt x="169" y="140"/>
                    <a:pt x="168" y="140"/>
                  </a:cubicBezTo>
                  <a:cubicBezTo>
                    <a:pt x="167" y="141"/>
                    <a:pt x="166" y="141"/>
                    <a:pt x="165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6" y="105"/>
                    <a:pt x="95" y="105"/>
                    <a:pt x="95" y="105"/>
                  </a:cubicBezTo>
                  <a:cubicBezTo>
                    <a:pt x="94" y="105"/>
                    <a:pt x="94" y="105"/>
                    <a:pt x="93" y="106"/>
                  </a:cubicBezTo>
                  <a:close/>
                  <a:moveTo>
                    <a:pt x="93" y="106"/>
                  </a:moveTo>
                  <a:cubicBezTo>
                    <a:pt x="93" y="106"/>
                    <a:pt x="93" y="106"/>
                    <a:pt x="93" y="10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6961188" y="2920206"/>
              <a:ext cx="370681" cy="370681"/>
            </a:xfrm>
            <a:custGeom>
              <a:avLst/>
              <a:gdLst>
                <a:gd name="T0" fmla="*/ 173 w 252"/>
                <a:gd name="T1" fmla="*/ 91 h 252"/>
                <a:gd name="T2" fmla="*/ 206 w 252"/>
                <a:gd name="T3" fmla="*/ 58 h 252"/>
                <a:gd name="T4" fmla="*/ 197 w 252"/>
                <a:gd name="T5" fmla="*/ 49 h 252"/>
                <a:gd name="T6" fmla="*/ 126 w 252"/>
                <a:gd name="T7" fmla="*/ 22 h 252"/>
                <a:gd name="T8" fmla="*/ 86 w 252"/>
                <a:gd name="T9" fmla="*/ 30 h 252"/>
                <a:gd name="T10" fmla="*/ 53 w 252"/>
                <a:gd name="T11" fmla="*/ 52 h 252"/>
                <a:gd name="T12" fmla="*/ 30 w 252"/>
                <a:gd name="T13" fmla="*/ 85 h 252"/>
                <a:gd name="T14" fmla="*/ 22 w 252"/>
                <a:gd name="T15" fmla="*/ 126 h 252"/>
                <a:gd name="T16" fmla="*/ 31 w 252"/>
                <a:gd name="T17" fmla="*/ 166 h 252"/>
                <a:gd name="T18" fmla="*/ 53 w 252"/>
                <a:gd name="T19" fmla="*/ 199 h 252"/>
                <a:gd name="T20" fmla="*/ 86 w 252"/>
                <a:gd name="T21" fmla="*/ 221 h 252"/>
                <a:gd name="T22" fmla="*/ 126 w 252"/>
                <a:gd name="T23" fmla="*/ 230 h 252"/>
                <a:gd name="T24" fmla="*/ 172 w 252"/>
                <a:gd name="T25" fmla="*/ 219 h 252"/>
                <a:gd name="T26" fmla="*/ 202 w 252"/>
                <a:gd name="T27" fmla="*/ 197 h 252"/>
                <a:gd name="T28" fmla="*/ 203 w 252"/>
                <a:gd name="T29" fmla="*/ 196 h 252"/>
                <a:gd name="T30" fmla="*/ 204 w 252"/>
                <a:gd name="T31" fmla="*/ 195 h 252"/>
                <a:gd name="T32" fmla="*/ 210 w 252"/>
                <a:gd name="T33" fmla="*/ 193 h 252"/>
                <a:gd name="T34" fmla="*/ 222 w 252"/>
                <a:gd name="T35" fmla="*/ 204 h 252"/>
                <a:gd name="T36" fmla="*/ 217 w 252"/>
                <a:gd name="T37" fmla="*/ 213 h 252"/>
                <a:gd name="T38" fmla="*/ 180 w 252"/>
                <a:gd name="T39" fmla="*/ 240 h 252"/>
                <a:gd name="T40" fmla="*/ 126 w 252"/>
                <a:gd name="T41" fmla="*/ 252 h 252"/>
                <a:gd name="T42" fmla="*/ 77 w 252"/>
                <a:gd name="T43" fmla="*/ 242 h 252"/>
                <a:gd name="T44" fmla="*/ 37 w 252"/>
                <a:gd name="T45" fmla="*/ 215 h 252"/>
                <a:gd name="T46" fmla="*/ 10 w 252"/>
                <a:gd name="T47" fmla="*/ 174 h 252"/>
                <a:gd name="T48" fmla="*/ 0 w 252"/>
                <a:gd name="T49" fmla="*/ 126 h 252"/>
                <a:gd name="T50" fmla="*/ 10 w 252"/>
                <a:gd name="T51" fmla="*/ 77 h 252"/>
                <a:gd name="T52" fmla="*/ 37 w 252"/>
                <a:gd name="T53" fmla="*/ 37 h 252"/>
                <a:gd name="T54" fmla="*/ 77 w 252"/>
                <a:gd name="T55" fmla="*/ 10 h 252"/>
                <a:gd name="T56" fmla="*/ 126 w 252"/>
                <a:gd name="T57" fmla="*/ 0 h 252"/>
                <a:gd name="T58" fmla="*/ 173 w 252"/>
                <a:gd name="T59" fmla="*/ 9 h 252"/>
                <a:gd name="T60" fmla="*/ 213 w 252"/>
                <a:gd name="T61" fmla="*/ 35 h 252"/>
                <a:gd name="T62" fmla="*/ 221 w 252"/>
                <a:gd name="T63" fmla="*/ 42 h 252"/>
                <a:gd name="T64" fmla="*/ 252 w 252"/>
                <a:gd name="T65" fmla="*/ 12 h 252"/>
                <a:gd name="T66" fmla="*/ 252 w 252"/>
                <a:gd name="T67" fmla="*/ 91 h 252"/>
                <a:gd name="T68" fmla="*/ 173 w 252"/>
                <a:gd name="T6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2" h="252">
                  <a:moveTo>
                    <a:pt x="173" y="91"/>
                  </a:moveTo>
                  <a:cubicBezTo>
                    <a:pt x="206" y="58"/>
                    <a:pt x="206" y="58"/>
                    <a:pt x="206" y="5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77" y="31"/>
                    <a:pt x="153" y="22"/>
                    <a:pt x="126" y="22"/>
                  </a:cubicBezTo>
                  <a:cubicBezTo>
                    <a:pt x="112" y="22"/>
                    <a:pt x="99" y="24"/>
                    <a:pt x="86" y="30"/>
                  </a:cubicBezTo>
                  <a:cubicBezTo>
                    <a:pt x="73" y="35"/>
                    <a:pt x="62" y="43"/>
                    <a:pt x="53" y="52"/>
                  </a:cubicBezTo>
                  <a:cubicBezTo>
                    <a:pt x="43" y="61"/>
                    <a:pt x="36" y="73"/>
                    <a:pt x="30" y="85"/>
                  </a:cubicBezTo>
                  <a:cubicBezTo>
                    <a:pt x="25" y="98"/>
                    <a:pt x="22" y="112"/>
                    <a:pt x="22" y="126"/>
                  </a:cubicBezTo>
                  <a:cubicBezTo>
                    <a:pt x="22" y="140"/>
                    <a:pt x="25" y="153"/>
                    <a:pt x="31" y="166"/>
                  </a:cubicBezTo>
                  <a:cubicBezTo>
                    <a:pt x="36" y="179"/>
                    <a:pt x="43" y="190"/>
                    <a:pt x="53" y="199"/>
                  </a:cubicBezTo>
                  <a:cubicBezTo>
                    <a:pt x="62" y="208"/>
                    <a:pt x="73" y="216"/>
                    <a:pt x="86" y="221"/>
                  </a:cubicBezTo>
                  <a:cubicBezTo>
                    <a:pt x="99" y="227"/>
                    <a:pt x="112" y="230"/>
                    <a:pt x="126" y="230"/>
                  </a:cubicBezTo>
                  <a:cubicBezTo>
                    <a:pt x="142" y="230"/>
                    <a:pt x="158" y="226"/>
                    <a:pt x="172" y="219"/>
                  </a:cubicBezTo>
                  <a:cubicBezTo>
                    <a:pt x="183" y="214"/>
                    <a:pt x="193" y="206"/>
                    <a:pt x="202" y="197"/>
                  </a:cubicBezTo>
                  <a:cubicBezTo>
                    <a:pt x="202" y="197"/>
                    <a:pt x="202" y="196"/>
                    <a:pt x="203" y="196"/>
                  </a:cubicBezTo>
                  <a:cubicBezTo>
                    <a:pt x="203" y="196"/>
                    <a:pt x="203" y="195"/>
                    <a:pt x="204" y="195"/>
                  </a:cubicBezTo>
                  <a:cubicBezTo>
                    <a:pt x="206" y="194"/>
                    <a:pt x="208" y="193"/>
                    <a:pt x="210" y="193"/>
                  </a:cubicBezTo>
                  <a:cubicBezTo>
                    <a:pt x="217" y="193"/>
                    <a:pt x="222" y="198"/>
                    <a:pt x="222" y="204"/>
                  </a:cubicBezTo>
                  <a:cubicBezTo>
                    <a:pt x="222" y="208"/>
                    <a:pt x="220" y="211"/>
                    <a:pt x="217" y="213"/>
                  </a:cubicBezTo>
                  <a:cubicBezTo>
                    <a:pt x="207" y="224"/>
                    <a:pt x="194" y="233"/>
                    <a:pt x="180" y="240"/>
                  </a:cubicBezTo>
                  <a:cubicBezTo>
                    <a:pt x="163" y="248"/>
                    <a:pt x="145" y="252"/>
                    <a:pt x="126" y="252"/>
                  </a:cubicBezTo>
                  <a:cubicBezTo>
                    <a:pt x="109" y="252"/>
                    <a:pt x="93" y="248"/>
                    <a:pt x="77" y="242"/>
                  </a:cubicBezTo>
                  <a:cubicBezTo>
                    <a:pt x="62" y="235"/>
                    <a:pt x="48" y="226"/>
                    <a:pt x="37" y="215"/>
                  </a:cubicBezTo>
                  <a:cubicBezTo>
                    <a:pt x="26" y="203"/>
                    <a:pt x="17" y="190"/>
                    <a:pt x="10" y="174"/>
                  </a:cubicBezTo>
                  <a:cubicBezTo>
                    <a:pt x="4" y="159"/>
                    <a:pt x="0" y="143"/>
                    <a:pt x="0" y="126"/>
                  </a:cubicBezTo>
                  <a:cubicBezTo>
                    <a:pt x="0" y="109"/>
                    <a:pt x="4" y="92"/>
                    <a:pt x="10" y="77"/>
                  </a:cubicBezTo>
                  <a:cubicBezTo>
                    <a:pt x="17" y="61"/>
                    <a:pt x="26" y="48"/>
                    <a:pt x="37" y="37"/>
                  </a:cubicBezTo>
                  <a:cubicBezTo>
                    <a:pt x="48" y="25"/>
                    <a:pt x="62" y="16"/>
                    <a:pt x="77" y="10"/>
                  </a:cubicBezTo>
                  <a:cubicBezTo>
                    <a:pt x="93" y="3"/>
                    <a:pt x="109" y="0"/>
                    <a:pt x="126" y="0"/>
                  </a:cubicBezTo>
                  <a:cubicBezTo>
                    <a:pt x="142" y="0"/>
                    <a:pt x="158" y="3"/>
                    <a:pt x="173" y="9"/>
                  </a:cubicBezTo>
                  <a:cubicBezTo>
                    <a:pt x="188" y="15"/>
                    <a:pt x="201" y="23"/>
                    <a:pt x="213" y="35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252" y="91"/>
                    <a:pt x="252" y="91"/>
                    <a:pt x="252" y="91"/>
                  </a:cubicBezTo>
                  <a:lnTo>
                    <a:pt x="173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5" name="AutoShape 15"/>
          <p:cNvSpPr>
            <a:spLocks noChangeAspect="1" noChangeArrowheads="1" noTextEdit="1"/>
          </p:cNvSpPr>
          <p:nvPr/>
        </p:nvSpPr>
        <p:spPr bwMode="auto">
          <a:xfrm>
            <a:off x="3019430" y="3530600"/>
            <a:ext cx="3111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7" name="Group 36"/>
          <p:cNvGrpSpPr/>
          <p:nvPr/>
        </p:nvGrpSpPr>
        <p:grpSpPr>
          <a:xfrm>
            <a:off x="2810010" y="3485404"/>
            <a:ext cx="482238" cy="434775"/>
            <a:chOff x="2810010" y="3485404"/>
            <a:chExt cx="482238" cy="434775"/>
          </a:xfrm>
        </p:grpSpPr>
        <p:sp>
          <p:nvSpPr>
            <p:cNvPr id="182" name="Freeform 61"/>
            <p:cNvSpPr>
              <a:spLocks noEditPoints="1"/>
            </p:cNvSpPr>
            <p:nvPr/>
          </p:nvSpPr>
          <p:spPr bwMode="auto">
            <a:xfrm>
              <a:off x="2810010" y="3592546"/>
              <a:ext cx="239201" cy="326686"/>
            </a:xfrm>
            <a:custGeom>
              <a:avLst/>
              <a:gdLst>
                <a:gd name="T0" fmla="*/ 0 w 241"/>
                <a:gd name="T1" fmla="*/ 296 h 307"/>
                <a:gd name="T2" fmla="*/ 230 w 241"/>
                <a:gd name="T3" fmla="*/ 0 h 307"/>
                <a:gd name="T4" fmla="*/ 230 w 241"/>
                <a:gd name="T5" fmla="*/ 307 h 307"/>
                <a:gd name="T6" fmla="*/ 109 w 241"/>
                <a:gd name="T7" fmla="*/ 263 h 307"/>
                <a:gd name="T8" fmla="*/ 219 w 241"/>
                <a:gd name="T9" fmla="*/ 22 h 307"/>
                <a:gd name="T10" fmla="*/ 87 w 241"/>
                <a:gd name="T11" fmla="*/ 285 h 307"/>
                <a:gd name="T12" fmla="*/ 148 w 241"/>
                <a:gd name="T13" fmla="*/ 241 h 307"/>
                <a:gd name="T14" fmla="*/ 219 w 241"/>
                <a:gd name="T15" fmla="*/ 285 h 307"/>
                <a:gd name="T16" fmla="*/ 49 w 241"/>
                <a:gd name="T17" fmla="*/ 65 h 307"/>
                <a:gd name="T18" fmla="*/ 49 w 241"/>
                <a:gd name="T19" fmla="*/ 44 h 307"/>
                <a:gd name="T20" fmla="*/ 65 w 241"/>
                <a:gd name="T21" fmla="*/ 60 h 307"/>
                <a:gd name="T22" fmla="*/ 49 w 241"/>
                <a:gd name="T23" fmla="*/ 109 h 307"/>
                <a:gd name="T24" fmla="*/ 49 w 241"/>
                <a:gd name="T25" fmla="*/ 87 h 307"/>
                <a:gd name="T26" fmla="*/ 65 w 241"/>
                <a:gd name="T27" fmla="*/ 104 h 307"/>
                <a:gd name="T28" fmla="*/ 49 w 241"/>
                <a:gd name="T29" fmla="*/ 153 h 307"/>
                <a:gd name="T30" fmla="*/ 49 w 241"/>
                <a:gd name="T31" fmla="*/ 131 h 307"/>
                <a:gd name="T32" fmla="*/ 65 w 241"/>
                <a:gd name="T33" fmla="*/ 148 h 307"/>
                <a:gd name="T34" fmla="*/ 49 w 241"/>
                <a:gd name="T35" fmla="*/ 197 h 307"/>
                <a:gd name="T36" fmla="*/ 49 w 241"/>
                <a:gd name="T37" fmla="*/ 175 h 307"/>
                <a:gd name="T38" fmla="*/ 65 w 241"/>
                <a:gd name="T39" fmla="*/ 192 h 307"/>
                <a:gd name="T40" fmla="*/ 49 w 241"/>
                <a:gd name="T41" fmla="*/ 241 h 307"/>
                <a:gd name="T42" fmla="*/ 49 w 241"/>
                <a:gd name="T43" fmla="*/ 219 h 307"/>
                <a:gd name="T44" fmla="*/ 65 w 241"/>
                <a:gd name="T45" fmla="*/ 236 h 307"/>
                <a:gd name="T46" fmla="*/ 93 w 241"/>
                <a:gd name="T47" fmla="*/ 65 h 307"/>
                <a:gd name="T48" fmla="*/ 93 w 241"/>
                <a:gd name="T49" fmla="*/ 44 h 307"/>
                <a:gd name="T50" fmla="*/ 109 w 241"/>
                <a:gd name="T51" fmla="*/ 60 h 307"/>
                <a:gd name="T52" fmla="*/ 93 w 241"/>
                <a:gd name="T53" fmla="*/ 109 h 307"/>
                <a:gd name="T54" fmla="*/ 93 w 241"/>
                <a:gd name="T55" fmla="*/ 87 h 307"/>
                <a:gd name="T56" fmla="*/ 109 w 241"/>
                <a:gd name="T57" fmla="*/ 104 h 307"/>
                <a:gd name="T58" fmla="*/ 93 w 241"/>
                <a:gd name="T59" fmla="*/ 153 h 307"/>
                <a:gd name="T60" fmla="*/ 93 w 241"/>
                <a:gd name="T61" fmla="*/ 131 h 307"/>
                <a:gd name="T62" fmla="*/ 109 w 241"/>
                <a:gd name="T63" fmla="*/ 148 h 307"/>
                <a:gd name="T64" fmla="*/ 93 w 241"/>
                <a:gd name="T65" fmla="*/ 197 h 307"/>
                <a:gd name="T66" fmla="*/ 93 w 241"/>
                <a:gd name="T67" fmla="*/ 175 h 307"/>
                <a:gd name="T68" fmla="*/ 109 w 241"/>
                <a:gd name="T69" fmla="*/ 192 h 307"/>
                <a:gd name="T70" fmla="*/ 137 w 241"/>
                <a:gd name="T71" fmla="*/ 65 h 307"/>
                <a:gd name="T72" fmla="*/ 137 w 241"/>
                <a:gd name="T73" fmla="*/ 44 h 307"/>
                <a:gd name="T74" fmla="*/ 153 w 241"/>
                <a:gd name="T75" fmla="*/ 60 h 307"/>
                <a:gd name="T76" fmla="*/ 137 w 241"/>
                <a:gd name="T77" fmla="*/ 109 h 307"/>
                <a:gd name="T78" fmla="*/ 137 w 241"/>
                <a:gd name="T79" fmla="*/ 87 h 307"/>
                <a:gd name="T80" fmla="*/ 153 w 241"/>
                <a:gd name="T81" fmla="*/ 104 h 307"/>
                <a:gd name="T82" fmla="*/ 137 w 241"/>
                <a:gd name="T83" fmla="*/ 153 h 307"/>
                <a:gd name="T84" fmla="*/ 137 w 241"/>
                <a:gd name="T85" fmla="*/ 131 h 307"/>
                <a:gd name="T86" fmla="*/ 153 w 241"/>
                <a:gd name="T87" fmla="*/ 148 h 307"/>
                <a:gd name="T88" fmla="*/ 137 w 241"/>
                <a:gd name="T89" fmla="*/ 197 h 307"/>
                <a:gd name="T90" fmla="*/ 137 w 241"/>
                <a:gd name="T91" fmla="*/ 175 h 307"/>
                <a:gd name="T92" fmla="*/ 153 w 241"/>
                <a:gd name="T93" fmla="*/ 192 h 307"/>
                <a:gd name="T94" fmla="*/ 181 w 241"/>
                <a:gd name="T95" fmla="*/ 65 h 307"/>
                <a:gd name="T96" fmla="*/ 181 w 241"/>
                <a:gd name="T97" fmla="*/ 44 h 307"/>
                <a:gd name="T98" fmla="*/ 197 w 241"/>
                <a:gd name="T99" fmla="*/ 60 h 307"/>
                <a:gd name="T100" fmla="*/ 181 w 241"/>
                <a:gd name="T101" fmla="*/ 109 h 307"/>
                <a:gd name="T102" fmla="*/ 181 w 241"/>
                <a:gd name="T103" fmla="*/ 87 h 307"/>
                <a:gd name="T104" fmla="*/ 197 w 241"/>
                <a:gd name="T105" fmla="*/ 104 h 307"/>
                <a:gd name="T106" fmla="*/ 181 w 241"/>
                <a:gd name="T107" fmla="*/ 153 h 307"/>
                <a:gd name="T108" fmla="*/ 181 w 241"/>
                <a:gd name="T109" fmla="*/ 131 h 307"/>
                <a:gd name="T110" fmla="*/ 197 w 241"/>
                <a:gd name="T111" fmla="*/ 148 h 307"/>
                <a:gd name="T112" fmla="*/ 181 w 241"/>
                <a:gd name="T113" fmla="*/ 197 h 307"/>
                <a:gd name="T114" fmla="*/ 181 w 241"/>
                <a:gd name="T115" fmla="*/ 175 h 307"/>
                <a:gd name="T116" fmla="*/ 197 w 241"/>
                <a:gd name="T117" fmla="*/ 192 h 307"/>
                <a:gd name="T118" fmla="*/ 181 w 241"/>
                <a:gd name="T119" fmla="*/ 241 h 307"/>
                <a:gd name="T120" fmla="*/ 181 w 241"/>
                <a:gd name="T121" fmla="*/ 219 h 307"/>
                <a:gd name="T122" fmla="*/ 197 w 241"/>
                <a:gd name="T123" fmla="*/ 23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" h="307">
                  <a:moveTo>
                    <a:pt x="109" y="307"/>
                  </a:moveTo>
                  <a:cubicBezTo>
                    <a:pt x="11" y="307"/>
                    <a:pt x="11" y="307"/>
                    <a:pt x="11" y="307"/>
                  </a:cubicBezTo>
                  <a:cubicBezTo>
                    <a:pt x="5" y="307"/>
                    <a:pt x="0" y="302"/>
                    <a:pt x="0" y="29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1" y="5"/>
                    <a:pt x="241" y="11"/>
                  </a:cubicBezTo>
                  <a:cubicBezTo>
                    <a:pt x="241" y="296"/>
                    <a:pt x="241" y="296"/>
                    <a:pt x="241" y="296"/>
                  </a:cubicBezTo>
                  <a:cubicBezTo>
                    <a:pt x="241" y="302"/>
                    <a:pt x="236" y="307"/>
                    <a:pt x="230" y="307"/>
                  </a:cubicBezTo>
                  <a:cubicBezTo>
                    <a:pt x="131" y="307"/>
                    <a:pt x="131" y="307"/>
                    <a:pt x="131" y="307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109" y="263"/>
                    <a:pt x="109" y="263"/>
                    <a:pt x="109" y="263"/>
                  </a:cubicBezTo>
                  <a:lnTo>
                    <a:pt x="109" y="307"/>
                  </a:lnTo>
                  <a:close/>
                  <a:moveTo>
                    <a:pt x="219" y="285"/>
                  </a:moveTo>
                  <a:cubicBezTo>
                    <a:pt x="219" y="22"/>
                    <a:pt x="219" y="22"/>
                    <a:pt x="219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85"/>
                    <a:pt x="22" y="285"/>
                    <a:pt x="22" y="285"/>
                  </a:cubicBezTo>
                  <a:cubicBezTo>
                    <a:pt x="87" y="285"/>
                    <a:pt x="87" y="285"/>
                    <a:pt x="87" y="285"/>
                  </a:cubicBezTo>
                  <a:cubicBezTo>
                    <a:pt x="87" y="247"/>
                    <a:pt x="87" y="247"/>
                    <a:pt x="87" y="247"/>
                  </a:cubicBezTo>
                  <a:cubicBezTo>
                    <a:pt x="87" y="244"/>
                    <a:pt x="90" y="241"/>
                    <a:pt x="93" y="241"/>
                  </a:cubicBezTo>
                  <a:cubicBezTo>
                    <a:pt x="148" y="241"/>
                    <a:pt x="148" y="241"/>
                    <a:pt x="148" y="241"/>
                  </a:cubicBezTo>
                  <a:cubicBezTo>
                    <a:pt x="151" y="241"/>
                    <a:pt x="153" y="244"/>
                    <a:pt x="153" y="247"/>
                  </a:cubicBezTo>
                  <a:cubicBezTo>
                    <a:pt x="153" y="285"/>
                    <a:pt x="153" y="285"/>
                    <a:pt x="153" y="285"/>
                  </a:cubicBezTo>
                  <a:lnTo>
                    <a:pt x="219" y="285"/>
                  </a:lnTo>
                  <a:close/>
                  <a:moveTo>
                    <a:pt x="65" y="60"/>
                  </a:moveTo>
                  <a:cubicBezTo>
                    <a:pt x="65" y="63"/>
                    <a:pt x="63" y="65"/>
                    <a:pt x="60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6" y="65"/>
                    <a:pt x="44" y="63"/>
                    <a:pt x="44" y="60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6"/>
                    <a:pt x="46" y="44"/>
                    <a:pt x="4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5" y="46"/>
                    <a:pt x="65" y="49"/>
                  </a:cubicBezTo>
                  <a:lnTo>
                    <a:pt x="65" y="60"/>
                  </a:lnTo>
                  <a:close/>
                  <a:moveTo>
                    <a:pt x="65" y="104"/>
                  </a:moveTo>
                  <a:cubicBezTo>
                    <a:pt x="65" y="107"/>
                    <a:pt x="63" y="109"/>
                    <a:pt x="60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46" y="109"/>
                    <a:pt x="44" y="107"/>
                    <a:pt x="44" y="104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0"/>
                    <a:pt x="46" y="87"/>
                    <a:pt x="49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3" y="87"/>
                    <a:pt x="65" y="90"/>
                    <a:pt x="65" y="93"/>
                  </a:cubicBezTo>
                  <a:lnTo>
                    <a:pt x="65" y="104"/>
                  </a:lnTo>
                  <a:close/>
                  <a:moveTo>
                    <a:pt x="65" y="148"/>
                  </a:moveTo>
                  <a:cubicBezTo>
                    <a:pt x="65" y="151"/>
                    <a:pt x="63" y="153"/>
                    <a:pt x="60" y="153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6" y="153"/>
                    <a:pt x="44" y="151"/>
                    <a:pt x="44" y="148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4"/>
                    <a:pt x="46" y="131"/>
                    <a:pt x="49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3" y="131"/>
                    <a:pt x="65" y="134"/>
                    <a:pt x="65" y="137"/>
                  </a:cubicBezTo>
                  <a:lnTo>
                    <a:pt x="65" y="148"/>
                  </a:lnTo>
                  <a:close/>
                  <a:moveTo>
                    <a:pt x="65" y="192"/>
                  </a:moveTo>
                  <a:cubicBezTo>
                    <a:pt x="65" y="195"/>
                    <a:pt x="63" y="197"/>
                    <a:pt x="60" y="19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46" y="197"/>
                    <a:pt x="44" y="195"/>
                    <a:pt x="44" y="192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4" y="178"/>
                    <a:pt x="46" y="175"/>
                    <a:pt x="49" y="175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3" y="175"/>
                    <a:pt x="65" y="178"/>
                    <a:pt x="65" y="181"/>
                  </a:cubicBezTo>
                  <a:lnTo>
                    <a:pt x="65" y="192"/>
                  </a:lnTo>
                  <a:close/>
                  <a:moveTo>
                    <a:pt x="65" y="236"/>
                  </a:moveTo>
                  <a:cubicBezTo>
                    <a:pt x="65" y="238"/>
                    <a:pt x="63" y="241"/>
                    <a:pt x="60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46" y="241"/>
                    <a:pt x="44" y="238"/>
                    <a:pt x="44" y="236"/>
                  </a:cubicBezTo>
                  <a:cubicBezTo>
                    <a:pt x="44" y="225"/>
                    <a:pt x="44" y="225"/>
                    <a:pt x="44" y="225"/>
                  </a:cubicBezTo>
                  <a:cubicBezTo>
                    <a:pt x="44" y="222"/>
                    <a:pt x="46" y="219"/>
                    <a:pt x="49" y="219"/>
                  </a:cubicBezTo>
                  <a:cubicBezTo>
                    <a:pt x="60" y="219"/>
                    <a:pt x="60" y="219"/>
                    <a:pt x="60" y="219"/>
                  </a:cubicBezTo>
                  <a:cubicBezTo>
                    <a:pt x="63" y="219"/>
                    <a:pt x="65" y="222"/>
                    <a:pt x="65" y="225"/>
                  </a:cubicBezTo>
                  <a:lnTo>
                    <a:pt x="65" y="236"/>
                  </a:lnTo>
                  <a:close/>
                  <a:moveTo>
                    <a:pt x="109" y="60"/>
                  </a:moveTo>
                  <a:cubicBezTo>
                    <a:pt x="109" y="63"/>
                    <a:pt x="107" y="65"/>
                    <a:pt x="104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0" y="65"/>
                    <a:pt x="87" y="63"/>
                    <a:pt x="87" y="6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6"/>
                    <a:pt x="90" y="44"/>
                    <a:pt x="93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7" y="44"/>
                    <a:pt x="109" y="46"/>
                    <a:pt x="109" y="49"/>
                  </a:cubicBezTo>
                  <a:lnTo>
                    <a:pt x="109" y="60"/>
                  </a:lnTo>
                  <a:close/>
                  <a:moveTo>
                    <a:pt x="109" y="104"/>
                  </a:moveTo>
                  <a:cubicBezTo>
                    <a:pt x="109" y="107"/>
                    <a:pt x="107" y="109"/>
                    <a:pt x="104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0" y="109"/>
                    <a:pt x="87" y="107"/>
                    <a:pt x="87" y="104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90"/>
                    <a:pt x="90" y="87"/>
                    <a:pt x="93" y="87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9" y="90"/>
                    <a:pt x="109" y="93"/>
                  </a:cubicBezTo>
                  <a:lnTo>
                    <a:pt x="109" y="104"/>
                  </a:lnTo>
                  <a:close/>
                  <a:moveTo>
                    <a:pt x="109" y="148"/>
                  </a:moveTo>
                  <a:cubicBezTo>
                    <a:pt x="109" y="151"/>
                    <a:pt x="107" y="153"/>
                    <a:pt x="104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0" y="153"/>
                    <a:pt x="87" y="151"/>
                    <a:pt x="87" y="148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90" y="131"/>
                    <a:pt x="93" y="131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7" y="131"/>
                    <a:pt x="109" y="134"/>
                    <a:pt x="109" y="137"/>
                  </a:cubicBezTo>
                  <a:lnTo>
                    <a:pt x="109" y="148"/>
                  </a:lnTo>
                  <a:close/>
                  <a:moveTo>
                    <a:pt x="109" y="192"/>
                  </a:moveTo>
                  <a:cubicBezTo>
                    <a:pt x="109" y="195"/>
                    <a:pt x="107" y="197"/>
                    <a:pt x="104" y="197"/>
                  </a:cubicBezTo>
                  <a:cubicBezTo>
                    <a:pt x="93" y="197"/>
                    <a:pt x="93" y="197"/>
                    <a:pt x="93" y="197"/>
                  </a:cubicBezTo>
                  <a:cubicBezTo>
                    <a:pt x="90" y="197"/>
                    <a:pt x="87" y="195"/>
                    <a:pt x="87" y="192"/>
                  </a:cubicBezTo>
                  <a:cubicBezTo>
                    <a:pt x="87" y="181"/>
                    <a:pt x="87" y="181"/>
                    <a:pt x="87" y="181"/>
                  </a:cubicBezTo>
                  <a:cubicBezTo>
                    <a:pt x="87" y="178"/>
                    <a:pt x="90" y="175"/>
                    <a:pt x="93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7" y="175"/>
                    <a:pt x="109" y="178"/>
                    <a:pt x="109" y="181"/>
                  </a:cubicBezTo>
                  <a:lnTo>
                    <a:pt x="109" y="192"/>
                  </a:lnTo>
                  <a:close/>
                  <a:moveTo>
                    <a:pt x="153" y="60"/>
                  </a:moveTo>
                  <a:cubicBezTo>
                    <a:pt x="153" y="63"/>
                    <a:pt x="151" y="65"/>
                    <a:pt x="14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4" y="65"/>
                    <a:pt x="131" y="63"/>
                    <a:pt x="131" y="60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46"/>
                    <a:pt x="134" y="44"/>
                    <a:pt x="13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51" y="44"/>
                    <a:pt x="153" y="46"/>
                    <a:pt x="153" y="49"/>
                  </a:cubicBezTo>
                  <a:lnTo>
                    <a:pt x="153" y="60"/>
                  </a:lnTo>
                  <a:close/>
                  <a:moveTo>
                    <a:pt x="153" y="104"/>
                  </a:moveTo>
                  <a:cubicBezTo>
                    <a:pt x="153" y="107"/>
                    <a:pt x="151" y="109"/>
                    <a:pt x="148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4" y="109"/>
                    <a:pt x="131" y="107"/>
                    <a:pt x="131" y="104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31" y="90"/>
                    <a:pt x="134" y="87"/>
                    <a:pt x="137" y="87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51" y="87"/>
                    <a:pt x="153" y="90"/>
                    <a:pt x="153" y="93"/>
                  </a:cubicBezTo>
                  <a:lnTo>
                    <a:pt x="153" y="104"/>
                  </a:lnTo>
                  <a:close/>
                  <a:moveTo>
                    <a:pt x="153" y="148"/>
                  </a:moveTo>
                  <a:cubicBezTo>
                    <a:pt x="153" y="151"/>
                    <a:pt x="151" y="153"/>
                    <a:pt x="148" y="153"/>
                  </a:cubicBezTo>
                  <a:cubicBezTo>
                    <a:pt x="137" y="153"/>
                    <a:pt x="137" y="153"/>
                    <a:pt x="137" y="153"/>
                  </a:cubicBezTo>
                  <a:cubicBezTo>
                    <a:pt x="134" y="153"/>
                    <a:pt x="131" y="151"/>
                    <a:pt x="131" y="148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1" y="134"/>
                    <a:pt x="134" y="131"/>
                    <a:pt x="137" y="131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1" y="131"/>
                    <a:pt x="153" y="134"/>
                    <a:pt x="153" y="137"/>
                  </a:cubicBezTo>
                  <a:lnTo>
                    <a:pt x="153" y="148"/>
                  </a:lnTo>
                  <a:close/>
                  <a:moveTo>
                    <a:pt x="153" y="192"/>
                  </a:moveTo>
                  <a:cubicBezTo>
                    <a:pt x="153" y="195"/>
                    <a:pt x="151" y="197"/>
                    <a:pt x="148" y="197"/>
                  </a:cubicBezTo>
                  <a:cubicBezTo>
                    <a:pt x="137" y="197"/>
                    <a:pt x="137" y="197"/>
                    <a:pt x="137" y="197"/>
                  </a:cubicBezTo>
                  <a:cubicBezTo>
                    <a:pt x="134" y="197"/>
                    <a:pt x="131" y="195"/>
                    <a:pt x="131" y="192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131" y="178"/>
                    <a:pt x="134" y="175"/>
                    <a:pt x="137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51" y="175"/>
                    <a:pt x="153" y="178"/>
                    <a:pt x="153" y="181"/>
                  </a:cubicBezTo>
                  <a:lnTo>
                    <a:pt x="153" y="192"/>
                  </a:lnTo>
                  <a:close/>
                  <a:moveTo>
                    <a:pt x="197" y="60"/>
                  </a:moveTo>
                  <a:cubicBezTo>
                    <a:pt x="197" y="63"/>
                    <a:pt x="195" y="65"/>
                    <a:pt x="192" y="65"/>
                  </a:cubicBezTo>
                  <a:cubicBezTo>
                    <a:pt x="181" y="65"/>
                    <a:pt x="181" y="65"/>
                    <a:pt x="181" y="65"/>
                  </a:cubicBezTo>
                  <a:cubicBezTo>
                    <a:pt x="178" y="65"/>
                    <a:pt x="175" y="63"/>
                    <a:pt x="175" y="60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6"/>
                    <a:pt x="178" y="44"/>
                    <a:pt x="181" y="44"/>
                  </a:cubicBezTo>
                  <a:cubicBezTo>
                    <a:pt x="192" y="44"/>
                    <a:pt x="192" y="44"/>
                    <a:pt x="192" y="44"/>
                  </a:cubicBezTo>
                  <a:cubicBezTo>
                    <a:pt x="195" y="44"/>
                    <a:pt x="197" y="46"/>
                    <a:pt x="197" y="49"/>
                  </a:cubicBezTo>
                  <a:lnTo>
                    <a:pt x="197" y="60"/>
                  </a:lnTo>
                  <a:close/>
                  <a:moveTo>
                    <a:pt x="197" y="104"/>
                  </a:moveTo>
                  <a:cubicBezTo>
                    <a:pt x="197" y="107"/>
                    <a:pt x="195" y="109"/>
                    <a:pt x="192" y="109"/>
                  </a:cubicBezTo>
                  <a:cubicBezTo>
                    <a:pt x="181" y="109"/>
                    <a:pt x="181" y="109"/>
                    <a:pt x="181" y="109"/>
                  </a:cubicBezTo>
                  <a:cubicBezTo>
                    <a:pt x="178" y="109"/>
                    <a:pt x="175" y="107"/>
                    <a:pt x="175" y="10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75" y="90"/>
                    <a:pt x="178" y="87"/>
                    <a:pt x="18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5" y="87"/>
                    <a:pt x="197" y="90"/>
                    <a:pt x="197" y="93"/>
                  </a:cubicBezTo>
                  <a:lnTo>
                    <a:pt x="197" y="104"/>
                  </a:lnTo>
                  <a:close/>
                  <a:moveTo>
                    <a:pt x="197" y="148"/>
                  </a:moveTo>
                  <a:cubicBezTo>
                    <a:pt x="197" y="151"/>
                    <a:pt x="195" y="153"/>
                    <a:pt x="192" y="153"/>
                  </a:cubicBezTo>
                  <a:cubicBezTo>
                    <a:pt x="181" y="153"/>
                    <a:pt x="181" y="153"/>
                    <a:pt x="181" y="153"/>
                  </a:cubicBezTo>
                  <a:cubicBezTo>
                    <a:pt x="178" y="153"/>
                    <a:pt x="175" y="151"/>
                    <a:pt x="175" y="148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5" y="134"/>
                    <a:pt x="178" y="131"/>
                    <a:pt x="181" y="131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5" y="131"/>
                    <a:pt x="197" y="134"/>
                    <a:pt x="197" y="137"/>
                  </a:cubicBezTo>
                  <a:lnTo>
                    <a:pt x="197" y="148"/>
                  </a:lnTo>
                  <a:close/>
                  <a:moveTo>
                    <a:pt x="197" y="192"/>
                  </a:moveTo>
                  <a:cubicBezTo>
                    <a:pt x="197" y="195"/>
                    <a:pt x="195" y="197"/>
                    <a:pt x="192" y="197"/>
                  </a:cubicBezTo>
                  <a:cubicBezTo>
                    <a:pt x="181" y="197"/>
                    <a:pt x="181" y="197"/>
                    <a:pt x="181" y="197"/>
                  </a:cubicBezTo>
                  <a:cubicBezTo>
                    <a:pt x="178" y="197"/>
                    <a:pt x="175" y="195"/>
                    <a:pt x="175" y="192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75" y="178"/>
                    <a:pt x="178" y="175"/>
                    <a:pt x="181" y="175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195" y="175"/>
                    <a:pt x="197" y="178"/>
                    <a:pt x="197" y="181"/>
                  </a:cubicBezTo>
                  <a:lnTo>
                    <a:pt x="197" y="192"/>
                  </a:lnTo>
                  <a:close/>
                  <a:moveTo>
                    <a:pt x="197" y="236"/>
                  </a:moveTo>
                  <a:cubicBezTo>
                    <a:pt x="197" y="238"/>
                    <a:pt x="195" y="241"/>
                    <a:pt x="192" y="241"/>
                  </a:cubicBezTo>
                  <a:cubicBezTo>
                    <a:pt x="181" y="241"/>
                    <a:pt x="181" y="241"/>
                    <a:pt x="181" y="241"/>
                  </a:cubicBezTo>
                  <a:cubicBezTo>
                    <a:pt x="178" y="241"/>
                    <a:pt x="175" y="238"/>
                    <a:pt x="175" y="236"/>
                  </a:cubicBezTo>
                  <a:cubicBezTo>
                    <a:pt x="175" y="225"/>
                    <a:pt x="175" y="225"/>
                    <a:pt x="175" y="225"/>
                  </a:cubicBezTo>
                  <a:cubicBezTo>
                    <a:pt x="175" y="222"/>
                    <a:pt x="178" y="219"/>
                    <a:pt x="181" y="219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5" y="219"/>
                    <a:pt x="197" y="222"/>
                    <a:pt x="197" y="225"/>
                  </a:cubicBezTo>
                  <a:lnTo>
                    <a:pt x="197" y="236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7"/>
            <p:cNvSpPr>
              <a:spLocks noEditPoints="1"/>
            </p:cNvSpPr>
            <p:nvPr/>
          </p:nvSpPr>
          <p:spPr bwMode="auto">
            <a:xfrm>
              <a:off x="3005201" y="3528066"/>
              <a:ext cx="287047" cy="392113"/>
            </a:xfrm>
            <a:custGeom>
              <a:avLst/>
              <a:gdLst>
                <a:gd name="T0" fmla="*/ 0 w 386"/>
                <a:gd name="T1" fmla="*/ 17 h 487"/>
                <a:gd name="T2" fmla="*/ 175 w 386"/>
                <a:gd name="T3" fmla="*/ 487 h 487"/>
                <a:gd name="T4" fmla="*/ 210 w 386"/>
                <a:gd name="T5" fmla="*/ 487 h 487"/>
                <a:gd name="T6" fmla="*/ 386 w 386"/>
                <a:gd name="T7" fmla="*/ 17 h 487"/>
                <a:gd name="T8" fmla="*/ 96 w 386"/>
                <a:gd name="T9" fmla="*/ 383 h 487"/>
                <a:gd name="T10" fmla="*/ 71 w 386"/>
                <a:gd name="T11" fmla="*/ 357 h 487"/>
                <a:gd name="T12" fmla="*/ 104 w 386"/>
                <a:gd name="T13" fmla="*/ 357 h 487"/>
                <a:gd name="T14" fmla="*/ 96 w 386"/>
                <a:gd name="T15" fmla="*/ 313 h 487"/>
                <a:gd name="T16" fmla="*/ 71 w 386"/>
                <a:gd name="T17" fmla="*/ 287 h 487"/>
                <a:gd name="T18" fmla="*/ 104 w 386"/>
                <a:gd name="T19" fmla="*/ 287 h 487"/>
                <a:gd name="T20" fmla="*/ 96 w 386"/>
                <a:gd name="T21" fmla="*/ 243 h 487"/>
                <a:gd name="T22" fmla="*/ 71 w 386"/>
                <a:gd name="T23" fmla="*/ 217 h 487"/>
                <a:gd name="T24" fmla="*/ 104 w 386"/>
                <a:gd name="T25" fmla="*/ 217 h 487"/>
                <a:gd name="T26" fmla="*/ 96 w 386"/>
                <a:gd name="T27" fmla="*/ 173 h 487"/>
                <a:gd name="T28" fmla="*/ 71 w 386"/>
                <a:gd name="T29" fmla="*/ 147 h 487"/>
                <a:gd name="T30" fmla="*/ 104 w 386"/>
                <a:gd name="T31" fmla="*/ 147 h 487"/>
                <a:gd name="T32" fmla="*/ 96 w 386"/>
                <a:gd name="T33" fmla="*/ 103 h 487"/>
                <a:gd name="T34" fmla="*/ 71 w 386"/>
                <a:gd name="T35" fmla="*/ 77 h 487"/>
                <a:gd name="T36" fmla="*/ 104 w 386"/>
                <a:gd name="T37" fmla="*/ 77 h 487"/>
                <a:gd name="T38" fmla="*/ 167 w 386"/>
                <a:gd name="T39" fmla="*/ 313 h 487"/>
                <a:gd name="T40" fmla="*/ 139 w 386"/>
                <a:gd name="T41" fmla="*/ 287 h 487"/>
                <a:gd name="T42" fmla="*/ 175 w 386"/>
                <a:gd name="T43" fmla="*/ 287 h 487"/>
                <a:gd name="T44" fmla="*/ 167 w 386"/>
                <a:gd name="T45" fmla="*/ 243 h 487"/>
                <a:gd name="T46" fmla="*/ 139 w 386"/>
                <a:gd name="T47" fmla="*/ 217 h 487"/>
                <a:gd name="T48" fmla="*/ 175 w 386"/>
                <a:gd name="T49" fmla="*/ 217 h 487"/>
                <a:gd name="T50" fmla="*/ 167 w 386"/>
                <a:gd name="T51" fmla="*/ 173 h 487"/>
                <a:gd name="T52" fmla="*/ 139 w 386"/>
                <a:gd name="T53" fmla="*/ 147 h 487"/>
                <a:gd name="T54" fmla="*/ 175 w 386"/>
                <a:gd name="T55" fmla="*/ 147 h 487"/>
                <a:gd name="T56" fmla="*/ 167 w 386"/>
                <a:gd name="T57" fmla="*/ 103 h 487"/>
                <a:gd name="T58" fmla="*/ 139 w 386"/>
                <a:gd name="T59" fmla="*/ 77 h 487"/>
                <a:gd name="T60" fmla="*/ 175 w 386"/>
                <a:gd name="T61" fmla="*/ 77 h 487"/>
                <a:gd name="T62" fmla="*/ 237 w 386"/>
                <a:gd name="T63" fmla="*/ 313 h 487"/>
                <a:gd name="T64" fmla="*/ 210 w 386"/>
                <a:gd name="T65" fmla="*/ 287 h 487"/>
                <a:gd name="T66" fmla="*/ 245 w 386"/>
                <a:gd name="T67" fmla="*/ 287 h 487"/>
                <a:gd name="T68" fmla="*/ 237 w 386"/>
                <a:gd name="T69" fmla="*/ 243 h 487"/>
                <a:gd name="T70" fmla="*/ 210 w 386"/>
                <a:gd name="T71" fmla="*/ 217 h 487"/>
                <a:gd name="T72" fmla="*/ 245 w 386"/>
                <a:gd name="T73" fmla="*/ 217 h 487"/>
                <a:gd name="T74" fmla="*/ 237 w 386"/>
                <a:gd name="T75" fmla="*/ 173 h 487"/>
                <a:gd name="T76" fmla="*/ 210 w 386"/>
                <a:gd name="T77" fmla="*/ 147 h 487"/>
                <a:gd name="T78" fmla="*/ 245 w 386"/>
                <a:gd name="T79" fmla="*/ 147 h 487"/>
                <a:gd name="T80" fmla="*/ 237 w 386"/>
                <a:gd name="T81" fmla="*/ 103 h 487"/>
                <a:gd name="T82" fmla="*/ 210 w 386"/>
                <a:gd name="T83" fmla="*/ 77 h 487"/>
                <a:gd name="T84" fmla="*/ 245 w 386"/>
                <a:gd name="T85" fmla="*/ 77 h 487"/>
                <a:gd name="T86" fmla="*/ 307 w 386"/>
                <a:gd name="T87" fmla="*/ 383 h 487"/>
                <a:gd name="T88" fmla="*/ 280 w 386"/>
                <a:gd name="T89" fmla="*/ 357 h 487"/>
                <a:gd name="T90" fmla="*/ 315 w 386"/>
                <a:gd name="T91" fmla="*/ 357 h 487"/>
                <a:gd name="T92" fmla="*/ 307 w 386"/>
                <a:gd name="T93" fmla="*/ 313 h 487"/>
                <a:gd name="T94" fmla="*/ 280 w 386"/>
                <a:gd name="T95" fmla="*/ 287 h 487"/>
                <a:gd name="T96" fmla="*/ 315 w 386"/>
                <a:gd name="T97" fmla="*/ 287 h 487"/>
                <a:gd name="T98" fmla="*/ 307 w 386"/>
                <a:gd name="T99" fmla="*/ 243 h 487"/>
                <a:gd name="T100" fmla="*/ 280 w 386"/>
                <a:gd name="T101" fmla="*/ 217 h 487"/>
                <a:gd name="T102" fmla="*/ 315 w 386"/>
                <a:gd name="T103" fmla="*/ 217 h 487"/>
                <a:gd name="T104" fmla="*/ 307 w 386"/>
                <a:gd name="T105" fmla="*/ 173 h 487"/>
                <a:gd name="T106" fmla="*/ 280 w 386"/>
                <a:gd name="T107" fmla="*/ 147 h 487"/>
                <a:gd name="T108" fmla="*/ 315 w 386"/>
                <a:gd name="T109" fmla="*/ 147 h 487"/>
                <a:gd name="T110" fmla="*/ 307 w 386"/>
                <a:gd name="T111" fmla="*/ 103 h 487"/>
                <a:gd name="T112" fmla="*/ 280 w 386"/>
                <a:gd name="T113" fmla="*/ 77 h 487"/>
                <a:gd name="T114" fmla="*/ 315 w 386"/>
                <a:gd name="T115" fmla="*/ 7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6" h="487">
                  <a:moveTo>
                    <a:pt x="368" y="0"/>
                  </a:moveTo>
                  <a:cubicBezTo>
                    <a:pt x="368" y="0"/>
                    <a:pt x="36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7"/>
                    <a:pt x="0" y="17"/>
                    <a:pt x="0" y="470"/>
                  </a:cubicBezTo>
                  <a:cubicBezTo>
                    <a:pt x="0" y="479"/>
                    <a:pt x="8" y="487"/>
                    <a:pt x="18" y="487"/>
                  </a:cubicBezTo>
                  <a:cubicBezTo>
                    <a:pt x="18" y="487"/>
                    <a:pt x="18" y="487"/>
                    <a:pt x="175" y="48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210" y="417"/>
                  </a:cubicBezTo>
                  <a:cubicBezTo>
                    <a:pt x="210" y="417"/>
                    <a:pt x="210" y="417"/>
                    <a:pt x="210" y="487"/>
                  </a:cubicBezTo>
                  <a:cubicBezTo>
                    <a:pt x="210" y="487"/>
                    <a:pt x="210" y="487"/>
                    <a:pt x="368" y="487"/>
                  </a:cubicBezTo>
                  <a:cubicBezTo>
                    <a:pt x="378" y="487"/>
                    <a:pt x="386" y="479"/>
                    <a:pt x="386" y="470"/>
                  </a:cubicBezTo>
                  <a:cubicBezTo>
                    <a:pt x="386" y="470"/>
                    <a:pt x="386" y="470"/>
                    <a:pt x="386" y="17"/>
                  </a:cubicBezTo>
                  <a:cubicBezTo>
                    <a:pt x="386" y="7"/>
                    <a:pt x="378" y="0"/>
                    <a:pt x="368" y="0"/>
                  </a:cubicBezTo>
                  <a:close/>
                  <a:moveTo>
                    <a:pt x="104" y="375"/>
                  </a:moveTo>
                  <a:cubicBezTo>
                    <a:pt x="104" y="378"/>
                    <a:pt x="101" y="383"/>
                    <a:pt x="96" y="383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4" y="383"/>
                    <a:pt x="71" y="378"/>
                    <a:pt x="71" y="375"/>
                  </a:cubicBezTo>
                  <a:cubicBezTo>
                    <a:pt x="71" y="357"/>
                    <a:pt x="71" y="357"/>
                    <a:pt x="71" y="357"/>
                  </a:cubicBezTo>
                  <a:cubicBezTo>
                    <a:pt x="71" y="352"/>
                    <a:pt x="74" y="348"/>
                    <a:pt x="79" y="348"/>
                  </a:cubicBezTo>
                  <a:cubicBezTo>
                    <a:pt x="96" y="348"/>
                    <a:pt x="96" y="348"/>
                    <a:pt x="96" y="348"/>
                  </a:cubicBezTo>
                  <a:cubicBezTo>
                    <a:pt x="101" y="348"/>
                    <a:pt x="104" y="352"/>
                    <a:pt x="104" y="357"/>
                  </a:cubicBezTo>
                  <a:lnTo>
                    <a:pt x="104" y="375"/>
                  </a:lnTo>
                  <a:close/>
                  <a:moveTo>
                    <a:pt x="104" y="305"/>
                  </a:moveTo>
                  <a:cubicBezTo>
                    <a:pt x="104" y="309"/>
                    <a:pt x="101" y="313"/>
                    <a:pt x="96" y="313"/>
                  </a:cubicBezTo>
                  <a:cubicBezTo>
                    <a:pt x="79" y="313"/>
                    <a:pt x="79" y="313"/>
                    <a:pt x="79" y="313"/>
                  </a:cubicBezTo>
                  <a:cubicBezTo>
                    <a:pt x="74" y="313"/>
                    <a:pt x="71" y="309"/>
                    <a:pt x="71" y="305"/>
                  </a:cubicBezTo>
                  <a:cubicBezTo>
                    <a:pt x="71" y="287"/>
                    <a:pt x="71" y="287"/>
                    <a:pt x="71" y="287"/>
                  </a:cubicBezTo>
                  <a:cubicBezTo>
                    <a:pt x="71" y="282"/>
                    <a:pt x="74" y="278"/>
                    <a:pt x="79" y="278"/>
                  </a:cubicBezTo>
                  <a:cubicBezTo>
                    <a:pt x="96" y="278"/>
                    <a:pt x="96" y="278"/>
                    <a:pt x="96" y="278"/>
                  </a:cubicBezTo>
                  <a:cubicBezTo>
                    <a:pt x="101" y="278"/>
                    <a:pt x="104" y="282"/>
                    <a:pt x="104" y="287"/>
                  </a:cubicBezTo>
                  <a:lnTo>
                    <a:pt x="104" y="305"/>
                  </a:lnTo>
                  <a:close/>
                  <a:moveTo>
                    <a:pt x="104" y="235"/>
                  </a:moveTo>
                  <a:cubicBezTo>
                    <a:pt x="104" y="239"/>
                    <a:pt x="101" y="243"/>
                    <a:pt x="96" y="243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4" y="243"/>
                    <a:pt x="71" y="239"/>
                    <a:pt x="71" y="235"/>
                  </a:cubicBezTo>
                  <a:cubicBezTo>
                    <a:pt x="71" y="217"/>
                    <a:pt x="71" y="217"/>
                    <a:pt x="71" y="217"/>
                  </a:cubicBezTo>
                  <a:cubicBezTo>
                    <a:pt x="71" y="212"/>
                    <a:pt x="74" y="208"/>
                    <a:pt x="79" y="208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101" y="208"/>
                    <a:pt x="104" y="212"/>
                    <a:pt x="104" y="217"/>
                  </a:cubicBezTo>
                  <a:lnTo>
                    <a:pt x="104" y="235"/>
                  </a:lnTo>
                  <a:close/>
                  <a:moveTo>
                    <a:pt x="104" y="165"/>
                  </a:moveTo>
                  <a:cubicBezTo>
                    <a:pt x="104" y="170"/>
                    <a:pt x="101" y="173"/>
                    <a:pt x="96" y="173"/>
                  </a:cubicBezTo>
                  <a:cubicBezTo>
                    <a:pt x="79" y="173"/>
                    <a:pt x="79" y="173"/>
                    <a:pt x="79" y="173"/>
                  </a:cubicBezTo>
                  <a:cubicBezTo>
                    <a:pt x="74" y="173"/>
                    <a:pt x="71" y="170"/>
                    <a:pt x="71" y="165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71" y="143"/>
                    <a:pt x="74" y="138"/>
                    <a:pt x="79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01" y="138"/>
                    <a:pt x="104" y="143"/>
                    <a:pt x="104" y="147"/>
                  </a:cubicBezTo>
                  <a:lnTo>
                    <a:pt x="104" y="165"/>
                  </a:lnTo>
                  <a:close/>
                  <a:moveTo>
                    <a:pt x="104" y="95"/>
                  </a:moveTo>
                  <a:cubicBezTo>
                    <a:pt x="104" y="100"/>
                    <a:pt x="101" y="103"/>
                    <a:pt x="96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03"/>
                    <a:pt x="71" y="100"/>
                    <a:pt x="71" y="95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3"/>
                    <a:pt x="74" y="69"/>
                    <a:pt x="79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101" y="69"/>
                    <a:pt x="104" y="73"/>
                    <a:pt x="104" y="77"/>
                  </a:cubicBezTo>
                  <a:lnTo>
                    <a:pt x="104" y="95"/>
                  </a:lnTo>
                  <a:close/>
                  <a:moveTo>
                    <a:pt x="175" y="305"/>
                  </a:moveTo>
                  <a:cubicBezTo>
                    <a:pt x="175" y="309"/>
                    <a:pt x="171" y="313"/>
                    <a:pt x="167" y="313"/>
                  </a:cubicBezTo>
                  <a:cubicBezTo>
                    <a:pt x="149" y="313"/>
                    <a:pt x="149" y="313"/>
                    <a:pt x="149" y="313"/>
                  </a:cubicBezTo>
                  <a:cubicBezTo>
                    <a:pt x="144" y="313"/>
                    <a:pt x="139" y="309"/>
                    <a:pt x="139" y="305"/>
                  </a:cubicBezTo>
                  <a:cubicBezTo>
                    <a:pt x="139" y="287"/>
                    <a:pt x="139" y="287"/>
                    <a:pt x="139" y="287"/>
                  </a:cubicBezTo>
                  <a:cubicBezTo>
                    <a:pt x="139" y="282"/>
                    <a:pt x="144" y="278"/>
                    <a:pt x="149" y="278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71" y="278"/>
                    <a:pt x="175" y="282"/>
                    <a:pt x="175" y="287"/>
                  </a:cubicBezTo>
                  <a:lnTo>
                    <a:pt x="175" y="305"/>
                  </a:lnTo>
                  <a:close/>
                  <a:moveTo>
                    <a:pt x="175" y="235"/>
                  </a:moveTo>
                  <a:cubicBezTo>
                    <a:pt x="175" y="239"/>
                    <a:pt x="171" y="243"/>
                    <a:pt x="167" y="243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144" y="243"/>
                    <a:pt x="139" y="239"/>
                    <a:pt x="139" y="235"/>
                  </a:cubicBezTo>
                  <a:cubicBezTo>
                    <a:pt x="139" y="217"/>
                    <a:pt x="139" y="217"/>
                    <a:pt x="139" y="217"/>
                  </a:cubicBezTo>
                  <a:cubicBezTo>
                    <a:pt x="139" y="212"/>
                    <a:pt x="144" y="208"/>
                    <a:pt x="149" y="208"/>
                  </a:cubicBezTo>
                  <a:cubicBezTo>
                    <a:pt x="167" y="208"/>
                    <a:pt x="167" y="208"/>
                    <a:pt x="167" y="208"/>
                  </a:cubicBezTo>
                  <a:cubicBezTo>
                    <a:pt x="171" y="208"/>
                    <a:pt x="175" y="212"/>
                    <a:pt x="175" y="217"/>
                  </a:cubicBezTo>
                  <a:lnTo>
                    <a:pt x="175" y="235"/>
                  </a:lnTo>
                  <a:close/>
                  <a:moveTo>
                    <a:pt x="175" y="165"/>
                  </a:moveTo>
                  <a:cubicBezTo>
                    <a:pt x="175" y="170"/>
                    <a:pt x="171" y="173"/>
                    <a:pt x="167" y="173"/>
                  </a:cubicBezTo>
                  <a:cubicBezTo>
                    <a:pt x="149" y="173"/>
                    <a:pt x="149" y="173"/>
                    <a:pt x="149" y="173"/>
                  </a:cubicBezTo>
                  <a:cubicBezTo>
                    <a:pt x="144" y="173"/>
                    <a:pt x="139" y="170"/>
                    <a:pt x="139" y="165"/>
                  </a:cubicBezTo>
                  <a:cubicBezTo>
                    <a:pt x="139" y="147"/>
                    <a:pt x="139" y="147"/>
                    <a:pt x="139" y="147"/>
                  </a:cubicBezTo>
                  <a:cubicBezTo>
                    <a:pt x="139" y="143"/>
                    <a:pt x="144" y="138"/>
                    <a:pt x="149" y="138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71" y="138"/>
                    <a:pt x="175" y="143"/>
                    <a:pt x="175" y="147"/>
                  </a:cubicBezTo>
                  <a:lnTo>
                    <a:pt x="175" y="165"/>
                  </a:lnTo>
                  <a:close/>
                  <a:moveTo>
                    <a:pt x="175" y="95"/>
                  </a:moveTo>
                  <a:cubicBezTo>
                    <a:pt x="175" y="100"/>
                    <a:pt x="171" y="103"/>
                    <a:pt x="167" y="103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44" y="103"/>
                    <a:pt x="139" y="100"/>
                    <a:pt x="139" y="95"/>
                  </a:cubicBezTo>
                  <a:cubicBezTo>
                    <a:pt x="139" y="77"/>
                    <a:pt x="139" y="77"/>
                    <a:pt x="139" y="77"/>
                  </a:cubicBezTo>
                  <a:cubicBezTo>
                    <a:pt x="139" y="73"/>
                    <a:pt x="144" y="69"/>
                    <a:pt x="149" y="69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71" y="69"/>
                    <a:pt x="175" y="73"/>
                    <a:pt x="175" y="77"/>
                  </a:cubicBezTo>
                  <a:lnTo>
                    <a:pt x="175" y="95"/>
                  </a:lnTo>
                  <a:close/>
                  <a:moveTo>
                    <a:pt x="245" y="305"/>
                  </a:moveTo>
                  <a:cubicBezTo>
                    <a:pt x="245" y="309"/>
                    <a:pt x="242" y="313"/>
                    <a:pt x="237" y="313"/>
                  </a:cubicBezTo>
                  <a:cubicBezTo>
                    <a:pt x="219" y="313"/>
                    <a:pt x="219" y="313"/>
                    <a:pt x="219" y="313"/>
                  </a:cubicBezTo>
                  <a:cubicBezTo>
                    <a:pt x="215" y="313"/>
                    <a:pt x="210" y="309"/>
                    <a:pt x="210" y="30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2"/>
                    <a:pt x="215" y="278"/>
                    <a:pt x="219" y="278"/>
                  </a:cubicBezTo>
                  <a:cubicBezTo>
                    <a:pt x="237" y="278"/>
                    <a:pt x="237" y="278"/>
                    <a:pt x="237" y="278"/>
                  </a:cubicBezTo>
                  <a:cubicBezTo>
                    <a:pt x="242" y="278"/>
                    <a:pt x="245" y="282"/>
                    <a:pt x="245" y="287"/>
                  </a:cubicBezTo>
                  <a:lnTo>
                    <a:pt x="245" y="305"/>
                  </a:lnTo>
                  <a:close/>
                  <a:moveTo>
                    <a:pt x="245" y="235"/>
                  </a:moveTo>
                  <a:cubicBezTo>
                    <a:pt x="245" y="239"/>
                    <a:pt x="242" y="243"/>
                    <a:pt x="237" y="243"/>
                  </a:cubicBezTo>
                  <a:cubicBezTo>
                    <a:pt x="219" y="243"/>
                    <a:pt x="219" y="243"/>
                    <a:pt x="219" y="243"/>
                  </a:cubicBezTo>
                  <a:cubicBezTo>
                    <a:pt x="215" y="243"/>
                    <a:pt x="210" y="239"/>
                    <a:pt x="210" y="235"/>
                  </a:cubicBezTo>
                  <a:cubicBezTo>
                    <a:pt x="210" y="217"/>
                    <a:pt x="210" y="217"/>
                    <a:pt x="210" y="217"/>
                  </a:cubicBezTo>
                  <a:cubicBezTo>
                    <a:pt x="210" y="212"/>
                    <a:pt x="215" y="208"/>
                    <a:pt x="219" y="208"/>
                  </a:cubicBezTo>
                  <a:cubicBezTo>
                    <a:pt x="237" y="208"/>
                    <a:pt x="237" y="208"/>
                    <a:pt x="237" y="208"/>
                  </a:cubicBezTo>
                  <a:cubicBezTo>
                    <a:pt x="242" y="208"/>
                    <a:pt x="245" y="212"/>
                    <a:pt x="245" y="217"/>
                  </a:cubicBezTo>
                  <a:lnTo>
                    <a:pt x="245" y="235"/>
                  </a:lnTo>
                  <a:close/>
                  <a:moveTo>
                    <a:pt x="245" y="165"/>
                  </a:moveTo>
                  <a:cubicBezTo>
                    <a:pt x="245" y="170"/>
                    <a:pt x="242" y="173"/>
                    <a:pt x="237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5" y="173"/>
                    <a:pt x="210" y="170"/>
                    <a:pt x="210" y="165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3"/>
                    <a:pt x="215" y="138"/>
                    <a:pt x="219" y="138"/>
                  </a:cubicBezTo>
                  <a:cubicBezTo>
                    <a:pt x="237" y="138"/>
                    <a:pt x="237" y="138"/>
                    <a:pt x="237" y="138"/>
                  </a:cubicBezTo>
                  <a:cubicBezTo>
                    <a:pt x="242" y="138"/>
                    <a:pt x="245" y="143"/>
                    <a:pt x="245" y="147"/>
                  </a:cubicBezTo>
                  <a:lnTo>
                    <a:pt x="245" y="165"/>
                  </a:lnTo>
                  <a:close/>
                  <a:moveTo>
                    <a:pt x="245" y="95"/>
                  </a:moveTo>
                  <a:cubicBezTo>
                    <a:pt x="245" y="100"/>
                    <a:pt x="242" y="103"/>
                    <a:pt x="237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15" y="103"/>
                    <a:pt x="210" y="100"/>
                    <a:pt x="210" y="95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210" y="73"/>
                    <a:pt x="215" y="69"/>
                    <a:pt x="219" y="69"/>
                  </a:cubicBezTo>
                  <a:cubicBezTo>
                    <a:pt x="237" y="69"/>
                    <a:pt x="237" y="69"/>
                    <a:pt x="237" y="69"/>
                  </a:cubicBezTo>
                  <a:cubicBezTo>
                    <a:pt x="242" y="69"/>
                    <a:pt x="245" y="73"/>
                    <a:pt x="245" y="77"/>
                  </a:cubicBezTo>
                  <a:lnTo>
                    <a:pt x="245" y="95"/>
                  </a:lnTo>
                  <a:close/>
                  <a:moveTo>
                    <a:pt x="315" y="375"/>
                  </a:moveTo>
                  <a:cubicBezTo>
                    <a:pt x="315" y="378"/>
                    <a:pt x="312" y="383"/>
                    <a:pt x="307" y="383"/>
                  </a:cubicBezTo>
                  <a:cubicBezTo>
                    <a:pt x="290" y="383"/>
                    <a:pt x="290" y="383"/>
                    <a:pt x="290" y="383"/>
                  </a:cubicBezTo>
                  <a:cubicBezTo>
                    <a:pt x="285" y="383"/>
                    <a:pt x="280" y="378"/>
                    <a:pt x="280" y="375"/>
                  </a:cubicBezTo>
                  <a:cubicBezTo>
                    <a:pt x="280" y="357"/>
                    <a:pt x="280" y="357"/>
                    <a:pt x="280" y="357"/>
                  </a:cubicBezTo>
                  <a:cubicBezTo>
                    <a:pt x="280" y="352"/>
                    <a:pt x="285" y="348"/>
                    <a:pt x="290" y="348"/>
                  </a:cubicBezTo>
                  <a:cubicBezTo>
                    <a:pt x="307" y="348"/>
                    <a:pt x="307" y="348"/>
                    <a:pt x="307" y="348"/>
                  </a:cubicBezTo>
                  <a:cubicBezTo>
                    <a:pt x="312" y="348"/>
                    <a:pt x="315" y="352"/>
                    <a:pt x="315" y="357"/>
                  </a:cubicBezTo>
                  <a:lnTo>
                    <a:pt x="315" y="375"/>
                  </a:lnTo>
                  <a:close/>
                  <a:moveTo>
                    <a:pt x="315" y="305"/>
                  </a:moveTo>
                  <a:cubicBezTo>
                    <a:pt x="315" y="309"/>
                    <a:pt x="312" y="313"/>
                    <a:pt x="307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85" y="313"/>
                    <a:pt x="280" y="309"/>
                    <a:pt x="280" y="30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0" y="282"/>
                    <a:pt x="285" y="278"/>
                    <a:pt x="290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12" y="278"/>
                    <a:pt x="315" y="282"/>
                    <a:pt x="315" y="287"/>
                  </a:cubicBezTo>
                  <a:lnTo>
                    <a:pt x="315" y="305"/>
                  </a:lnTo>
                  <a:close/>
                  <a:moveTo>
                    <a:pt x="315" y="235"/>
                  </a:moveTo>
                  <a:cubicBezTo>
                    <a:pt x="315" y="239"/>
                    <a:pt x="312" y="243"/>
                    <a:pt x="307" y="243"/>
                  </a:cubicBezTo>
                  <a:cubicBezTo>
                    <a:pt x="290" y="243"/>
                    <a:pt x="290" y="243"/>
                    <a:pt x="290" y="243"/>
                  </a:cubicBezTo>
                  <a:cubicBezTo>
                    <a:pt x="285" y="243"/>
                    <a:pt x="280" y="239"/>
                    <a:pt x="280" y="235"/>
                  </a:cubicBezTo>
                  <a:cubicBezTo>
                    <a:pt x="280" y="217"/>
                    <a:pt x="280" y="217"/>
                    <a:pt x="280" y="217"/>
                  </a:cubicBezTo>
                  <a:cubicBezTo>
                    <a:pt x="280" y="212"/>
                    <a:pt x="285" y="208"/>
                    <a:pt x="290" y="208"/>
                  </a:cubicBezTo>
                  <a:cubicBezTo>
                    <a:pt x="307" y="208"/>
                    <a:pt x="307" y="208"/>
                    <a:pt x="307" y="208"/>
                  </a:cubicBezTo>
                  <a:cubicBezTo>
                    <a:pt x="312" y="208"/>
                    <a:pt x="315" y="212"/>
                    <a:pt x="315" y="217"/>
                  </a:cubicBezTo>
                  <a:lnTo>
                    <a:pt x="315" y="235"/>
                  </a:lnTo>
                  <a:close/>
                  <a:moveTo>
                    <a:pt x="315" y="165"/>
                  </a:moveTo>
                  <a:cubicBezTo>
                    <a:pt x="315" y="170"/>
                    <a:pt x="312" y="173"/>
                    <a:pt x="307" y="173"/>
                  </a:cubicBezTo>
                  <a:cubicBezTo>
                    <a:pt x="290" y="173"/>
                    <a:pt x="290" y="173"/>
                    <a:pt x="290" y="173"/>
                  </a:cubicBezTo>
                  <a:cubicBezTo>
                    <a:pt x="285" y="173"/>
                    <a:pt x="280" y="170"/>
                    <a:pt x="280" y="165"/>
                  </a:cubicBezTo>
                  <a:cubicBezTo>
                    <a:pt x="280" y="147"/>
                    <a:pt x="280" y="147"/>
                    <a:pt x="280" y="147"/>
                  </a:cubicBezTo>
                  <a:cubicBezTo>
                    <a:pt x="280" y="143"/>
                    <a:pt x="285" y="138"/>
                    <a:pt x="290" y="138"/>
                  </a:cubicBezTo>
                  <a:cubicBezTo>
                    <a:pt x="307" y="138"/>
                    <a:pt x="307" y="138"/>
                    <a:pt x="307" y="138"/>
                  </a:cubicBezTo>
                  <a:cubicBezTo>
                    <a:pt x="312" y="138"/>
                    <a:pt x="315" y="143"/>
                    <a:pt x="315" y="147"/>
                  </a:cubicBezTo>
                  <a:lnTo>
                    <a:pt x="315" y="165"/>
                  </a:lnTo>
                  <a:close/>
                  <a:moveTo>
                    <a:pt x="315" y="95"/>
                  </a:moveTo>
                  <a:cubicBezTo>
                    <a:pt x="315" y="100"/>
                    <a:pt x="312" y="103"/>
                    <a:pt x="307" y="103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85" y="103"/>
                    <a:pt x="280" y="100"/>
                    <a:pt x="280" y="95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3"/>
                    <a:pt x="285" y="69"/>
                    <a:pt x="290" y="69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12" y="69"/>
                    <a:pt x="315" y="73"/>
                    <a:pt x="315" y="77"/>
                  </a:cubicBezTo>
                  <a:lnTo>
                    <a:pt x="315" y="95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2835078" y="3485404"/>
              <a:ext cx="163049" cy="90392"/>
              <a:chOff x="7866063" y="4622801"/>
              <a:chExt cx="452438" cy="250825"/>
            </a:xfrm>
            <a:solidFill>
              <a:srgbClr val="E12D2D"/>
            </a:solidFill>
          </p:grpSpPr>
          <p:sp>
            <p:nvSpPr>
              <p:cNvPr id="193" name="Freeform 163"/>
              <p:cNvSpPr>
                <a:spLocks/>
              </p:cNvSpPr>
              <p:nvPr/>
            </p:nvSpPr>
            <p:spPr bwMode="auto">
              <a:xfrm>
                <a:off x="7991475" y="4802188"/>
                <a:ext cx="198438" cy="71438"/>
              </a:xfrm>
              <a:custGeom>
                <a:avLst/>
                <a:gdLst>
                  <a:gd name="T0" fmla="*/ 129 w 129"/>
                  <a:gd name="T1" fmla="*/ 26 h 47"/>
                  <a:gd name="T2" fmla="*/ 65 w 129"/>
                  <a:gd name="T3" fmla="*/ 0 h 47"/>
                  <a:gd name="T4" fmla="*/ 1 w 129"/>
                  <a:gd name="T5" fmla="*/ 26 h 47"/>
                  <a:gd name="T6" fmla="*/ 0 w 129"/>
                  <a:gd name="T7" fmla="*/ 27 h 47"/>
                  <a:gd name="T8" fmla="*/ 21 w 129"/>
                  <a:gd name="T9" fmla="*/ 47 h 47"/>
                  <a:gd name="T10" fmla="*/ 22 w 129"/>
                  <a:gd name="T11" fmla="*/ 47 h 47"/>
                  <a:gd name="T12" fmla="*/ 65 w 129"/>
                  <a:gd name="T13" fmla="*/ 29 h 47"/>
                  <a:gd name="T14" fmla="*/ 108 w 129"/>
                  <a:gd name="T15" fmla="*/ 47 h 47"/>
                  <a:gd name="T16" fmla="*/ 109 w 129"/>
                  <a:gd name="T17" fmla="*/ 47 h 47"/>
                  <a:gd name="T18" fmla="*/ 129 w 129"/>
                  <a:gd name="T19" fmla="*/ 27 h 47"/>
                  <a:gd name="T20" fmla="*/ 129 w 129"/>
                  <a:gd name="T21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47">
                    <a:moveTo>
                      <a:pt x="129" y="26"/>
                    </a:moveTo>
                    <a:cubicBezTo>
                      <a:pt x="112" y="10"/>
                      <a:pt x="90" y="0"/>
                      <a:pt x="65" y="0"/>
                    </a:cubicBezTo>
                    <a:cubicBezTo>
                      <a:pt x="40" y="0"/>
                      <a:pt x="17" y="10"/>
                      <a:pt x="1" y="26"/>
                    </a:cubicBezTo>
                    <a:cubicBezTo>
                      <a:pt x="1" y="26"/>
                      <a:pt x="1" y="26"/>
                      <a:pt x="0" y="2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33" y="36"/>
                      <a:pt x="48" y="29"/>
                      <a:pt x="65" y="29"/>
                    </a:cubicBezTo>
                    <a:cubicBezTo>
                      <a:pt x="82" y="29"/>
                      <a:pt x="97" y="36"/>
                      <a:pt x="108" y="47"/>
                    </a:cubicBezTo>
                    <a:cubicBezTo>
                      <a:pt x="108" y="47"/>
                      <a:pt x="108" y="47"/>
                      <a:pt x="109" y="47"/>
                    </a:cubicBezTo>
                    <a:cubicBezTo>
                      <a:pt x="129" y="27"/>
                      <a:pt x="129" y="27"/>
                      <a:pt x="129" y="27"/>
                    </a:cubicBezTo>
                    <a:cubicBezTo>
                      <a:pt x="129" y="26"/>
                      <a:pt x="129" y="26"/>
                      <a:pt x="1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64"/>
              <p:cNvSpPr>
                <a:spLocks/>
              </p:cNvSpPr>
              <p:nvPr/>
            </p:nvSpPr>
            <p:spPr bwMode="auto">
              <a:xfrm>
                <a:off x="7929563" y="4711701"/>
                <a:ext cx="325438" cy="100013"/>
              </a:xfrm>
              <a:custGeom>
                <a:avLst/>
                <a:gdLst>
                  <a:gd name="T0" fmla="*/ 211 w 212"/>
                  <a:gd name="T1" fmla="*/ 44 h 65"/>
                  <a:gd name="T2" fmla="*/ 106 w 212"/>
                  <a:gd name="T3" fmla="*/ 0 h 65"/>
                  <a:gd name="T4" fmla="*/ 1 w 212"/>
                  <a:gd name="T5" fmla="*/ 44 h 65"/>
                  <a:gd name="T6" fmla="*/ 0 w 212"/>
                  <a:gd name="T7" fmla="*/ 44 h 65"/>
                  <a:gd name="T8" fmla="*/ 21 w 212"/>
                  <a:gd name="T9" fmla="*/ 65 h 65"/>
                  <a:gd name="T10" fmla="*/ 21 w 212"/>
                  <a:gd name="T11" fmla="*/ 64 h 65"/>
                  <a:gd name="T12" fmla="*/ 106 w 212"/>
                  <a:gd name="T13" fmla="*/ 29 h 65"/>
                  <a:gd name="T14" fmla="*/ 190 w 212"/>
                  <a:gd name="T15" fmla="*/ 64 h 65"/>
                  <a:gd name="T16" fmla="*/ 191 w 212"/>
                  <a:gd name="T17" fmla="*/ 65 h 65"/>
                  <a:gd name="T18" fmla="*/ 212 w 212"/>
                  <a:gd name="T19" fmla="*/ 44 h 65"/>
                  <a:gd name="T20" fmla="*/ 211 w 212"/>
                  <a:gd name="T21" fmla="*/ 4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2" h="65">
                    <a:moveTo>
                      <a:pt x="211" y="44"/>
                    </a:moveTo>
                    <a:cubicBezTo>
                      <a:pt x="184" y="17"/>
                      <a:pt x="147" y="0"/>
                      <a:pt x="106" y="0"/>
                    </a:cubicBezTo>
                    <a:cubicBezTo>
                      <a:pt x="65" y="0"/>
                      <a:pt x="28" y="17"/>
                      <a:pt x="1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1" y="65"/>
                      <a:pt x="21" y="65"/>
                      <a:pt x="21" y="64"/>
                    </a:cubicBezTo>
                    <a:cubicBezTo>
                      <a:pt x="43" y="43"/>
                      <a:pt x="73" y="29"/>
                      <a:pt x="106" y="29"/>
                    </a:cubicBezTo>
                    <a:cubicBezTo>
                      <a:pt x="139" y="29"/>
                      <a:pt x="169" y="43"/>
                      <a:pt x="190" y="64"/>
                    </a:cubicBezTo>
                    <a:cubicBezTo>
                      <a:pt x="191" y="65"/>
                      <a:pt x="191" y="65"/>
                      <a:pt x="191" y="65"/>
                    </a:cubicBezTo>
                    <a:cubicBezTo>
                      <a:pt x="212" y="44"/>
                      <a:pt x="212" y="44"/>
                      <a:pt x="212" y="44"/>
                    </a:cubicBezTo>
                    <a:cubicBezTo>
                      <a:pt x="211" y="44"/>
                      <a:pt x="211" y="44"/>
                      <a:pt x="21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65"/>
              <p:cNvSpPr>
                <a:spLocks/>
              </p:cNvSpPr>
              <p:nvPr/>
            </p:nvSpPr>
            <p:spPr bwMode="auto">
              <a:xfrm>
                <a:off x="7866063" y="4622801"/>
                <a:ext cx="452438" cy="125413"/>
              </a:xfrm>
              <a:custGeom>
                <a:avLst/>
                <a:gdLst>
                  <a:gd name="T0" fmla="*/ 293 w 294"/>
                  <a:gd name="T1" fmla="*/ 60 h 82"/>
                  <a:gd name="T2" fmla="*/ 147 w 294"/>
                  <a:gd name="T3" fmla="*/ 0 h 82"/>
                  <a:gd name="T4" fmla="*/ 0 w 294"/>
                  <a:gd name="T5" fmla="*/ 60 h 82"/>
                  <a:gd name="T6" fmla="*/ 0 w 294"/>
                  <a:gd name="T7" fmla="*/ 61 h 82"/>
                  <a:gd name="T8" fmla="*/ 20 w 294"/>
                  <a:gd name="T9" fmla="*/ 82 h 82"/>
                  <a:gd name="T10" fmla="*/ 21 w 294"/>
                  <a:gd name="T11" fmla="*/ 81 h 82"/>
                  <a:gd name="T12" fmla="*/ 147 w 294"/>
                  <a:gd name="T13" fmla="*/ 29 h 82"/>
                  <a:gd name="T14" fmla="*/ 273 w 294"/>
                  <a:gd name="T15" fmla="*/ 81 h 82"/>
                  <a:gd name="T16" fmla="*/ 273 w 294"/>
                  <a:gd name="T17" fmla="*/ 82 h 82"/>
                  <a:gd name="T18" fmla="*/ 294 w 294"/>
                  <a:gd name="T19" fmla="*/ 61 h 82"/>
                  <a:gd name="T20" fmla="*/ 293 w 294"/>
                  <a:gd name="T21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82">
                    <a:moveTo>
                      <a:pt x="293" y="60"/>
                    </a:moveTo>
                    <a:cubicBezTo>
                      <a:pt x="256" y="23"/>
                      <a:pt x="204" y="0"/>
                      <a:pt x="147" y="0"/>
                    </a:cubicBezTo>
                    <a:cubicBezTo>
                      <a:pt x="90" y="0"/>
                      <a:pt x="38" y="23"/>
                      <a:pt x="0" y="60"/>
                    </a:cubicBezTo>
                    <a:cubicBezTo>
                      <a:pt x="0" y="60"/>
                      <a:pt x="0" y="61"/>
                      <a:pt x="0" y="61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53" y="49"/>
                      <a:pt x="98" y="29"/>
                      <a:pt x="147" y="29"/>
                    </a:cubicBezTo>
                    <a:cubicBezTo>
                      <a:pt x="196" y="29"/>
                      <a:pt x="240" y="49"/>
                      <a:pt x="273" y="81"/>
                    </a:cubicBezTo>
                    <a:cubicBezTo>
                      <a:pt x="273" y="81"/>
                      <a:pt x="273" y="81"/>
                      <a:pt x="273" y="82"/>
                    </a:cubicBezTo>
                    <a:cubicBezTo>
                      <a:pt x="294" y="61"/>
                      <a:pt x="294" y="61"/>
                      <a:pt x="294" y="61"/>
                    </a:cubicBezTo>
                    <a:cubicBezTo>
                      <a:pt x="294" y="61"/>
                      <a:pt x="294" y="60"/>
                      <a:pt x="29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6948264" y="4500563"/>
            <a:ext cx="393683" cy="415123"/>
            <a:chOff x="1799020" y="4640198"/>
            <a:chExt cx="368300" cy="388358"/>
          </a:xfrm>
          <a:solidFill>
            <a:srgbClr val="283264"/>
          </a:solidFill>
        </p:grpSpPr>
        <p:grpSp>
          <p:nvGrpSpPr>
            <p:cNvPr id="209" name="Group 16"/>
            <p:cNvGrpSpPr>
              <a:grpSpLocks noChangeAspect="1"/>
            </p:cNvGrpSpPr>
            <p:nvPr/>
          </p:nvGrpSpPr>
          <p:grpSpPr bwMode="auto">
            <a:xfrm>
              <a:off x="1799020" y="4671368"/>
              <a:ext cx="368300" cy="357188"/>
              <a:chOff x="21" y="2285"/>
              <a:chExt cx="232" cy="225"/>
            </a:xfrm>
            <a:grpFill/>
          </p:grpSpPr>
          <p:sp>
            <p:nvSpPr>
              <p:cNvPr id="216" name="Freeform 17"/>
              <p:cNvSpPr>
                <a:spLocks/>
              </p:cNvSpPr>
              <p:nvPr/>
            </p:nvSpPr>
            <p:spPr bwMode="auto">
              <a:xfrm>
                <a:off x="21" y="2326"/>
                <a:ext cx="58" cy="15"/>
              </a:xfrm>
              <a:custGeom>
                <a:avLst/>
                <a:gdLst>
                  <a:gd name="T0" fmla="*/ 0 w 58"/>
                  <a:gd name="T1" fmla="*/ 0 h 15"/>
                  <a:gd name="T2" fmla="*/ 58 w 58"/>
                  <a:gd name="T3" fmla="*/ 0 h 15"/>
                  <a:gd name="T4" fmla="*/ 58 w 58"/>
                  <a:gd name="T5" fmla="*/ 15 h 15"/>
                  <a:gd name="T6" fmla="*/ 0 w 58"/>
                  <a:gd name="T7" fmla="*/ 15 h 15"/>
                  <a:gd name="T8" fmla="*/ 0 w 58"/>
                  <a:gd name="T9" fmla="*/ 0 h 15"/>
                  <a:gd name="T10" fmla="*/ 0 w 58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15">
                    <a:moveTo>
                      <a:pt x="0" y="0"/>
                    </a:moveTo>
                    <a:lnTo>
                      <a:pt x="58" y="0"/>
                    </a:lnTo>
                    <a:lnTo>
                      <a:pt x="58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0" name="Freeform 18"/>
              <p:cNvSpPr>
                <a:spLocks/>
              </p:cNvSpPr>
              <p:nvPr/>
            </p:nvSpPr>
            <p:spPr bwMode="auto">
              <a:xfrm>
                <a:off x="21" y="2285"/>
                <a:ext cx="58" cy="29"/>
              </a:xfrm>
              <a:custGeom>
                <a:avLst/>
                <a:gdLst>
                  <a:gd name="T0" fmla="*/ 51 w 67"/>
                  <a:gd name="T1" fmla="*/ 0 h 35"/>
                  <a:gd name="T2" fmla="*/ 67 w 67"/>
                  <a:gd name="T3" fmla="*/ 16 h 35"/>
                  <a:gd name="T4" fmla="*/ 67 w 67"/>
                  <a:gd name="T5" fmla="*/ 35 h 35"/>
                  <a:gd name="T6" fmla="*/ 0 w 67"/>
                  <a:gd name="T7" fmla="*/ 35 h 35"/>
                  <a:gd name="T8" fmla="*/ 0 w 67"/>
                  <a:gd name="T9" fmla="*/ 16 h 35"/>
                  <a:gd name="T10" fmla="*/ 16 w 67"/>
                  <a:gd name="T11" fmla="*/ 0 h 35"/>
                  <a:gd name="T12" fmla="*/ 51 w 6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5">
                    <a:moveTo>
                      <a:pt x="51" y="0"/>
                    </a:moveTo>
                    <a:cubicBezTo>
                      <a:pt x="60" y="0"/>
                      <a:pt x="67" y="7"/>
                      <a:pt x="67" y="16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5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1" name="Freeform 19"/>
              <p:cNvSpPr>
                <a:spLocks noEditPoints="1"/>
              </p:cNvSpPr>
              <p:nvPr/>
            </p:nvSpPr>
            <p:spPr bwMode="auto">
              <a:xfrm>
                <a:off x="21" y="2353"/>
                <a:ext cx="232" cy="157"/>
              </a:xfrm>
              <a:custGeom>
                <a:avLst/>
                <a:gdLst>
                  <a:gd name="T0" fmla="*/ 269 w 269"/>
                  <a:gd name="T1" fmla="*/ 171 h 187"/>
                  <a:gd name="T2" fmla="*/ 269 w 269"/>
                  <a:gd name="T3" fmla="*/ 17 h 187"/>
                  <a:gd name="T4" fmla="*/ 200 w 269"/>
                  <a:gd name="T5" fmla="*/ 69 h 187"/>
                  <a:gd name="T6" fmla="*/ 200 w 269"/>
                  <a:gd name="T7" fmla="*/ 69 h 187"/>
                  <a:gd name="T8" fmla="*/ 200 w 269"/>
                  <a:gd name="T9" fmla="*/ 69 h 187"/>
                  <a:gd name="T10" fmla="*/ 200 w 269"/>
                  <a:gd name="T11" fmla="*/ 17 h 187"/>
                  <a:gd name="T12" fmla="*/ 135 w 269"/>
                  <a:gd name="T13" fmla="*/ 69 h 187"/>
                  <a:gd name="T14" fmla="*/ 135 w 269"/>
                  <a:gd name="T15" fmla="*/ 17 h 187"/>
                  <a:gd name="T16" fmla="*/ 69 w 269"/>
                  <a:gd name="T17" fmla="*/ 69 h 187"/>
                  <a:gd name="T18" fmla="*/ 69 w 269"/>
                  <a:gd name="T19" fmla="*/ 0 h 187"/>
                  <a:gd name="T20" fmla="*/ 0 w 269"/>
                  <a:gd name="T21" fmla="*/ 0 h 187"/>
                  <a:gd name="T22" fmla="*/ 0 w 269"/>
                  <a:gd name="T23" fmla="*/ 171 h 187"/>
                  <a:gd name="T24" fmla="*/ 16 w 269"/>
                  <a:gd name="T25" fmla="*/ 187 h 187"/>
                  <a:gd name="T26" fmla="*/ 253 w 269"/>
                  <a:gd name="T27" fmla="*/ 187 h 187"/>
                  <a:gd name="T28" fmla="*/ 269 w 269"/>
                  <a:gd name="T29" fmla="*/ 171 h 187"/>
                  <a:gd name="T30" fmla="*/ 117 w 269"/>
                  <a:gd name="T31" fmla="*/ 135 h 187"/>
                  <a:gd name="T32" fmla="*/ 83 w 269"/>
                  <a:gd name="T33" fmla="*/ 135 h 187"/>
                  <a:gd name="T34" fmla="*/ 83 w 269"/>
                  <a:gd name="T35" fmla="*/ 118 h 187"/>
                  <a:gd name="T36" fmla="*/ 117 w 269"/>
                  <a:gd name="T37" fmla="*/ 118 h 187"/>
                  <a:gd name="T38" fmla="*/ 117 w 269"/>
                  <a:gd name="T39" fmla="*/ 135 h 187"/>
                  <a:gd name="T40" fmla="*/ 117 w 269"/>
                  <a:gd name="T41" fmla="*/ 135 h 187"/>
                  <a:gd name="T42" fmla="*/ 117 w 269"/>
                  <a:gd name="T43" fmla="*/ 100 h 187"/>
                  <a:gd name="T44" fmla="*/ 83 w 269"/>
                  <a:gd name="T45" fmla="*/ 100 h 187"/>
                  <a:gd name="T46" fmla="*/ 83 w 269"/>
                  <a:gd name="T47" fmla="*/ 86 h 187"/>
                  <a:gd name="T48" fmla="*/ 117 w 269"/>
                  <a:gd name="T49" fmla="*/ 86 h 187"/>
                  <a:gd name="T50" fmla="*/ 117 w 269"/>
                  <a:gd name="T51" fmla="*/ 100 h 187"/>
                  <a:gd name="T52" fmla="*/ 117 w 269"/>
                  <a:gd name="T53" fmla="*/ 100 h 187"/>
                  <a:gd name="T54" fmla="*/ 186 w 269"/>
                  <a:gd name="T55" fmla="*/ 135 h 187"/>
                  <a:gd name="T56" fmla="*/ 152 w 269"/>
                  <a:gd name="T57" fmla="*/ 135 h 187"/>
                  <a:gd name="T58" fmla="*/ 152 w 269"/>
                  <a:gd name="T59" fmla="*/ 118 h 187"/>
                  <a:gd name="T60" fmla="*/ 186 w 269"/>
                  <a:gd name="T61" fmla="*/ 118 h 187"/>
                  <a:gd name="T62" fmla="*/ 186 w 269"/>
                  <a:gd name="T63" fmla="*/ 135 h 187"/>
                  <a:gd name="T64" fmla="*/ 186 w 269"/>
                  <a:gd name="T65" fmla="*/ 135 h 187"/>
                  <a:gd name="T66" fmla="*/ 186 w 269"/>
                  <a:gd name="T67" fmla="*/ 100 h 187"/>
                  <a:gd name="T68" fmla="*/ 152 w 269"/>
                  <a:gd name="T69" fmla="*/ 100 h 187"/>
                  <a:gd name="T70" fmla="*/ 152 w 269"/>
                  <a:gd name="T71" fmla="*/ 86 h 187"/>
                  <a:gd name="T72" fmla="*/ 186 w 269"/>
                  <a:gd name="T73" fmla="*/ 86 h 187"/>
                  <a:gd name="T74" fmla="*/ 186 w 269"/>
                  <a:gd name="T75" fmla="*/ 100 h 187"/>
                  <a:gd name="T76" fmla="*/ 186 w 269"/>
                  <a:gd name="T77" fmla="*/ 100 h 187"/>
                  <a:gd name="T78" fmla="*/ 252 w 269"/>
                  <a:gd name="T79" fmla="*/ 135 h 187"/>
                  <a:gd name="T80" fmla="*/ 217 w 269"/>
                  <a:gd name="T81" fmla="*/ 135 h 187"/>
                  <a:gd name="T82" fmla="*/ 217 w 269"/>
                  <a:gd name="T83" fmla="*/ 118 h 187"/>
                  <a:gd name="T84" fmla="*/ 252 w 269"/>
                  <a:gd name="T85" fmla="*/ 118 h 187"/>
                  <a:gd name="T86" fmla="*/ 252 w 269"/>
                  <a:gd name="T87" fmla="*/ 135 h 187"/>
                  <a:gd name="T88" fmla="*/ 252 w 269"/>
                  <a:gd name="T89" fmla="*/ 135 h 187"/>
                  <a:gd name="T90" fmla="*/ 252 w 269"/>
                  <a:gd name="T91" fmla="*/ 100 h 187"/>
                  <a:gd name="T92" fmla="*/ 217 w 269"/>
                  <a:gd name="T93" fmla="*/ 100 h 187"/>
                  <a:gd name="T94" fmla="*/ 217 w 269"/>
                  <a:gd name="T95" fmla="*/ 86 h 187"/>
                  <a:gd name="T96" fmla="*/ 252 w 269"/>
                  <a:gd name="T97" fmla="*/ 86 h 187"/>
                  <a:gd name="T98" fmla="*/ 252 w 269"/>
                  <a:gd name="T99" fmla="*/ 100 h 187"/>
                  <a:gd name="T100" fmla="*/ 252 w 269"/>
                  <a:gd name="T101" fmla="*/ 10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9" h="187">
                    <a:moveTo>
                      <a:pt x="269" y="171"/>
                    </a:moveTo>
                    <a:cubicBezTo>
                      <a:pt x="269" y="17"/>
                      <a:pt x="269" y="17"/>
                      <a:pt x="269" y="17"/>
                    </a:cubicBezTo>
                    <a:cubicBezTo>
                      <a:pt x="200" y="69"/>
                      <a:pt x="200" y="69"/>
                      <a:pt x="200" y="69"/>
                    </a:cubicBezTo>
                    <a:cubicBezTo>
                      <a:pt x="200" y="69"/>
                      <a:pt x="200" y="69"/>
                      <a:pt x="200" y="69"/>
                    </a:cubicBezTo>
                    <a:cubicBezTo>
                      <a:pt x="200" y="69"/>
                      <a:pt x="200" y="69"/>
                      <a:pt x="200" y="69"/>
                    </a:cubicBezTo>
                    <a:cubicBezTo>
                      <a:pt x="200" y="17"/>
                      <a:pt x="200" y="17"/>
                      <a:pt x="200" y="17"/>
                    </a:cubicBezTo>
                    <a:cubicBezTo>
                      <a:pt x="135" y="69"/>
                      <a:pt x="135" y="69"/>
                      <a:pt x="135" y="69"/>
                    </a:cubicBezTo>
                    <a:cubicBezTo>
                      <a:pt x="135" y="17"/>
                      <a:pt x="135" y="17"/>
                      <a:pt x="135" y="17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9"/>
                      <a:pt x="8" y="187"/>
                      <a:pt x="16" y="187"/>
                    </a:cubicBezTo>
                    <a:cubicBezTo>
                      <a:pt x="253" y="187"/>
                      <a:pt x="253" y="187"/>
                      <a:pt x="253" y="187"/>
                    </a:cubicBezTo>
                    <a:cubicBezTo>
                      <a:pt x="262" y="187"/>
                      <a:pt x="269" y="179"/>
                      <a:pt x="269" y="171"/>
                    </a:cubicBezTo>
                    <a:close/>
                    <a:moveTo>
                      <a:pt x="117" y="135"/>
                    </a:moveTo>
                    <a:cubicBezTo>
                      <a:pt x="83" y="135"/>
                      <a:pt x="83" y="135"/>
                      <a:pt x="83" y="135"/>
                    </a:cubicBezTo>
                    <a:cubicBezTo>
                      <a:pt x="83" y="118"/>
                      <a:pt x="83" y="118"/>
                      <a:pt x="83" y="118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7" y="135"/>
                      <a:pt x="117" y="135"/>
                      <a:pt x="117" y="135"/>
                    </a:cubicBezTo>
                    <a:close/>
                    <a:moveTo>
                      <a:pt x="117" y="100"/>
                    </a:move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117" y="86"/>
                      <a:pt x="117" y="86"/>
                      <a:pt x="117" y="86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7" y="100"/>
                      <a:pt x="117" y="100"/>
                      <a:pt x="117" y="100"/>
                    </a:cubicBezTo>
                    <a:close/>
                    <a:moveTo>
                      <a:pt x="186" y="135"/>
                    </a:move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18"/>
                      <a:pt x="152" y="118"/>
                      <a:pt x="152" y="118"/>
                    </a:cubicBezTo>
                    <a:cubicBezTo>
                      <a:pt x="186" y="118"/>
                      <a:pt x="186" y="118"/>
                      <a:pt x="186" y="118"/>
                    </a:cubicBezTo>
                    <a:cubicBezTo>
                      <a:pt x="186" y="135"/>
                      <a:pt x="186" y="135"/>
                      <a:pt x="186" y="135"/>
                    </a:cubicBezTo>
                    <a:cubicBezTo>
                      <a:pt x="186" y="135"/>
                      <a:pt x="186" y="135"/>
                      <a:pt x="186" y="135"/>
                    </a:cubicBezTo>
                    <a:close/>
                    <a:moveTo>
                      <a:pt x="186" y="100"/>
                    </a:moveTo>
                    <a:cubicBezTo>
                      <a:pt x="152" y="100"/>
                      <a:pt x="152" y="100"/>
                      <a:pt x="152" y="100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86" y="86"/>
                      <a:pt x="186" y="86"/>
                      <a:pt x="186" y="86"/>
                    </a:cubicBezTo>
                    <a:cubicBezTo>
                      <a:pt x="186" y="100"/>
                      <a:pt x="186" y="100"/>
                      <a:pt x="186" y="100"/>
                    </a:cubicBezTo>
                    <a:cubicBezTo>
                      <a:pt x="186" y="100"/>
                      <a:pt x="186" y="100"/>
                      <a:pt x="186" y="100"/>
                    </a:cubicBezTo>
                    <a:close/>
                    <a:moveTo>
                      <a:pt x="252" y="135"/>
                    </a:moveTo>
                    <a:cubicBezTo>
                      <a:pt x="217" y="135"/>
                      <a:pt x="217" y="135"/>
                      <a:pt x="217" y="135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52" y="118"/>
                      <a:pt x="252" y="118"/>
                      <a:pt x="252" y="118"/>
                    </a:cubicBezTo>
                    <a:cubicBezTo>
                      <a:pt x="252" y="135"/>
                      <a:pt x="252" y="135"/>
                      <a:pt x="252" y="135"/>
                    </a:cubicBezTo>
                    <a:cubicBezTo>
                      <a:pt x="252" y="135"/>
                      <a:pt x="252" y="135"/>
                      <a:pt x="252" y="135"/>
                    </a:cubicBezTo>
                    <a:close/>
                    <a:moveTo>
                      <a:pt x="252" y="100"/>
                    </a:moveTo>
                    <a:cubicBezTo>
                      <a:pt x="217" y="100"/>
                      <a:pt x="217" y="100"/>
                      <a:pt x="217" y="100"/>
                    </a:cubicBezTo>
                    <a:cubicBezTo>
                      <a:pt x="217" y="86"/>
                      <a:pt x="217" y="86"/>
                      <a:pt x="217" y="86"/>
                    </a:cubicBezTo>
                    <a:cubicBezTo>
                      <a:pt x="252" y="86"/>
                      <a:pt x="252" y="86"/>
                      <a:pt x="252" y="86"/>
                    </a:cubicBezTo>
                    <a:cubicBezTo>
                      <a:pt x="252" y="100"/>
                      <a:pt x="252" y="100"/>
                      <a:pt x="252" y="100"/>
                    </a:cubicBezTo>
                    <a:cubicBezTo>
                      <a:pt x="252" y="100"/>
                      <a:pt x="252" y="100"/>
                      <a:pt x="25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1910477" y="4640198"/>
              <a:ext cx="233763" cy="129595"/>
              <a:chOff x="7866063" y="4622801"/>
              <a:chExt cx="452438" cy="250825"/>
            </a:xfrm>
            <a:grpFill/>
          </p:grpSpPr>
          <p:sp>
            <p:nvSpPr>
              <p:cNvPr id="225" name="Freeform 163"/>
              <p:cNvSpPr>
                <a:spLocks/>
              </p:cNvSpPr>
              <p:nvPr/>
            </p:nvSpPr>
            <p:spPr bwMode="auto">
              <a:xfrm>
                <a:off x="7991475" y="4802188"/>
                <a:ext cx="198438" cy="71438"/>
              </a:xfrm>
              <a:custGeom>
                <a:avLst/>
                <a:gdLst>
                  <a:gd name="T0" fmla="*/ 129 w 129"/>
                  <a:gd name="T1" fmla="*/ 26 h 47"/>
                  <a:gd name="T2" fmla="*/ 65 w 129"/>
                  <a:gd name="T3" fmla="*/ 0 h 47"/>
                  <a:gd name="T4" fmla="*/ 1 w 129"/>
                  <a:gd name="T5" fmla="*/ 26 h 47"/>
                  <a:gd name="T6" fmla="*/ 0 w 129"/>
                  <a:gd name="T7" fmla="*/ 27 h 47"/>
                  <a:gd name="T8" fmla="*/ 21 w 129"/>
                  <a:gd name="T9" fmla="*/ 47 h 47"/>
                  <a:gd name="T10" fmla="*/ 22 w 129"/>
                  <a:gd name="T11" fmla="*/ 47 h 47"/>
                  <a:gd name="T12" fmla="*/ 65 w 129"/>
                  <a:gd name="T13" fmla="*/ 29 h 47"/>
                  <a:gd name="T14" fmla="*/ 108 w 129"/>
                  <a:gd name="T15" fmla="*/ 47 h 47"/>
                  <a:gd name="T16" fmla="*/ 109 w 129"/>
                  <a:gd name="T17" fmla="*/ 47 h 47"/>
                  <a:gd name="T18" fmla="*/ 129 w 129"/>
                  <a:gd name="T19" fmla="*/ 27 h 47"/>
                  <a:gd name="T20" fmla="*/ 129 w 129"/>
                  <a:gd name="T21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47">
                    <a:moveTo>
                      <a:pt x="129" y="26"/>
                    </a:moveTo>
                    <a:cubicBezTo>
                      <a:pt x="112" y="10"/>
                      <a:pt x="90" y="0"/>
                      <a:pt x="65" y="0"/>
                    </a:cubicBezTo>
                    <a:cubicBezTo>
                      <a:pt x="40" y="0"/>
                      <a:pt x="17" y="10"/>
                      <a:pt x="1" y="26"/>
                    </a:cubicBezTo>
                    <a:cubicBezTo>
                      <a:pt x="1" y="26"/>
                      <a:pt x="1" y="26"/>
                      <a:pt x="0" y="2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33" y="36"/>
                      <a:pt x="48" y="29"/>
                      <a:pt x="65" y="29"/>
                    </a:cubicBezTo>
                    <a:cubicBezTo>
                      <a:pt x="82" y="29"/>
                      <a:pt x="97" y="36"/>
                      <a:pt x="108" y="47"/>
                    </a:cubicBezTo>
                    <a:cubicBezTo>
                      <a:pt x="108" y="47"/>
                      <a:pt x="108" y="47"/>
                      <a:pt x="109" y="47"/>
                    </a:cubicBezTo>
                    <a:cubicBezTo>
                      <a:pt x="129" y="27"/>
                      <a:pt x="129" y="27"/>
                      <a:pt x="129" y="27"/>
                    </a:cubicBezTo>
                    <a:cubicBezTo>
                      <a:pt x="129" y="26"/>
                      <a:pt x="129" y="26"/>
                      <a:pt x="1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64"/>
              <p:cNvSpPr>
                <a:spLocks/>
              </p:cNvSpPr>
              <p:nvPr/>
            </p:nvSpPr>
            <p:spPr bwMode="auto">
              <a:xfrm>
                <a:off x="7929563" y="4711701"/>
                <a:ext cx="325438" cy="100013"/>
              </a:xfrm>
              <a:custGeom>
                <a:avLst/>
                <a:gdLst>
                  <a:gd name="T0" fmla="*/ 211 w 212"/>
                  <a:gd name="T1" fmla="*/ 44 h 65"/>
                  <a:gd name="T2" fmla="*/ 106 w 212"/>
                  <a:gd name="T3" fmla="*/ 0 h 65"/>
                  <a:gd name="T4" fmla="*/ 1 w 212"/>
                  <a:gd name="T5" fmla="*/ 44 h 65"/>
                  <a:gd name="T6" fmla="*/ 0 w 212"/>
                  <a:gd name="T7" fmla="*/ 44 h 65"/>
                  <a:gd name="T8" fmla="*/ 21 w 212"/>
                  <a:gd name="T9" fmla="*/ 65 h 65"/>
                  <a:gd name="T10" fmla="*/ 21 w 212"/>
                  <a:gd name="T11" fmla="*/ 64 h 65"/>
                  <a:gd name="T12" fmla="*/ 106 w 212"/>
                  <a:gd name="T13" fmla="*/ 29 h 65"/>
                  <a:gd name="T14" fmla="*/ 190 w 212"/>
                  <a:gd name="T15" fmla="*/ 64 h 65"/>
                  <a:gd name="T16" fmla="*/ 191 w 212"/>
                  <a:gd name="T17" fmla="*/ 65 h 65"/>
                  <a:gd name="T18" fmla="*/ 212 w 212"/>
                  <a:gd name="T19" fmla="*/ 44 h 65"/>
                  <a:gd name="T20" fmla="*/ 211 w 212"/>
                  <a:gd name="T21" fmla="*/ 4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2" h="65">
                    <a:moveTo>
                      <a:pt x="211" y="44"/>
                    </a:moveTo>
                    <a:cubicBezTo>
                      <a:pt x="184" y="17"/>
                      <a:pt x="147" y="0"/>
                      <a:pt x="106" y="0"/>
                    </a:cubicBezTo>
                    <a:cubicBezTo>
                      <a:pt x="65" y="0"/>
                      <a:pt x="28" y="17"/>
                      <a:pt x="1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1" y="65"/>
                      <a:pt x="21" y="65"/>
                      <a:pt x="21" y="64"/>
                    </a:cubicBezTo>
                    <a:cubicBezTo>
                      <a:pt x="43" y="43"/>
                      <a:pt x="73" y="29"/>
                      <a:pt x="106" y="29"/>
                    </a:cubicBezTo>
                    <a:cubicBezTo>
                      <a:pt x="139" y="29"/>
                      <a:pt x="169" y="43"/>
                      <a:pt x="190" y="64"/>
                    </a:cubicBezTo>
                    <a:cubicBezTo>
                      <a:pt x="191" y="65"/>
                      <a:pt x="191" y="65"/>
                      <a:pt x="191" y="65"/>
                    </a:cubicBezTo>
                    <a:cubicBezTo>
                      <a:pt x="212" y="44"/>
                      <a:pt x="212" y="44"/>
                      <a:pt x="212" y="44"/>
                    </a:cubicBezTo>
                    <a:cubicBezTo>
                      <a:pt x="211" y="44"/>
                      <a:pt x="211" y="44"/>
                      <a:pt x="21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65"/>
              <p:cNvSpPr>
                <a:spLocks/>
              </p:cNvSpPr>
              <p:nvPr/>
            </p:nvSpPr>
            <p:spPr bwMode="auto">
              <a:xfrm>
                <a:off x="7866063" y="4622801"/>
                <a:ext cx="452438" cy="125413"/>
              </a:xfrm>
              <a:custGeom>
                <a:avLst/>
                <a:gdLst>
                  <a:gd name="T0" fmla="*/ 293 w 294"/>
                  <a:gd name="T1" fmla="*/ 60 h 82"/>
                  <a:gd name="T2" fmla="*/ 147 w 294"/>
                  <a:gd name="T3" fmla="*/ 0 h 82"/>
                  <a:gd name="T4" fmla="*/ 0 w 294"/>
                  <a:gd name="T5" fmla="*/ 60 h 82"/>
                  <a:gd name="T6" fmla="*/ 0 w 294"/>
                  <a:gd name="T7" fmla="*/ 61 h 82"/>
                  <a:gd name="T8" fmla="*/ 20 w 294"/>
                  <a:gd name="T9" fmla="*/ 82 h 82"/>
                  <a:gd name="T10" fmla="*/ 21 w 294"/>
                  <a:gd name="T11" fmla="*/ 81 h 82"/>
                  <a:gd name="T12" fmla="*/ 147 w 294"/>
                  <a:gd name="T13" fmla="*/ 29 h 82"/>
                  <a:gd name="T14" fmla="*/ 273 w 294"/>
                  <a:gd name="T15" fmla="*/ 81 h 82"/>
                  <a:gd name="T16" fmla="*/ 273 w 294"/>
                  <a:gd name="T17" fmla="*/ 82 h 82"/>
                  <a:gd name="T18" fmla="*/ 294 w 294"/>
                  <a:gd name="T19" fmla="*/ 61 h 82"/>
                  <a:gd name="T20" fmla="*/ 293 w 294"/>
                  <a:gd name="T21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82">
                    <a:moveTo>
                      <a:pt x="293" y="60"/>
                    </a:moveTo>
                    <a:cubicBezTo>
                      <a:pt x="256" y="23"/>
                      <a:pt x="204" y="0"/>
                      <a:pt x="147" y="0"/>
                    </a:cubicBezTo>
                    <a:cubicBezTo>
                      <a:pt x="90" y="0"/>
                      <a:pt x="38" y="23"/>
                      <a:pt x="0" y="60"/>
                    </a:cubicBezTo>
                    <a:cubicBezTo>
                      <a:pt x="0" y="60"/>
                      <a:pt x="0" y="61"/>
                      <a:pt x="0" y="61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53" y="49"/>
                      <a:pt x="98" y="29"/>
                      <a:pt x="147" y="29"/>
                    </a:cubicBezTo>
                    <a:cubicBezTo>
                      <a:pt x="196" y="29"/>
                      <a:pt x="240" y="49"/>
                      <a:pt x="273" y="81"/>
                    </a:cubicBezTo>
                    <a:cubicBezTo>
                      <a:pt x="273" y="81"/>
                      <a:pt x="273" y="81"/>
                      <a:pt x="273" y="82"/>
                    </a:cubicBezTo>
                    <a:cubicBezTo>
                      <a:pt x="294" y="61"/>
                      <a:pt x="294" y="61"/>
                      <a:pt x="294" y="61"/>
                    </a:cubicBezTo>
                    <a:cubicBezTo>
                      <a:pt x="294" y="61"/>
                      <a:pt x="294" y="60"/>
                      <a:pt x="29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5705056" y="2345573"/>
            <a:ext cx="625474" cy="361505"/>
            <a:chOff x="5705056" y="2345573"/>
            <a:chExt cx="625474" cy="361505"/>
          </a:xfrm>
          <a:solidFill>
            <a:srgbClr val="283264"/>
          </a:solidFill>
        </p:grpSpPr>
        <p:grpSp>
          <p:nvGrpSpPr>
            <p:cNvPr id="228" name="Group 227"/>
            <p:cNvGrpSpPr/>
            <p:nvPr/>
          </p:nvGrpSpPr>
          <p:grpSpPr>
            <a:xfrm>
              <a:off x="5705056" y="2484828"/>
              <a:ext cx="625474" cy="222250"/>
              <a:chOff x="5705056" y="1863506"/>
              <a:chExt cx="625474" cy="222250"/>
            </a:xfrm>
            <a:grpFill/>
          </p:grpSpPr>
          <p:sp>
            <p:nvSpPr>
              <p:cNvPr id="229" name="Oval 29"/>
              <p:cNvSpPr>
                <a:spLocks noChangeArrowheads="1"/>
              </p:cNvSpPr>
              <p:nvPr/>
            </p:nvSpPr>
            <p:spPr bwMode="auto">
              <a:xfrm>
                <a:off x="5782843" y="2003206"/>
                <a:ext cx="84137" cy="825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30"/>
              <p:cNvSpPr>
                <a:spLocks noChangeArrowheads="1"/>
              </p:cNvSpPr>
              <p:nvPr/>
            </p:nvSpPr>
            <p:spPr bwMode="auto">
              <a:xfrm>
                <a:off x="6167018" y="2003206"/>
                <a:ext cx="84137" cy="825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1"/>
              <p:cNvSpPr>
                <a:spLocks noEditPoints="1"/>
              </p:cNvSpPr>
              <p:nvPr/>
            </p:nvSpPr>
            <p:spPr bwMode="auto">
              <a:xfrm>
                <a:off x="5705056" y="1863506"/>
                <a:ext cx="625474" cy="198438"/>
              </a:xfrm>
              <a:custGeom>
                <a:avLst/>
                <a:gdLst>
                  <a:gd name="T0" fmla="*/ 2 w 345"/>
                  <a:gd name="T1" fmla="*/ 108 h 110"/>
                  <a:gd name="T2" fmla="*/ 35 w 345"/>
                  <a:gd name="T3" fmla="*/ 108 h 110"/>
                  <a:gd name="T4" fmla="*/ 34 w 345"/>
                  <a:gd name="T5" fmla="*/ 100 h 110"/>
                  <a:gd name="T6" fmla="*/ 66 w 345"/>
                  <a:gd name="T7" fmla="*/ 67 h 110"/>
                  <a:gd name="T8" fmla="*/ 99 w 345"/>
                  <a:gd name="T9" fmla="*/ 100 h 110"/>
                  <a:gd name="T10" fmla="*/ 98 w 345"/>
                  <a:gd name="T11" fmla="*/ 110 h 110"/>
                  <a:gd name="T12" fmla="*/ 246 w 345"/>
                  <a:gd name="T13" fmla="*/ 110 h 110"/>
                  <a:gd name="T14" fmla="*/ 245 w 345"/>
                  <a:gd name="T15" fmla="*/ 100 h 110"/>
                  <a:gd name="T16" fmla="*/ 278 w 345"/>
                  <a:gd name="T17" fmla="*/ 67 h 110"/>
                  <a:gd name="T18" fmla="*/ 310 w 345"/>
                  <a:gd name="T19" fmla="*/ 100 h 110"/>
                  <a:gd name="T20" fmla="*/ 310 w 345"/>
                  <a:gd name="T21" fmla="*/ 104 h 110"/>
                  <a:gd name="T22" fmla="*/ 343 w 345"/>
                  <a:gd name="T23" fmla="*/ 102 h 110"/>
                  <a:gd name="T24" fmla="*/ 345 w 345"/>
                  <a:gd name="T25" fmla="*/ 73 h 110"/>
                  <a:gd name="T26" fmla="*/ 341 w 345"/>
                  <a:gd name="T27" fmla="*/ 45 h 110"/>
                  <a:gd name="T28" fmla="*/ 299 w 345"/>
                  <a:gd name="T29" fmla="*/ 35 h 110"/>
                  <a:gd name="T30" fmla="*/ 249 w 345"/>
                  <a:gd name="T31" fmla="*/ 7 h 110"/>
                  <a:gd name="T32" fmla="*/ 147 w 345"/>
                  <a:gd name="T33" fmla="*/ 10 h 110"/>
                  <a:gd name="T34" fmla="*/ 83 w 345"/>
                  <a:gd name="T35" fmla="*/ 45 h 110"/>
                  <a:gd name="T36" fmla="*/ 72 w 345"/>
                  <a:gd name="T37" fmla="*/ 46 h 110"/>
                  <a:gd name="T38" fmla="*/ 13 w 345"/>
                  <a:gd name="T39" fmla="*/ 64 h 110"/>
                  <a:gd name="T40" fmla="*/ 4 w 345"/>
                  <a:gd name="T41" fmla="*/ 77 h 110"/>
                  <a:gd name="T42" fmla="*/ 2 w 345"/>
                  <a:gd name="T43" fmla="*/ 108 h 110"/>
                  <a:gd name="T44" fmla="*/ 198 w 345"/>
                  <a:gd name="T45" fmla="*/ 46 h 110"/>
                  <a:gd name="T46" fmla="*/ 200 w 345"/>
                  <a:gd name="T47" fmla="*/ 18 h 110"/>
                  <a:gd name="T48" fmla="*/ 203 w 345"/>
                  <a:gd name="T49" fmla="*/ 15 h 110"/>
                  <a:gd name="T50" fmla="*/ 245 w 345"/>
                  <a:gd name="T51" fmla="*/ 18 h 110"/>
                  <a:gd name="T52" fmla="*/ 250 w 345"/>
                  <a:gd name="T53" fmla="*/ 43 h 110"/>
                  <a:gd name="T54" fmla="*/ 198 w 345"/>
                  <a:gd name="T55" fmla="*/ 46 h 110"/>
                  <a:gd name="T56" fmla="*/ 116 w 345"/>
                  <a:gd name="T57" fmla="*/ 39 h 110"/>
                  <a:gd name="T58" fmla="*/ 148 w 345"/>
                  <a:gd name="T59" fmla="*/ 21 h 110"/>
                  <a:gd name="T60" fmla="*/ 188 w 345"/>
                  <a:gd name="T61" fmla="*/ 15 h 110"/>
                  <a:gd name="T62" fmla="*/ 190 w 345"/>
                  <a:gd name="T63" fmla="*/ 17 h 110"/>
                  <a:gd name="T64" fmla="*/ 184 w 345"/>
                  <a:gd name="T65" fmla="*/ 47 h 110"/>
                  <a:gd name="T66" fmla="*/ 123 w 345"/>
                  <a:gd name="T67" fmla="*/ 49 h 110"/>
                  <a:gd name="T68" fmla="*/ 116 w 345"/>
                  <a:gd name="T6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5" h="110">
                    <a:moveTo>
                      <a:pt x="2" y="108"/>
                    </a:moveTo>
                    <a:cubicBezTo>
                      <a:pt x="4" y="109"/>
                      <a:pt x="28" y="108"/>
                      <a:pt x="35" y="108"/>
                    </a:cubicBezTo>
                    <a:cubicBezTo>
                      <a:pt x="34" y="105"/>
                      <a:pt x="34" y="103"/>
                      <a:pt x="34" y="100"/>
                    </a:cubicBezTo>
                    <a:cubicBezTo>
                      <a:pt x="34" y="82"/>
                      <a:pt x="48" y="67"/>
                      <a:pt x="66" y="67"/>
                    </a:cubicBezTo>
                    <a:cubicBezTo>
                      <a:pt x="84" y="67"/>
                      <a:pt x="99" y="82"/>
                      <a:pt x="99" y="100"/>
                    </a:cubicBezTo>
                    <a:cubicBezTo>
                      <a:pt x="99" y="103"/>
                      <a:pt x="99" y="107"/>
                      <a:pt x="98" y="110"/>
                    </a:cubicBezTo>
                    <a:cubicBezTo>
                      <a:pt x="246" y="110"/>
                      <a:pt x="246" y="110"/>
                      <a:pt x="246" y="110"/>
                    </a:cubicBezTo>
                    <a:cubicBezTo>
                      <a:pt x="245" y="107"/>
                      <a:pt x="245" y="103"/>
                      <a:pt x="245" y="100"/>
                    </a:cubicBezTo>
                    <a:cubicBezTo>
                      <a:pt x="245" y="82"/>
                      <a:pt x="260" y="67"/>
                      <a:pt x="278" y="67"/>
                    </a:cubicBezTo>
                    <a:cubicBezTo>
                      <a:pt x="296" y="67"/>
                      <a:pt x="310" y="81"/>
                      <a:pt x="310" y="100"/>
                    </a:cubicBezTo>
                    <a:cubicBezTo>
                      <a:pt x="310" y="101"/>
                      <a:pt x="310" y="103"/>
                      <a:pt x="310" y="104"/>
                    </a:cubicBezTo>
                    <a:cubicBezTo>
                      <a:pt x="310" y="104"/>
                      <a:pt x="338" y="102"/>
                      <a:pt x="343" y="102"/>
                    </a:cubicBezTo>
                    <a:cubicBezTo>
                      <a:pt x="343" y="102"/>
                      <a:pt x="345" y="85"/>
                      <a:pt x="345" y="73"/>
                    </a:cubicBezTo>
                    <a:cubicBezTo>
                      <a:pt x="345" y="61"/>
                      <a:pt x="344" y="48"/>
                      <a:pt x="341" y="45"/>
                    </a:cubicBezTo>
                    <a:cubicBezTo>
                      <a:pt x="338" y="42"/>
                      <a:pt x="299" y="35"/>
                      <a:pt x="299" y="35"/>
                    </a:cubicBezTo>
                    <a:cubicBezTo>
                      <a:pt x="299" y="35"/>
                      <a:pt x="263" y="8"/>
                      <a:pt x="249" y="7"/>
                    </a:cubicBezTo>
                    <a:cubicBezTo>
                      <a:pt x="244" y="7"/>
                      <a:pt x="179" y="0"/>
                      <a:pt x="147" y="10"/>
                    </a:cubicBezTo>
                    <a:cubicBezTo>
                      <a:pt x="116" y="19"/>
                      <a:pt x="83" y="45"/>
                      <a:pt x="83" y="45"/>
                    </a:cubicBezTo>
                    <a:cubicBezTo>
                      <a:pt x="83" y="45"/>
                      <a:pt x="76" y="46"/>
                      <a:pt x="72" y="46"/>
                    </a:cubicBezTo>
                    <a:cubicBezTo>
                      <a:pt x="68" y="47"/>
                      <a:pt x="37" y="50"/>
                      <a:pt x="13" y="64"/>
                    </a:cubicBezTo>
                    <a:cubicBezTo>
                      <a:pt x="7" y="67"/>
                      <a:pt x="5" y="73"/>
                      <a:pt x="4" y="77"/>
                    </a:cubicBezTo>
                    <a:cubicBezTo>
                      <a:pt x="2" y="81"/>
                      <a:pt x="0" y="106"/>
                      <a:pt x="2" y="108"/>
                    </a:cubicBezTo>
                    <a:close/>
                    <a:moveTo>
                      <a:pt x="198" y="46"/>
                    </a:moveTo>
                    <a:cubicBezTo>
                      <a:pt x="198" y="46"/>
                      <a:pt x="200" y="20"/>
                      <a:pt x="200" y="18"/>
                    </a:cubicBezTo>
                    <a:cubicBezTo>
                      <a:pt x="200" y="16"/>
                      <a:pt x="201" y="14"/>
                      <a:pt x="203" y="15"/>
                    </a:cubicBezTo>
                    <a:cubicBezTo>
                      <a:pt x="205" y="15"/>
                      <a:pt x="240" y="13"/>
                      <a:pt x="245" y="18"/>
                    </a:cubicBezTo>
                    <a:cubicBezTo>
                      <a:pt x="251" y="23"/>
                      <a:pt x="250" y="43"/>
                      <a:pt x="250" y="43"/>
                    </a:cubicBezTo>
                    <a:lnTo>
                      <a:pt x="198" y="46"/>
                    </a:lnTo>
                    <a:close/>
                    <a:moveTo>
                      <a:pt x="116" y="39"/>
                    </a:moveTo>
                    <a:cubicBezTo>
                      <a:pt x="116" y="39"/>
                      <a:pt x="131" y="28"/>
                      <a:pt x="148" y="21"/>
                    </a:cubicBezTo>
                    <a:cubicBezTo>
                      <a:pt x="161" y="17"/>
                      <a:pt x="186" y="15"/>
                      <a:pt x="188" y="15"/>
                    </a:cubicBezTo>
                    <a:cubicBezTo>
                      <a:pt x="190" y="15"/>
                      <a:pt x="191" y="15"/>
                      <a:pt x="190" y="17"/>
                    </a:cubicBezTo>
                    <a:cubicBezTo>
                      <a:pt x="190" y="18"/>
                      <a:pt x="184" y="47"/>
                      <a:pt x="184" y="47"/>
                    </a:cubicBezTo>
                    <a:cubicBezTo>
                      <a:pt x="123" y="49"/>
                      <a:pt x="123" y="49"/>
                      <a:pt x="123" y="49"/>
                    </a:cubicBezTo>
                    <a:lnTo>
                      <a:pt x="116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5952636" y="2345573"/>
              <a:ext cx="224611" cy="124521"/>
              <a:chOff x="7866063" y="4622801"/>
              <a:chExt cx="452438" cy="250825"/>
            </a:xfrm>
            <a:grpFill/>
          </p:grpSpPr>
          <p:sp>
            <p:nvSpPr>
              <p:cNvPr id="233" name="Freeform 163"/>
              <p:cNvSpPr>
                <a:spLocks/>
              </p:cNvSpPr>
              <p:nvPr/>
            </p:nvSpPr>
            <p:spPr bwMode="auto">
              <a:xfrm>
                <a:off x="7991475" y="4802188"/>
                <a:ext cx="198438" cy="71438"/>
              </a:xfrm>
              <a:custGeom>
                <a:avLst/>
                <a:gdLst>
                  <a:gd name="T0" fmla="*/ 129 w 129"/>
                  <a:gd name="T1" fmla="*/ 26 h 47"/>
                  <a:gd name="T2" fmla="*/ 65 w 129"/>
                  <a:gd name="T3" fmla="*/ 0 h 47"/>
                  <a:gd name="T4" fmla="*/ 1 w 129"/>
                  <a:gd name="T5" fmla="*/ 26 h 47"/>
                  <a:gd name="T6" fmla="*/ 0 w 129"/>
                  <a:gd name="T7" fmla="*/ 27 h 47"/>
                  <a:gd name="T8" fmla="*/ 21 w 129"/>
                  <a:gd name="T9" fmla="*/ 47 h 47"/>
                  <a:gd name="T10" fmla="*/ 22 w 129"/>
                  <a:gd name="T11" fmla="*/ 47 h 47"/>
                  <a:gd name="T12" fmla="*/ 65 w 129"/>
                  <a:gd name="T13" fmla="*/ 29 h 47"/>
                  <a:gd name="T14" fmla="*/ 108 w 129"/>
                  <a:gd name="T15" fmla="*/ 47 h 47"/>
                  <a:gd name="T16" fmla="*/ 109 w 129"/>
                  <a:gd name="T17" fmla="*/ 47 h 47"/>
                  <a:gd name="T18" fmla="*/ 129 w 129"/>
                  <a:gd name="T19" fmla="*/ 27 h 47"/>
                  <a:gd name="T20" fmla="*/ 129 w 129"/>
                  <a:gd name="T21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47">
                    <a:moveTo>
                      <a:pt x="129" y="26"/>
                    </a:moveTo>
                    <a:cubicBezTo>
                      <a:pt x="112" y="10"/>
                      <a:pt x="90" y="0"/>
                      <a:pt x="65" y="0"/>
                    </a:cubicBezTo>
                    <a:cubicBezTo>
                      <a:pt x="40" y="0"/>
                      <a:pt x="17" y="10"/>
                      <a:pt x="1" y="26"/>
                    </a:cubicBezTo>
                    <a:cubicBezTo>
                      <a:pt x="1" y="26"/>
                      <a:pt x="1" y="26"/>
                      <a:pt x="0" y="2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33" y="36"/>
                      <a:pt x="48" y="29"/>
                      <a:pt x="65" y="29"/>
                    </a:cubicBezTo>
                    <a:cubicBezTo>
                      <a:pt x="82" y="29"/>
                      <a:pt x="97" y="36"/>
                      <a:pt x="108" y="47"/>
                    </a:cubicBezTo>
                    <a:cubicBezTo>
                      <a:pt x="108" y="47"/>
                      <a:pt x="108" y="47"/>
                      <a:pt x="109" y="47"/>
                    </a:cubicBezTo>
                    <a:cubicBezTo>
                      <a:pt x="129" y="27"/>
                      <a:pt x="129" y="27"/>
                      <a:pt x="129" y="27"/>
                    </a:cubicBezTo>
                    <a:cubicBezTo>
                      <a:pt x="129" y="26"/>
                      <a:pt x="129" y="26"/>
                      <a:pt x="1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164"/>
              <p:cNvSpPr>
                <a:spLocks/>
              </p:cNvSpPr>
              <p:nvPr/>
            </p:nvSpPr>
            <p:spPr bwMode="auto">
              <a:xfrm>
                <a:off x="7929563" y="4711701"/>
                <a:ext cx="325438" cy="100013"/>
              </a:xfrm>
              <a:custGeom>
                <a:avLst/>
                <a:gdLst>
                  <a:gd name="T0" fmla="*/ 211 w 212"/>
                  <a:gd name="T1" fmla="*/ 44 h 65"/>
                  <a:gd name="T2" fmla="*/ 106 w 212"/>
                  <a:gd name="T3" fmla="*/ 0 h 65"/>
                  <a:gd name="T4" fmla="*/ 1 w 212"/>
                  <a:gd name="T5" fmla="*/ 44 h 65"/>
                  <a:gd name="T6" fmla="*/ 0 w 212"/>
                  <a:gd name="T7" fmla="*/ 44 h 65"/>
                  <a:gd name="T8" fmla="*/ 21 w 212"/>
                  <a:gd name="T9" fmla="*/ 65 h 65"/>
                  <a:gd name="T10" fmla="*/ 21 w 212"/>
                  <a:gd name="T11" fmla="*/ 64 h 65"/>
                  <a:gd name="T12" fmla="*/ 106 w 212"/>
                  <a:gd name="T13" fmla="*/ 29 h 65"/>
                  <a:gd name="T14" fmla="*/ 190 w 212"/>
                  <a:gd name="T15" fmla="*/ 64 h 65"/>
                  <a:gd name="T16" fmla="*/ 191 w 212"/>
                  <a:gd name="T17" fmla="*/ 65 h 65"/>
                  <a:gd name="T18" fmla="*/ 212 w 212"/>
                  <a:gd name="T19" fmla="*/ 44 h 65"/>
                  <a:gd name="T20" fmla="*/ 211 w 212"/>
                  <a:gd name="T21" fmla="*/ 4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2" h="65">
                    <a:moveTo>
                      <a:pt x="211" y="44"/>
                    </a:moveTo>
                    <a:cubicBezTo>
                      <a:pt x="184" y="17"/>
                      <a:pt x="147" y="0"/>
                      <a:pt x="106" y="0"/>
                    </a:cubicBezTo>
                    <a:cubicBezTo>
                      <a:pt x="65" y="0"/>
                      <a:pt x="28" y="17"/>
                      <a:pt x="1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1" y="65"/>
                      <a:pt x="21" y="65"/>
                      <a:pt x="21" y="64"/>
                    </a:cubicBezTo>
                    <a:cubicBezTo>
                      <a:pt x="43" y="43"/>
                      <a:pt x="73" y="29"/>
                      <a:pt x="106" y="29"/>
                    </a:cubicBezTo>
                    <a:cubicBezTo>
                      <a:pt x="139" y="29"/>
                      <a:pt x="169" y="43"/>
                      <a:pt x="190" y="64"/>
                    </a:cubicBezTo>
                    <a:cubicBezTo>
                      <a:pt x="191" y="65"/>
                      <a:pt x="191" y="65"/>
                      <a:pt x="191" y="65"/>
                    </a:cubicBezTo>
                    <a:cubicBezTo>
                      <a:pt x="212" y="44"/>
                      <a:pt x="212" y="44"/>
                      <a:pt x="212" y="44"/>
                    </a:cubicBezTo>
                    <a:cubicBezTo>
                      <a:pt x="211" y="44"/>
                      <a:pt x="211" y="44"/>
                      <a:pt x="21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65"/>
              <p:cNvSpPr>
                <a:spLocks/>
              </p:cNvSpPr>
              <p:nvPr/>
            </p:nvSpPr>
            <p:spPr bwMode="auto">
              <a:xfrm>
                <a:off x="7866063" y="4622801"/>
                <a:ext cx="452438" cy="125413"/>
              </a:xfrm>
              <a:custGeom>
                <a:avLst/>
                <a:gdLst>
                  <a:gd name="T0" fmla="*/ 293 w 294"/>
                  <a:gd name="T1" fmla="*/ 60 h 82"/>
                  <a:gd name="T2" fmla="*/ 147 w 294"/>
                  <a:gd name="T3" fmla="*/ 0 h 82"/>
                  <a:gd name="T4" fmla="*/ 0 w 294"/>
                  <a:gd name="T5" fmla="*/ 60 h 82"/>
                  <a:gd name="T6" fmla="*/ 0 w 294"/>
                  <a:gd name="T7" fmla="*/ 61 h 82"/>
                  <a:gd name="T8" fmla="*/ 20 w 294"/>
                  <a:gd name="T9" fmla="*/ 82 h 82"/>
                  <a:gd name="T10" fmla="*/ 21 w 294"/>
                  <a:gd name="T11" fmla="*/ 81 h 82"/>
                  <a:gd name="T12" fmla="*/ 147 w 294"/>
                  <a:gd name="T13" fmla="*/ 29 h 82"/>
                  <a:gd name="T14" fmla="*/ 273 w 294"/>
                  <a:gd name="T15" fmla="*/ 81 h 82"/>
                  <a:gd name="T16" fmla="*/ 273 w 294"/>
                  <a:gd name="T17" fmla="*/ 82 h 82"/>
                  <a:gd name="T18" fmla="*/ 294 w 294"/>
                  <a:gd name="T19" fmla="*/ 61 h 82"/>
                  <a:gd name="T20" fmla="*/ 293 w 294"/>
                  <a:gd name="T21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82">
                    <a:moveTo>
                      <a:pt x="293" y="60"/>
                    </a:moveTo>
                    <a:cubicBezTo>
                      <a:pt x="256" y="23"/>
                      <a:pt x="204" y="0"/>
                      <a:pt x="147" y="0"/>
                    </a:cubicBezTo>
                    <a:cubicBezTo>
                      <a:pt x="90" y="0"/>
                      <a:pt x="38" y="23"/>
                      <a:pt x="0" y="60"/>
                    </a:cubicBezTo>
                    <a:cubicBezTo>
                      <a:pt x="0" y="60"/>
                      <a:pt x="0" y="61"/>
                      <a:pt x="0" y="61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53" y="49"/>
                      <a:pt x="98" y="29"/>
                      <a:pt x="147" y="29"/>
                    </a:cubicBezTo>
                    <a:cubicBezTo>
                      <a:pt x="196" y="29"/>
                      <a:pt x="240" y="49"/>
                      <a:pt x="273" y="81"/>
                    </a:cubicBezTo>
                    <a:cubicBezTo>
                      <a:pt x="273" y="81"/>
                      <a:pt x="273" y="81"/>
                      <a:pt x="273" y="82"/>
                    </a:cubicBezTo>
                    <a:cubicBezTo>
                      <a:pt x="294" y="61"/>
                      <a:pt x="294" y="61"/>
                      <a:pt x="294" y="61"/>
                    </a:cubicBezTo>
                    <a:cubicBezTo>
                      <a:pt x="294" y="61"/>
                      <a:pt x="294" y="60"/>
                      <a:pt x="29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3" name="Freeform 21"/>
          <p:cNvSpPr>
            <a:spLocks noEditPoints="1"/>
          </p:cNvSpPr>
          <p:nvPr/>
        </p:nvSpPr>
        <p:spPr bwMode="auto">
          <a:xfrm>
            <a:off x="1840867" y="4679306"/>
            <a:ext cx="381000" cy="379413"/>
          </a:xfrm>
          <a:custGeom>
            <a:avLst/>
            <a:gdLst>
              <a:gd name="T0" fmla="*/ 1843 w 2052"/>
              <a:gd name="T1" fmla="*/ 341 h 2048"/>
              <a:gd name="T2" fmla="*/ 628 w 2052"/>
              <a:gd name="T3" fmla="*/ 0 h 2048"/>
              <a:gd name="T4" fmla="*/ 410 w 2052"/>
              <a:gd name="T5" fmla="*/ 307 h 2048"/>
              <a:gd name="T6" fmla="*/ 171 w 2052"/>
              <a:gd name="T7" fmla="*/ 410 h 2048"/>
              <a:gd name="T8" fmla="*/ 171 w 2052"/>
              <a:gd name="T9" fmla="*/ 683 h 2048"/>
              <a:gd name="T10" fmla="*/ 410 w 2052"/>
              <a:gd name="T11" fmla="*/ 785 h 2048"/>
              <a:gd name="T12" fmla="*/ 273 w 2052"/>
              <a:gd name="T13" fmla="*/ 1980 h 2048"/>
              <a:gd name="T14" fmla="*/ 1297 w 2052"/>
              <a:gd name="T15" fmla="*/ 2014 h 2048"/>
              <a:gd name="T16" fmla="*/ 1673 w 2052"/>
              <a:gd name="T17" fmla="*/ 751 h 2048"/>
              <a:gd name="T18" fmla="*/ 1639 w 2052"/>
              <a:gd name="T19" fmla="*/ 1365 h 2048"/>
              <a:gd name="T20" fmla="*/ 1775 w 2052"/>
              <a:gd name="T21" fmla="*/ 1536 h 2048"/>
              <a:gd name="T22" fmla="*/ 1570 w 2052"/>
              <a:gd name="T23" fmla="*/ 1536 h 2048"/>
              <a:gd name="T24" fmla="*/ 1741 w 2052"/>
              <a:gd name="T25" fmla="*/ 1365 h 2048"/>
              <a:gd name="T26" fmla="*/ 1741 w 2052"/>
              <a:gd name="T27" fmla="*/ 1113 h 2048"/>
              <a:gd name="T28" fmla="*/ 2045 w 2052"/>
              <a:gd name="T29" fmla="*/ 703 h 2048"/>
              <a:gd name="T30" fmla="*/ 478 w 2052"/>
              <a:gd name="T31" fmla="*/ 410 h 2048"/>
              <a:gd name="T32" fmla="*/ 816 w 2052"/>
              <a:gd name="T33" fmla="*/ 362 h 2048"/>
              <a:gd name="T34" fmla="*/ 683 w 2052"/>
              <a:gd name="T35" fmla="*/ 1526 h 2048"/>
              <a:gd name="T36" fmla="*/ 683 w 2052"/>
              <a:gd name="T37" fmla="*/ 1526 h 2048"/>
              <a:gd name="T38" fmla="*/ 567 w 2052"/>
              <a:gd name="T39" fmla="*/ 1707 h 2048"/>
              <a:gd name="T40" fmla="*/ 799 w 2052"/>
              <a:gd name="T41" fmla="*/ 1161 h 2048"/>
              <a:gd name="T42" fmla="*/ 683 w 2052"/>
              <a:gd name="T43" fmla="*/ 795 h 2048"/>
              <a:gd name="T44" fmla="*/ 570 w 2052"/>
              <a:gd name="T45" fmla="*/ 618 h 2048"/>
              <a:gd name="T46" fmla="*/ 570 w 2052"/>
              <a:gd name="T47" fmla="*/ 618 h 2048"/>
              <a:gd name="T48" fmla="*/ 546 w 2052"/>
              <a:gd name="T49" fmla="*/ 440 h 2048"/>
              <a:gd name="T50" fmla="*/ 546 w 2052"/>
              <a:gd name="T51" fmla="*/ 686 h 2048"/>
              <a:gd name="T52" fmla="*/ 546 w 2052"/>
              <a:gd name="T53" fmla="*/ 959 h 2048"/>
              <a:gd name="T54" fmla="*/ 546 w 2052"/>
              <a:gd name="T55" fmla="*/ 1232 h 2048"/>
              <a:gd name="T56" fmla="*/ 546 w 2052"/>
              <a:gd name="T57" fmla="*/ 1505 h 2048"/>
              <a:gd name="T58" fmla="*/ 546 w 2052"/>
              <a:gd name="T59" fmla="*/ 1782 h 2048"/>
              <a:gd name="T60" fmla="*/ 601 w 2052"/>
              <a:gd name="T61" fmla="*/ 1980 h 2048"/>
              <a:gd name="T62" fmla="*/ 819 w 2052"/>
              <a:gd name="T63" fmla="*/ 1939 h 2048"/>
              <a:gd name="T64" fmla="*/ 819 w 2052"/>
              <a:gd name="T65" fmla="*/ 1635 h 2048"/>
              <a:gd name="T66" fmla="*/ 819 w 2052"/>
              <a:gd name="T67" fmla="*/ 1362 h 2048"/>
              <a:gd name="T68" fmla="*/ 819 w 2052"/>
              <a:gd name="T69" fmla="*/ 1089 h 2048"/>
              <a:gd name="T70" fmla="*/ 819 w 2052"/>
              <a:gd name="T71" fmla="*/ 816 h 2048"/>
              <a:gd name="T72" fmla="*/ 819 w 2052"/>
              <a:gd name="T73" fmla="*/ 550 h 2048"/>
              <a:gd name="T74" fmla="*/ 1635 w 2052"/>
              <a:gd name="T75" fmla="*/ 410 h 2048"/>
              <a:gd name="T76" fmla="*/ 1362 w 2052"/>
              <a:gd name="T77" fmla="*/ 410 h 2048"/>
              <a:gd name="T78" fmla="*/ 1089 w 2052"/>
              <a:gd name="T79" fmla="*/ 410 h 2048"/>
              <a:gd name="T80" fmla="*/ 888 w 2052"/>
              <a:gd name="T81" fmla="*/ 430 h 2048"/>
              <a:gd name="T82" fmla="*/ 959 w 2052"/>
              <a:gd name="T83" fmla="*/ 683 h 2048"/>
              <a:gd name="T84" fmla="*/ 1161 w 2052"/>
              <a:gd name="T85" fmla="*/ 662 h 2048"/>
              <a:gd name="T86" fmla="*/ 1362 w 2052"/>
              <a:gd name="T87" fmla="*/ 683 h 2048"/>
              <a:gd name="T88" fmla="*/ 1526 w 2052"/>
              <a:gd name="T89" fmla="*/ 546 h 2048"/>
              <a:gd name="T90" fmla="*/ 1570 w 2052"/>
              <a:gd name="T91" fmla="*/ 601 h 2048"/>
              <a:gd name="T92" fmla="*/ 1615 w 2052"/>
              <a:gd name="T93" fmla="*/ 546 h 2048"/>
              <a:gd name="T94" fmla="*/ 1707 w 2052"/>
              <a:gd name="T95" fmla="*/ 662 h 2048"/>
              <a:gd name="T96" fmla="*/ 1782 w 2052"/>
              <a:gd name="T97" fmla="*/ 683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52" h="2048">
                <a:moveTo>
                  <a:pt x="2045" y="703"/>
                </a:moveTo>
                <a:cubicBezTo>
                  <a:pt x="1929" y="475"/>
                  <a:pt x="1929" y="475"/>
                  <a:pt x="1929" y="475"/>
                </a:cubicBezTo>
                <a:cubicBezTo>
                  <a:pt x="1874" y="362"/>
                  <a:pt x="1874" y="362"/>
                  <a:pt x="1874" y="362"/>
                </a:cubicBezTo>
                <a:cubicBezTo>
                  <a:pt x="1867" y="348"/>
                  <a:pt x="1857" y="341"/>
                  <a:pt x="1843" y="341"/>
                </a:cubicBezTo>
                <a:cubicBezTo>
                  <a:pt x="877" y="341"/>
                  <a:pt x="877" y="341"/>
                  <a:pt x="877" y="341"/>
                </a:cubicBezTo>
                <a:cubicBezTo>
                  <a:pt x="772" y="24"/>
                  <a:pt x="772" y="24"/>
                  <a:pt x="772" y="24"/>
                </a:cubicBezTo>
                <a:cubicBezTo>
                  <a:pt x="768" y="10"/>
                  <a:pt x="754" y="0"/>
                  <a:pt x="741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15" y="0"/>
                  <a:pt x="601" y="10"/>
                  <a:pt x="597" y="24"/>
                </a:cubicBezTo>
                <a:cubicBezTo>
                  <a:pt x="488" y="341"/>
                  <a:pt x="488" y="341"/>
                  <a:pt x="488" y="341"/>
                </a:cubicBezTo>
                <a:cubicBezTo>
                  <a:pt x="410" y="341"/>
                  <a:pt x="410" y="341"/>
                  <a:pt x="410" y="341"/>
                </a:cubicBezTo>
                <a:cubicBezTo>
                  <a:pt x="410" y="307"/>
                  <a:pt x="410" y="307"/>
                  <a:pt x="410" y="307"/>
                </a:cubicBezTo>
                <a:cubicBezTo>
                  <a:pt x="410" y="287"/>
                  <a:pt x="396" y="273"/>
                  <a:pt x="376" y="273"/>
                </a:cubicBezTo>
                <a:cubicBezTo>
                  <a:pt x="205" y="273"/>
                  <a:pt x="205" y="273"/>
                  <a:pt x="205" y="273"/>
                </a:cubicBezTo>
                <a:cubicBezTo>
                  <a:pt x="188" y="273"/>
                  <a:pt x="171" y="290"/>
                  <a:pt x="171" y="307"/>
                </a:cubicBezTo>
                <a:cubicBezTo>
                  <a:pt x="171" y="410"/>
                  <a:pt x="171" y="410"/>
                  <a:pt x="171" y="410"/>
                </a:cubicBezTo>
                <a:cubicBezTo>
                  <a:pt x="34" y="410"/>
                  <a:pt x="34" y="410"/>
                  <a:pt x="34" y="410"/>
                </a:cubicBezTo>
                <a:cubicBezTo>
                  <a:pt x="14" y="410"/>
                  <a:pt x="0" y="423"/>
                  <a:pt x="0" y="444"/>
                </a:cubicBezTo>
                <a:cubicBezTo>
                  <a:pt x="0" y="512"/>
                  <a:pt x="0" y="512"/>
                  <a:pt x="0" y="512"/>
                </a:cubicBezTo>
                <a:cubicBezTo>
                  <a:pt x="0" y="608"/>
                  <a:pt x="75" y="683"/>
                  <a:pt x="171" y="683"/>
                </a:cubicBezTo>
                <a:cubicBezTo>
                  <a:pt x="171" y="785"/>
                  <a:pt x="171" y="785"/>
                  <a:pt x="171" y="785"/>
                </a:cubicBezTo>
                <a:cubicBezTo>
                  <a:pt x="171" y="806"/>
                  <a:pt x="184" y="819"/>
                  <a:pt x="205" y="819"/>
                </a:cubicBezTo>
                <a:cubicBezTo>
                  <a:pt x="376" y="819"/>
                  <a:pt x="376" y="819"/>
                  <a:pt x="376" y="819"/>
                </a:cubicBezTo>
                <a:cubicBezTo>
                  <a:pt x="396" y="819"/>
                  <a:pt x="410" y="806"/>
                  <a:pt x="410" y="785"/>
                </a:cubicBezTo>
                <a:cubicBezTo>
                  <a:pt x="410" y="751"/>
                  <a:pt x="410" y="751"/>
                  <a:pt x="410" y="751"/>
                </a:cubicBezTo>
                <a:cubicBezTo>
                  <a:pt x="478" y="751"/>
                  <a:pt x="478" y="751"/>
                  <a:pt x="478" y="751"/>
                </a:cubicBezTo>
                <a:cubicBezTo>
                  <a:pt x="478" y="1980"/>
                  <a:pt x="478" y="1980"/>
                  <a:pt x="478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53" y="1980"/>
                  <a:pt x="239" y="1994"/>
                  <a:pt x="239" y="2014"/>
                </a:cubicBezTo>
                <a:cubicBezTo>
                  <a:pt x="239" y="2034"/>
                  <a:pt x="253" y="2048"/>
                  <a:pt x="273" y="2048"/>
                </a:cubicBezTo>
                <a:cubicBezTo>
                  <a:pt x="1263" y="2048"/>
                  <a:pt x="1263" y="2048"/>
                  <a:pt x="1263" y="2048"/>
                </a:cubicBezTo>
                <a:cubicBezTo>
                  <a:pt x="1284" y="2048"/>
                  <a:pt x="1297" y="2034"/>
                  <a:pt x="1297" y="2014"/>
                </a:cubicBezTo>
                <a:cubicBezTo>
                  <a:pt x="1297" y="1994"/>
                  <a:pt x="1284" y="1980"/>
                  <a:pt x="1263" y="1980"/>
                </a:cubicBezTo>
                <a:cubicBezTo>
                  <a:pt x="888" y="1980"/>
                  <a:pt x="888" y="1980"/>
                  <a:pt x="888" y="1980"/>
                </a:cubicBezTo>
                <a:cubicBezTo>
                  <a:pt x="888" y="751"/>
                  <a:pt x="888" y="751"/>
                  <a:pt x="888" y="751"/>
                </a:cubicBezTo>
                <a:cubicBezTo>
                  <a:pt x="1673" y="751"/>
                  <a:pt x="1673" y="751"/>
                  <a:pt x="1673" y="751"/>
                </a:cubicBezTo>
                <a:cubicBezTo>
                  <a:pt x="1673" y="1113"/>
                  <a:pt x="1673" y="1113"/>
                  <a:pt x="1673" y="1113"/>
                </a:cubicBezTo>
                <a:cubicBezTo>
                  <a:pt x="1628" y="1161"/>
                  <a:pt x="1604" y="1226"/>
                  <a:pt x="1604" y="1290"/>
                </a:cubicBezTo>
                <a:cubicBezTo>
                  <a:pt x="1604" y="1331"/>
                  <a:pt x="1604" y="1331"/>
                  <a:pt x="1604" y="1331"/>
                </a:cubicBezTo>
                <a:cubicBezTo>
                  <a:pt x="1604" y="1352"/>
                  <a:pt x="1618" y="1365"/>
                  <a:pt x="1639" y="1365"/>
                </a:cubicBezTo>
                <a:cubicBezTo>
                  <a:pt x="1673" y="1365"/>
                  <a:pt x="1673" y="1365"/>
                  <a:pt x="1673" y="1365"/>
                </a:cubicBezTo>
                <a:cubicBezTo>
                  <a:pt x="1673" y="1434"/>
                  <a:pt x="1673" y="1434"/>
                  <a:pt x="1673" y="1434"/>
                </a:cubicBezTo>
                <a:cubicBezTo>
                  <a:pt x="1673" y="1454"/>
                  <a:pt x="1686" y="1468"/>
                  <a:pt x="1707" y="1468"/>
                </a:cubicBezTo>
                <a:cubicBezTo>
                  <a:pt x="1744" y="1468"/>
                  <a:pt x="1775" y="1499"/>
                  <a:pt x="1775" y="1536"/>
                </a:cubicBezTo>
                <a:cubicBezTo>
                  <a:pt x="1775" y="1574"/>
                  <a:pt x="1744" y="1604"/>
                  <a:pt x="1707" y="1604"/>
                </a:cubicBezTo>
                <a:cubicBezTo>
                  <a:pt x="1669" y="1604"/>
                  <a:pt x="1639" y="1574"/>
                  <a:pt x="1639" y="1536"/>
                </a:cubicBezTo>
                <a:cubicBezTo>
                  <a:pt x="1639" y="1516"/>
                  <a:pt x="1625" y="1502"/>
                  <a:pt x="1604" y="1502"/>
                </a:cubicBezTo>
                <a:cubicBezTo>
                  <a:pt x="1584" y="1502"/>
                  <a:pt x="1570" y="1516"/>
                  <a:pt x="1570" y="1536"/>
                </a:cubicBezTo>
                <a:cubicBezTo>
                  <a:pt x="1570" y="1611"/>
                  <a:pt x="1632" y="1673"/>
                  <a:pt x="1707" y="1673"/>
                </a:cubicBezTo>
                <a:cubicBezTo>
                  <a:pt x="1782" y="1673"/>
                  <a:pt x="1843" y="1611"/>
                  <a:pt x="1843" y="1536"/>
                </a:cubicBezTo>
                <a:cubicBezTo>
                  <a:pt x="1843" y="1471"/>
                  <a:pt x="1799" y="1420"/>
                  <a:pt x="1741" y="1403"/>
                </a:cubicBezTo>
                <a:cubicBezTo>
                  <a:pt x="1741" y="1365"/>
                  <a:pt x="1741" y="1365"/>
                  <a:pt x="1741" y="1365"/>
                </a:cubicBezTo>
                <a:cubicBezTo>
                  <a:pt x="1775" y="1365"/>
                  <a:pt x="1775" y="1365"/>
                  <a:pt x="1775" y="1365"/>
                </a:cubicBezTo>
                <a:cubicBezTo>
                  <a:pt x="1796" y="1365"/>
                  <a:pt x="1809" y="1352"/>
                  <a:pt x="1809" y="1331"/>
                </a:cubicBezTo>
                <a:cubicBezTo>
                  <a:pt x="1809" y="1290"/>
                  <a:pt x="1809" y="1290"/>
                  <a:pt x="1809" y="1290"/>
                </a:cubicBezTo>
                <a:cubicBezTo>
                  <a:pt x="1809" y="1226"/>
                  <a:pt x="1785" y="1161"/>
                  <a:pt x="1741" y="1113"/>
                </a:cubicBezTo>
                <a:cubicBezTo>
                  <a:pt x="1741" y="751"/>
                  <a:pt x="1741" y="751"/>
                  <a:pt x="1741" y="751"/>
                </a:cubicBezTo>
                <a:cubicBezTo>
                  <a:pt x="2014" y="751"/>
                  <a:pt x="2014" y="751"/>
                  <a:pt x="2014" y="751"/>
                </a:cubicBezTo>
                <a:cubicBezTo>
                  <a:pt x="2024" y="751"/>
                  <a:pt x="2038" y="744"/>
                  <a:pt x="2045" y="734"/>
                </a:cubicBezTo>
                <a:cubicBezTo>
                  <a:pt x="2052" y="724"/>
                  <a:pt x="2052" y="714"/>
                  <a:pt x="2045" y="703"/>
                </a:cubicBezTo>
                <a:close/>
                <a:moveTo>
                  <a:pt x="478" y="683"/>
                </a:moveTo>
                <a:cubicBezTo>
                  <a:pt x="410" y="683"/>
                  <a:pt x="410" y="683"/>
                  <a:pt x="410" y="683"/>
                </a:cubicBezTo>
                <a:cubicBezTo>
                  <a:pt x="410" y="410"/>
                  <a:pt x="410" y="410"/>
                  <a:pt x="410" y="410"/>
                </a:cubicBezTo>
                <a:cubicBezTo>
                  <a:pt x="478" y="410"/>
                  <a:pt x="478" y="410"/>
                  <a:pt x="478" y="410"/>
                </a:cubicBezTo>
                <a:lnTo>
                  <a:pt x="478" y="683"/>
                </a:lnTo>
                <a:close/>
                <a:moveTo>
                  <a:pt x="652" y="68"/>
                </a:moveTo>
                <a:cubicBezTo>
                  <a:pt x="717" y="68"/>
                  <a:pt x="717" y="68"/>
                  <a:pt x="717" y="68"/>
                </a:cubicBezTo>
                <a:cubicBezTo>
                  <a:pt x="816" y="362"/>
                  <a:pt x="816" y="362"/>
                  <a:pt x="816" y="362"/>
                </a:cubicBezTo>
                <a:cubicBezTo>
                  <a:pt x="683" y="454"/>
                  <a:pt x="683" y="454"/>
                  <a:pt x="683" y="454"/>
                </a:cubicBezTo>
                <a:cubicBezTo>
                  <a:pt x="553" y="362"/>
                  <a:pt x="553" y="362"/>
                  <a:pt x="553" y="362"/>
                </a:cubicBezTo>
                <a:lnTo>
                  <a:pt x="652" y="68"/>
                </a:lnTo>
                <a:close/>
                <a:moveTo>
                  <a:pt x="683" y="1526"/>
                </a:moveTo>
                <a:cubicBezTo>
                  <a:pt x="567" y="1434"/>
                  <a:pt x="567" y="1434"/>
                  <a:pt x="567" y="1434"/>
                </a:cubicBezTo>
                <a:cubicBezTo>
                  <a:pt x="683" y="1342"/>
                  <a:pt x="683" y="1342"/>
                  <a:pt x="683" y="1342"/>
                </a:cubicBezTo>
                <a:cubicBezTo>
                  <a:pt x="799" y="1434"/>
                  <a:pt x="799" y="1434"/>
                  <a:pt x="799" y="1434"/>
                </a:cubicBezTo>
                <a:lnTo>
                  <a:pt x="683" y="1526"/>
                </a:lnTo>
                <a:close/>
                <a:moveTo>
                  <a:pt x="686" y="1611"/>
                </a:moveTo>
                <a:cubicBezTo>
                  <a:pt x="802" y="1707"/>
                  <a:pt x="802" y="1707"/>
                  <a:pt x="802" y="1707"/>
                </a:cubicBezTo>
                <a:cubicBezTo>
                  <a:pt x="683" y="1816"/>
                  <a:pt x="683" y="1816"/>
                  <a:pt x="683" y="1816"/>
                </a:cubicBezTo>
                <a:cubicBezTo>
                  <a:pt x="567" y="1707"/>
                  <a:pt x="567" y="1707"/>
                  <a:pt x="567" y="1707"/>
                </a:cubicBezTo>
                <a:lnTo>
                  <a:pt x="686" y="1611"/>
                </a:lnTo>
                <a:close/>
                <a:moveTo>
                  <a:pt x="567" y="1161"/>
                </a:moveTo>
                <a:cubicBezTo>
                  <a:pt x="683" y="1068"/>
                  <a:pt x="683" y="1068"/>
                  <a:pt x="683" y="1068"/>
                </a:cubicBezTo>
                <a:cubicBezTo>
                  <a:pt x="799" y="1161"/>
                  <a:pt x="799" y="1161"/>
                  <a:pt x="799" y="1161"/>
                </a:cubicBezTo>
                <a:cubicBezTo>
                  <a:pt x="683" y="1253"/>
                  <a:pt x="683" y="1253"/>
                  <a:pt x="683" y="1253"/>
                </a:cubicBezTo>
                <a:lnTo>
                  <a:pt x="567" y="1161"/>
                </a:lnTo>
                <a:close/>
                <a:moveTo>
                  <a:pt x="567" y="888"/>
                </a:moveTo>
                <a:cubicBezTo>
                  <a:pt x="683" y="795"/>
                  <a:pt x="683" y="795"/>
                  <a:pt x="683" y="795"/>
                </a:cubicBezTo>
                <a:cubicBezTo>
                  <a:pt x="799" y="888"/>
                  <a:pt x="799" y="888"/>
                  <a:pt x="799" y="888"/>
                </a:cubicBezTo>
                <a:cubicBezTo>
                  <a:pt x="683" y="980"/>
                  <a:pt x="683" y="980"/>
                  <a:pt x="683" y="980"/>
                </a:cubicBezTo>
                <a:lnTo>
                  <a:pt x="567" y="888"/>
                </a:lnTo>
                <a:close/>
                <a:moveTo>
                  <a:pt x="570" y="618"/>
                </a:moveTo>
                <a:cubicBezTo>
                  <a:pt x="683" y="539"/>
                  <a:pt x="683" y="539"/>
                  <a:pt x="683" y="539"/>
                </a:cubicBezTo>
                <a:cubicBezTo>
                  <a:pt x="795" y="618"/>
                  <a:pt x="795" y="618"/>
                  <a:pt x="795" y="618"/>
                </a:cubicBezTo>
                <a:cubicBezTo>
                  <a:pt x="683" y="707"/>
                  <a:pt x="683" y="707"/>
                  <a:pt x="683" y="707"/>
                </a:cubicBezTo>
                <a:lnTo>
                  <a:pt x="570" y="618"/>
                </a:lnTo>
                <a:close/>
                <a:moveTo>
                  <a:pt x="546" y="440"/>
                </a:moveTo>
                <a:cubicBezTo>
                  <a:pt x="625" y="495"/>
                  <a:pt x="625" y="495"/>
                  <a:pt x="625" y="495"/>
                </a:cubicBezTo>
                <a:cubicBezTo>
                  <a:pt x="546" y="550"/>
                  <a:pt x="546" y="550"/>
                  <a:pt x="546" y="550"/>
                </a:cubicBezTo>
                <a:lnTo>
                  <a:pt x="546" y="440"/>
                </a:lnTo>
                <a:close/>
                <a:moveTo>
                  <a:pt x="546" y="686"/>
                </a:moveTo>
                <a:cubicBezTo>
                  <a:pt x="628" y="751"/>
                  <a:pt x="628" y="751"/>
                  <a:pt x="628" y="751"/>
                </a:cubicBezTo>
                <a:cubicBezTo>
                  <a:pt x="546" y="816"/>
                  <a:pt x="546" y="816"/>
                  <a:pt x="546" y="816"/>
                </a:cubicBezTo>
                <a:lnTo>
                  <a:pt x="546" y="686"/>
                </a:lnTo>
                <a:close/>
                <a:moveTo>
                  <a:pt x="546" y="959"/>
                </a:moveTo>
                <a:cubicBezTo>
                  <a:pt x="628" y="1024"/>
                  <a:pt x="628" y="1024"/>
                  <a:pt x="628" y="1024"/>
                </a:cubicBezTo>
                <a:cubicBezTo>
                  <a:pt x="546" y="1089"/>
                  <a:pt x="546" y="1089"/>
                  <a:pt x="546" y="1089"/>
                </a:cubicBezTo>
                <a:lnTo>
                  <a:pt x="546" y="959"/>
                </a:lnTo>
                <a:close/>
                <a:moveTo>
                  <a:pt x="546" y="1232"/>
                </a:moveTo>
                <a:cubicBezTo>
                  <a:pt x="628" y="1297"/>
                  <a:pt x="628" y="1297"/>
                  <a:pt x="628" y="1297"/>
                </a:cubicBezTo>
                <a:cubicBezTo>
                  <a:pt x="546" y="1362"/>
                  <a:pt x="546" y="1362"/>
                  <a:pt x="546" y="1362"/>
                </a:cubicBezTo>
                <a:lnTo>
                  <a:pt x="546" y="1232"/>
                </a:lnTo>
                <a:close/>
                <a:moveTo>
                  <a:pt x="546" y="1505"/>
                </a:moveTo>
                <a:cubicBezTo>
                  <a:pt x="628" y="1570"/>
                  <a:pt x="628" y="1570"/>
                  <a:pt x="628" y="1570"/>
                </a:cubicBezTo>
                <a:cubicBezTo>
                  <a:pt x="546" y="1635"/>
                  <a:pt x="546" y="1635"/>
                  <a:pt x="546" y="1635"/>
                </a:cubicBezTo>
                <a:lnTo>
                  <a:pt x="546" y="1505"/>
                </a:lnTo>
                <a:close/>
                <a:moveTo>
                  <a:pt x="546" y="1782"/>
                </a:moveTo>
                <a:cubicBezTo>
                  <a:pt x="632" y="1860"/>
                  <a:pt x="632" y="1860"/>
                  <a:pt x="632" y="1860"/>
                </a:cubicBezTo>
                <a:cubicBezTo>
                  <a:pt x="546" y="1939"/>
                  <a:pt x="546" y="1939"/>
                  <a:pt x="546" y="1939"/>
                </a:cubicBezTo>
                <a:lnTo>
                  <a:pt x="546" y="1782"/>
                </a:lnTo>
                <a:close/>
                <a:moveTo>
                  <a:pt x="601" y="1980"/>
                </a:moveTo>
                <a:cubicBezTo>
                  <a:pt x="683" y="1905"/>
                  <a:pt x="683" y="1905"/>
                  <a:pt x="683" y="1905"/>
                </a:cubicBezTo>
                <a:cubicBezTo>
                  <a:pt x="765" y="1980"/>
                  <a:pt x="765" y="1980"/>
                  <a:pt x="765" y="1980"/>
                </a:cubicBezTo>
                <a:lnTo>
                  <a:pt x="601" y="1980"/>
                </a:lnTo>
                <a:close/>
                <a:moveTo>
                  <a:pt x="819" y="1939"/>
                </a:moveTo>
                <a:cubicBezTo>
                  <a:pt x="734" y="1860"/>
                  <a:pt x="734" y="1860"/>
                  <a:pt x="734" y="1860"/>
                </a:cubicBezTo>
                <a:cubicBezTo>
                  <a:pt x="819" y="1782"/>
                  <a:pt x="819" y="1782"/>
                  <a:pt x="819" y="1782"/>
                </a:cubicBezTo>
                <a:lnTo>
                  <a:pt x="819" y="1939"/>
                </a:lnTo>
                <a:close/>
                <a:moveTo>
                  <a:pt x="819" y="1635"/>
                </a:moveTo>
                <a:cubicBezTo>
                  <a:pt x="737" y="1570"/>
                  <a:pt x="737" y="1570"/>
                  <a:pt x="737" y="1570"/>
                </a:cubicBezTo>
                <a:cubicBezTo>
                  <a:pt x="819" y="1505"/>
                  <a:pt x="819" y="1505"/>
                  <a:pt x="819" y="1505"/>
                </a:cubicBezTo>
                <a:lnTo>
                  <a:pt x="819" y="1635"/>
                </a:lnTo>
                <a:close/>
                <a:moveTo>
                  <a:pt x="819" y="1362"/>
                </a:moveTo>
                <a:cubicBezTo>
                  <a:pt x="737" y="1297"/>
                  <a:pt x="737" y="1297"/>
                  <a:pt x="737" y="1297"/>
                </a:cubicBezTo>
                <a:cubicBezTo>
                  <a:pt x="819" y="1232"/>
                  <a:pt x="819" y="1232"/>
                  <a:pt x="819" y="1232"/>
                </a:cubicBezTo>
                <a:lnTo>
                  <a:pt x="819" y="1362"/>
                </a:lnTo>
                <a:close/>
                <a:moveTo>
                  <a:pt x="819" y="1089"/>
                </a:moveTo>
                <a:cubicBezTo>
                  <a:pt x="737" y="1024"/>
                  <a:pt x="737" y="1024"/>
                  <a:pt x="737" y="1024"/>
                </a:cubicBezTo>
                <a:cubicBezTo>
                  <a:pt x="819" y="959"/>
                  <a:pt x="819" y="959"/>
                  <a:pt x="819" y="959"/>
                </a:cubicBezTo>
                <a:lnTo>
                  <a:pt x="819" y="1089"/>
                </a:lnTo>
                <a:close/>
                <a:moveTo>
                  <a:pt x="819" y="816"/>
                </a:moveTo>
                <a:cubicBezTo>
                  <a:pt x="737" y="751"/>
                  <a:pt x="737" y="751"/>
                  <a:pt x="737" y="751"/>
                </a:cubicBezTo>
                <a:cubicBezTo>
                  <a:pt x="819" y="686"/>
                  <a:pt x="819" y="686"/>
                  <a:pt x="819" y="686"/>
                </a:cubicBezTo>
                <a:lnTo>
                  <a:pt x="819" y="816"/>
                </a:lnTo>
                <a:close/>
                <a:moveTo>
                  <a:pt x="819" y="550"/>
                </a:moveTo>
                <a:cubicBezTo>
                  <a:pt x="741" y="495"/>
                  <a:pt x="741" y="495"/>
                  <a:pt x="741" y="495"/>
                </a:cubicBezTo>
                <a:cubicBezTo>
                  <a:pt x="819" y="440"/>
                  <a:pt x="819" y="440"/>
                  <a:pt x="819" y="440"/>
                </a:cubicBezTo>
                <a:lnTo>
                  <a:pt x="819" y="550"/>
                </a:lnTo>
                <a:close/>
                <a:moveTo>
                  <a:pt x="1635" y="410"/>
                </a:moveTo>
                <a:cubicBezTo>
                  <a:pt x="1570" y="492"/>
                  <a:pt x="1570" y="492"/>
                  <a:pt x="1570" y="492"/>
                </a:cubicBezTo>
                <a:cubicBezTo>
                  <a:pt x="1505" y="410"/>
                  <a:pt x="1505" y="410"/>
                  <a:pt x="1505" y="410"/>
                </a:cubicBezTo>
                <a:lnTo>
                  <a:pt x="1635" y="410"/>
                </a:lnTo>
                <a:close/>
                <a:moveTo>
                  <a:pt x="1362" y="410"/>
                </a:moveTo>
                <a:cubicBezTo>
                  <a:pt x="1297" y="492"/>
                  <a:pt x="1297" y="492"/>
                  <a:pt x="1297" y="492"/>
                </a:cubicBezTo>
                <a:cubicBezTo>
                  <a:pt x="1232" y="410"/>
                  <a:pt x="1232" y="410"/>
                  <a:pt x="1232" y="410"/>
                </a:cubicBezTo>
                <a:lnTo>
                  <a:pt x="1362" y="410"/>
                </a:lnTo>
                <a:close/>
                <a:moveTo>
                  <a:pt x="1089" y="410"/>
                </a:moveTo>
                <a:cubicBezTo>
                  <a:pt x="1024" y="492"/>
                  <a:pt x="1024" y="492"/>
                  <a:pt x="1024" y="492"/>
                </a:cubicBezTo>
                <a:cubicBezTo>
                  <a:pt x="959" y="410"/>
                  <a:pt x="959" y="410"/>
                  <a:pt x="959" y="410"/>
                </a:cubicBezTo>
                <a:lnTo>
                  <a:pt x="1089" y="410"/>
                </a:lnTo>
                <a:close/>
                <a:moveTo>
                  <a:pt x="888" y="430"/>
                </a:moveTo>
                <a:cubicBezTo>
                  <a:pt x="980" y="546"/>
                  <a:pt x="980" y="546"/>
                  <a:pt x="980" y="546"/>
                </a:cubicBezTo>
                <a:cubicBezTo>
                  <a:pt x="888" y="662"/>
                  <a:pt x="888" y="662"/>
                  <a:pt x="888" y="662"/>
                </a:cubicBezTo>
                <a:lnTo>
                  <a:pt x="888" y="430"/>
                </a:lnTo>
                <a:close/>
                <a:moveTo>
                  <a:pt x="959" y="683"/>
                </a:moveTo>
                <a:cubicBezTo>
                  <a:pt x="1024" y="601"/>
                  <a:pt x="1024" y="601"/>
                  <a:pt x="1024" y="601"/>
                </a:cubicBezTo>
                <a:cubicBezTo>
                  <a:pt x="1089" y="683"/>
                  <a:pt x="1089" y="683"/>
                  <a:pt x="1089" y="683"/>
                </a:cubicBezTo>
                <a:lnTo>
                  <a:pt x="959" y="683"/>
                </a:lnTo>
                <a:close/>
                <a:moveTo>
                  <a:pt x="1068" y="546"/>
                </a:moveTo>
                <a:cubicBezTo>
                  <a:pt x="1161" y="430"/>
                  <a:pt x="1161" y="430"/>
                  <a:pt x="1161" y="430"/>
                </a:cubicBezTo>
                <a:cubicBezTo>
                  <a:pt x="1253" y="546"/>
                  <a:pt x="1253" y="546"/>
                  <a:pt x="1253" y="546"/>
                </a:cubicBezTo>
                <a:cubicBezTo>
                  <a:pt x="1161" y="662"/>
                  <a:pt x="1161" y="662"/>
                  <a:pt x="1161" y="662"/>
                </a:cubicBezTo>
                <a:lnTo>
                  <a:pt x="1068" y="546"/>
                </a:lnTo>
                <a:close/>
                <a:moveTo>
                  <a:pt x="1232" y="683"/>
                </a:moveTo>
                <a:cubicBezTo>
                  <a:pt x="1297" y="601"/>
                  <a:pt x="1297" y="601"/>
                  <a:pt x="1297" y="601"/>
                </a:cubicBezTo>
                <a:cubicBezTo>
                  <a:pt x="1362" y="683"/>
                  <a:pt x="1362" y="683"/>
                  <a:pt x="1362" y="683"/>
                </a:cubicBezTo>
                <a:lnTo>
                  <a:pt x="1232" y="683"/>
                </a:lnTo>
                <a:close/>
                <a:moveTo>
                  <a:pt x="1342" y="546"/>
                </a:moveTo>
                <a:cubicBezTo>
                  <a:pt x="1434" y="430"/>
                  <a:pt x="1434" y="430"/>
                  <a:pt x="1434" y="430"/>
                </a:cubicBezTo>
                <a:cubicBezTo>
                  <a:pt x="1526" y="546"/>
                  <a:pt x="1526" y="546"/>
                  <a:pt x="1526" y="546"/>
                </a:cubicBezTo>
                <a:cubicBezTo>
                  <a:pt x="1434" y="662"/>
                  <a:pt x="1434" y="662"/>
                  <a:pt x="1434" y="662"/>
                </a:cubicBezTo>
                <a:lnTo>
                  <a:pt x="1342" y="546"/>
                </a:lnTo>
                <a:close/>
                <a:moveTo>
                  <a:pt x="1505" y="683"/>
                </a:moveTo>
                <a:cubicBezTo>
                  <a:pt x="1570" y="601"/>
                  <a:pt x="1570" y="601"/>
                  <a:pt x="1570" y="601"/>
                </a:cubicBezTo>
                <a:cubicBezTo>
                  <a:pt x="1635" y="683"/>
                  <a:pt x="1635" y="683"/>
                  <a:pt x="1635" y="683"/>
                </a:cubicBezTo>
                <a:lnTo>
                  <a:pt x="1505" y="683"/>
                </a:lnTo>
                <a:close/>
                <a:moveTo>
                  <a:pt x="1707" y="662"/>
                </a:moveTo>
                <a:cubicBezTo>
                  <a:pt x="1615" y="546"/>
                  <a:pt x="1615" y="546"/>
                  <a:pt x="1615" y="546"/>
                </a:cubicBezTo>
                <a:cubicBezTo>
                  <a:pt x="1724" y="410"/>
                  <a:pt x="1724" y="410"/>
                  <a:pt x="1724" y="410"/>
                </a:cubicBezTo>
                <a:cubicBezTo>
                  <a:pt x="1823" y="410"/>
                  <a:pt x="1823" y="410"/>
                  <a:pt x="1823" y="410"/>
                </a:cubicBezTo>
                <a:cubicBezTo>
                  <a:pt x="1860" y="481"/>
                  <a:pt x="1860" y="481"/>
                  <a:pt x="1860" y="481"/>
                </a:cubicBezTo>
                <a:lnTo>
                  <a:pt x="1707" y="662"/>
                </a:lnTo>
                <a:close/>
                <a:moveTo>
                  <a:pt x="1782" y="683"/>
                </a:moveTo>
                <a:cubicBezTo>
                  <a:pt x="1895" y="550"/>
                  <a:pt x="1895" y="550"/>
                  <a:pt x="1895" y="550"/>
                </a:cubicBezTo>
                <a:cubicBezTo>
                  <a:pt x="1963" y="683"/>
                  <a:pt x="1963" y="683"/>
                  <a:pt x="1963" y="683"/>
                </a:cubicBezTo>
                <a:lnTo>
                  <a:pt x="1782" y="683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6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/>
          <p:cNvSpPr/>
          <p:nvPr/>
        </p:nvSpPr>
        <p:spPr bwMode="auto">
          <a:xfrm>
            <a:off x="5315373" y="1196752"/>
            <a:ext cx="1799431" cy="4824536"/>
          </a:xfrm>
          <a:prstGeom prst="rect">
            <a:avLst/>
          </a:prstGeom>
          <a:solidFill>
            <a:srgbClr val="F2F2F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68" name="Rectangle 267"/>
          <p:cNvSpPr/>
          <p:nvPr/>
        </p:nvSpPr>
        <p:spPr bwMode="auto">
          <a:xfrm>
            <a:off x="5315373" y="1196752"/>
            <a:ext cx="1799431" cy="4646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078120" y="1196752"/>
            <a:ext cx="2956284" cy="4824536"/>
          </a:xfrm>
          <a:prstGeom prst="rect">
            <a:avLst/>
          </a:prstGeom>
          <a:solidFill>
            <a:srgbClr val="F2F2F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    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073004" y="1196752"/>
            <a:ext cx="2961399" cy="4646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68313" y="1196752"/>
            <a:ext cx="1311275" cy="4824536"/>
          </a:xfrm>
          <a:prstGeom prst="rect">
            <a:avLst/>
          </a:prstGeom>
          <a:solidFill>
            <a:srgbClr val="F2F2F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68313" y="1196752"/>
            <a:ext cx="1311275" cy="464600"/>
          </a:xfrm>
          <a:prstGeom prst="rect">
            <a:avLst/>
          </a:prstGeom>
          <a:solidFill>
            <a:schemeClr val="tx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680" y="1244786"/>
            <a:ext cx="105854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SECTORS</a:t>
            </a:r>
          </a:p>
        </p:txBody>
      </p:sp>
      <p:sp>
        <p:nvSpPr>
          <p:cNvPr id="243" name="Titre 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library of Assystem / </a:t>
            </a:r>
            <a:r>
              <a:rPr lang="en-US" i="1" dirty="0" err="1"/>
              <a:t>Bibliothèque</a:t>
            </a:r>
            <a:r>
              <a:rPr lang="en-US" i="1" dirty="0"/>
              <a:t> de </a:t>
            </a:r>
            <a:r>
              <a:rPr lang="en-US" i="1" dirty="0" err="1"/>
              <a:t>pictos</a:t>
            </a:r>
            <a:r>
              <a:rPr lang="en-US" i="1" dirty="0"/>
              <a:t> Assystem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2301953" y="1244786"/>
            <a:ext cx="250350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PROJECT MANAGEMENT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425009" y="1814512"/>
            <a:ext cx="258762" cy="363538"/>
            <a:chOff x="2897188" y="1814512"/>
            <a:chExt cx="258762" cy="363538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2935288" y="1944688"/>
              <a:ext cx="80962" cy="76200"/>
            </a:xfrm>
            <a:custGeom>
              <a:avLst/>
              <a:gdLst>
                <a:gd name="T0" fmla="*/ 4 w 71"/>
                <a:gd name="T1" fmla="*/ 70 h 70"/>
                <a:gd name="T2" fmla="*/ 67 w 71"/>
                <a:gd name="T3" fmla="*/ 70 h 70"/>
                <a:gd name="T4" fmla="*/ 71 w 71"/>
                <a:gd name="T5" fmla="*/ 66 h 70"/>
                <a:gd name="T6" fmla="*/ 71 w 71"/>
                <a:gd name="T7" fmla="*/ 4 h 70"/>
                <a:gd name="T8" fmla="*/ 67 w 71"/>
                <a:gd name="T9" fmla="*/ 0 h 70"/>
                <a:gd name="T10" fmla="*/ 0 w 71"/>
                <a:gd name="T11" fmla="*/ 66 h 70"/>
                <a:gd name="T12" fmla="*/ 4 w 71"/>
                <a:gd name="T13" fmla="*/ 70 h 70"/>
                <a:gd name="T14" fmla="*/ 63 w 71"/>
                <a:gd name="T15" fmla="*/ 8 h 70"/>
                <a:gd name="T16" fmla="*/ 63 w 71"/>
                <a:gd name="T17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0">
                  <a:moveTo>
                    <a:pt x="4" y="7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9" y="70"/>
                    <a:pt x="71" y="68"/>
                    <a:pt x="71" y="6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1"/>
                    <a:pt x="69" y="0"/>
                    <a:pt x="67" y="0"/>
                  </a:cubicBezTo>
                  <a:cubicBezTo>
                    <a:pt x="30" y="0"/>
                    <a:pt x="0" y="29"/>
                    <a:pt x="0" y="66"/>
                  </a:cubicBezTo>
                  <a:cubicBezTo>
                    <a:pt x="0" y="68"/>
                    <a:pt x="2" y="70"/>
                    <a:pt x="4" y="70"/>
                  </a:cubicBezTo>
                  <a:close/>
                  <a:moveTo>
                    <a:pt x="63" y="8"/>
                  </a:moveTo>
                  <a:cubicBezTo>
                    <a:pt x="63" y="8"/>
                    <a:pt x="63" y="8"/>
                    <a:pt x="63" y="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2952750" y="1958975"/>
              <a:ext cx="165100" cy="161925"/>
            </a:xfrm>
            <a:custGeom>
              <a:avLst/>
              <a:gdLst>
                <a:gd name="T0" fmla="*/ 0 w 145"/>
                <a:gd name="T1" fmla="*/ 73 h 146"/>
                <a:gd name="T2" fmla="*/ 72 w 145"/>
                <a:gd name="T3" fmla="*/ 146 h 146"/>
                <a:gd name="T4" fmla="*/ 145 w 145"/>
                <a:gd name="T5" fmla="*/ 73 h 146"/>
                <a:gd name="T6" fmla="*/ 72 w 145"/>
                <a:gd name="T7" fmla="*/ 0 h 146"/>
                <a:gd name="T8" fmla="*/ 68 w 145"/>
                <a:gd name="T9" fmla="*/ 4 h 146"/>
                <a:gd name="T10" fmla="*/ 68 w 145"/>
                <a:gd name="T11" fmla="*/ 69 h 146"/>
                <a:gd name="T12" fmla="*/ 4 w 145"/>
                <a:gd name="T13" fmla="*/ 69 h 146"/>
                <a:gd name="T14" fmla="*/ 0 w 145"/>
                <a:gd name="T15" fmla="*/ 73 h 146"/>
                <a:gd name="T16" fmla="*/ 72 w 145"/>
                <a:gd name="T17" fmla="*/ 77 h 146"/>
                <a:gd name="T18" fmla="*/ 72 w 145"/>
                <a:gd name="T19" fmla="*/ 7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6">
                  <a:moveTo>
                    <a:pt x="0" y="73"/>
                  </a:moveTo>
                  <a:cubicBezTo>
                    <a:pt x="0" y="113"/>
                    <a:pt x="32" y="146"/>
                    <a:pt x="72" y="146"/>
                  </a:cubicBezTo>
                  <a:cubicBezTo>
                    <a:pt x="112" y="146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ubicBezTo>
                    <a:pt x="70" y="0"/>
                    <a:pt x="68" y="2"/>
                    <a:pt x="68" y="4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1" y="69"/>
                    <a:pt x="0" y="71"/>
                    <a:pt x="0" y="73"/>
                  </a:cubicBezTo>
                  <a:close/>
                  <a:moveTo>
                    <a:pt x="72" y="77"/>
                  </a:moveTo>
                  <a:cubicBezTo>
                    <a:pt x="72" y="77"/>
                    <a:pt x="72" y="77"/>
                    <a:pt x="72" y="7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70213" y="1814512"/>
              <a:ext cx="111125" cy="50800"/>
            </a:xfrm>
            <a:custGeom>
              <a:avLst/>
              <a:gdLst>
                <a:gd name="T0" fmla="*/ 5 w 98"/>
                <a:gd name="T1" fmla="*/ 46 h 46"/>
                <a:gd name="T2" fmla="*/ 93 w 98"/>
                <a:gd name="T3" fmla="*/ 46 h 46"/>
                <a:gd name="T4" fmla="*/ 98 w 98"/>
                <a:gd name="T5" fmla="*/ 41 h 46"/>
                <a:gd name="T6" fmla="*/ 98 w 98"/>
                <a:gd name="T7" fmla="*/ 29 h 46"/>
                <a:gd name="T8" fmla="*/ 93 w 98"/>
                <a:gd name="T9" fmla="*/ 24 h 46"/>
                <a:gd name="T10" fmla="*/ 86 w 98"/>
                <a:gd name="T11" fmla="*/ 24 h 46"/>
                <a:gd name="T12" fmla="*/ 67 w 98"/>
                <a:gd name="T13" fmla="*/ 12 h 46"/>
                <a:gd name="T14" fmla="*/ 49 w 98"/>
                <a:gd name="T15" fmla="*/ 0 h 46"/>
                <a:gd name="T16" fmla="*/ 32 w 98"/>
                <a:gd name="T17" fmla="*/ 12 h 46"/>
                <a:gd name="T18" fmla="*/ 13 w 98"/>
                <a:gd name="T19" fmla="*/ 24 h 46"/>
                <a:gd name="T20" fmla="*/ 5 w 98"/>
                <a:gd name="T21" fmla="*/ 24 h 46"/>
                <a:gd name="T22" fmla="*/ 0 w 98"/>
                <a:gd name="T23" fmla="*/ 29 h 46"/>
                <a:gd name="T24" fmla="*/ 0 w 98"/>
                <a:gd name="T25" fmla="*/ 41 h 46"/>
                <a:gd name="T26" fmla="*/ 5 w 98"/>
                <a:gd name="T2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46">
                  <a:moveTo>
                    <a:pt x="5" y="46"/>
                  </a:moveTo>
                  <a:cubicBezTo>
                    <a:pt x="93" y="46"/>
                    <a:pt x="93" y="46"/>
                    <a:pt x="93" y="46"/>
                  </a:cubicBezTo>
                  <a:cubicBezTo>
                    <a:pt x="96" y="46"/>
                    <a:pt x="98" y="44"/>
                    <a:pt x="98" y="41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26"/>
                    <a:pt x="96" y="24"/>
                    <a:pt x="93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24"/>
                    <a:pt x="70" y="19"/>
                    <a:pt x="67" y="12"/>
                  </a:cubicBezTo>
                  <a:cubicBezTo>
                    <a:pt x="64" y="5"/>
                    <a:pt x="57" y="0"/>
                    <a:pt x="49" y="0"/>
                  </a:cubicBezTo>
                  <a:cubicBezTo>
                    <a:pt x="41" y="0"/>
                    <a:pt x="35" y="5"/>
                    <a:pt x="32" y="12"/>
                  </a:cubicBezTo>
                  <a:cubicBezTo>
                    <a:pt x="28" y="19"/>
                    <a:pt x="21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6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5" y="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/>
            <p:cNvSpPr>
              <a:spLocks noEditPoints="1"/>
            </p:cNvSpPr>
            <p:nvPr/>
          </p:nvSpPr>
          <p:spPr bwMode="auto">
            <a:xfrm>
              <a:off x="2897188" y="1860550"/>
              <a:ext cx="258762" cy="317500"/>
            </a:xfrm>
            <a:custGeom>
              <a:avLst/>
              <a:gdLst>
                <a:gd name="T0" fmla="*/ 196 w 228"/>
                <a:gd name="T1" fmla="*/ 0 h 287"/>
                <a:gd name="T2" fmla="*/ 179 w 228"/>
                <a:gd name="T3" fmla="*/ 0 h 287"/>
                <a:gd name="T4" fmla="*/ 158 w 228"/>
                <a:gd name="T5" fmla="*/ 20 h 287"/>
                <a:gd name="T6" fmla="*/ 70 w 228"/>
                <a:gd name="T7" fmla="*/ 20 h 287"/>
                <a:gd name="T8" fmla="*/ 49 w 228"/>
                <a:gd name="T9" fmla="*/ 0 h 287"/>
                <a:gd name="T10" fmla="*/ 32 w 228"/>
                <a:gd name="T11" fmla="*/ 0 h 287"/>
                <a:gd name="T12" fmla="*/ 0 w 228"/>
                <a:gd name="T13" fmla="*/ 31 h 287"/>
                <a:gd name="T14" fmla="*/ 0 w 228"/>
                <a:gd name="T15" fmla="*/ 256 h 287"/>
                <a:gd name="T16" fmla="*/ 32 w 228"/>
                <a:gd name="T17" fmla="*/ 287 h 287"/>
                <a:gd name="T18" fmla="*/ 196 w 228"/>
                <a:gd name="T19" fmla="*/ 287 h 287"/>
                <a:gd name="T20" fmla="*/ 228 w 228"/>
                <a:gd name="T21" fmla="*/ 256 h 287"/>
                <a:gd name="T22" fmla="*/ 228 w 228"/>
                <a:gd name="T23" fmla="*/ 31 h 287"/>
                <a:gd name="T24" fmla="*/ 196 w 228"/>
                <a:gd name="T25" fmla="*/ 0 h 287"/>
                <a:gd name="T26" fmla="*/ 212 w 228"/>
                <a:gd name="T27" fmla="*/ 256 h 287"/>
                <a:gd name="T28" fmla="*/ 196 w 228"/>
                <a:gd name="T29" fmla="*/ 271 h 287"/>
                <a:gd name="T30" fmla="*/ 32 w 228"/>
                <a:gd name="T31" fmla="*/ 271 h 287"/>
                <a:gd name="T32" fmla="*/ 16 w 228"/>
                <a:gd name="T33" fmla="*/ 256 h 287"/>
                <a:gd name="T34" fmla="*/ 16 w 228"/>
                <a:gd name="T35" fmla="*/ 31 h 287"/>
                <a:gd name="T36" fmla="*/ 32 w 228"/>
                <a:gd name="T37" fmla="*/ 16 h 287"/>
                <a:gd name="T38" fmla="*/ 37 w 228"/>
                <a:gd name="T39" fmla="*/ 16 h 287"/>
                <a:gd name="T40" fmla="*/ 70 w 228"/>
                <a:gd name="T41" fmla="*/ 36 h 287"/>
                <a:gd name="T42" fmla="*/ 158 w 228"/>
                <a:gd name="T43" fmla="*/ 36 h 287"/>
                <a:gd name="T44" fmla="*/ 191 w 228"/>
                <a:gd name="T45" fmla="*/ 16 h 287"/>
                <a:gd name="T46" fmla="*/ 196 w 228"/>
                <a:gd name="T47" fmla="*/ 16 h 287"/>
                <a:gd name="T48" fmla="*/ 212 w 228"/>
                <a:gd name="T49" fmla="*/ 31 h 287"/>
                <a:gd name="T50" fmla="*/ 212 w 228"/>
                <a:gd name="T51" fmla="*/ 25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287">
                  <a:moveTo>
                    <a:pt x="196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79" y="11"/>
                    <a:pt x="170" y="20"/>
                    <a:pt x="158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59" y="20"/>
                    <a:pt x="50" y="11"/>
                    <a:pt x="4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3"/>
                    <a:pt x="14" y="287"/>
                    <a:pt x="32" y="287"/>
                  </a:cubicBezTo>
                  <a:cubicBezTo>
                    <a:pt x="196" y="287"/>
                    <a:pt x="196" y="287"/>
                    <a:pt x="196" y="287"/>
                  </a:cubicBezTo>
                  <a:cubicBezTo>
                    <a:pt x="214" y="287"/>
                    <a:pt x="228" y="273"/>
                    <a:pt x="228" y="256"/>
                  </a:cubicBezTo>
                  <a:cubicBezTo>
                    <a:pt x="228" y="31"/>
                    <a:pt x="228" y="31"/>
                    <a:pt x="228" y="31"/>
                  </a:cubicBezTo>
                  <a:cubicBezTo>
                    <a:pt x="228" y="14"/>
                    <a:pt x="214" y="0"/>
                    <a:pt x="196" y="0"/>
                  </a:cubicBezTo>
                  <a:close/>
                  <a:moveTo>
                    <a:pt x="212" y="256"/>
                  </a:moveTo>
                  <a:cubicBezTo>
                    <a:pt x="212" y="264"/>
                    <a:pt x="205" y="271"/>
                    <a:pt x="196" y="271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23" y="271"/>
                    <a:pt x="16" y="264"/>
                    <a:pt x="16" y="256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3"/>
                    <a:pt x="23" y="16"/>
                    <a:pt x="32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43" y="28"/>
                    <a:pt x="55" y="36"/>
                    <a:pt x="70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73" y="36"/>
                    <a:pt x="185" y="28"/>
                    <a:pt x="191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05" y="16"/>
                    <a:pt x="212" y="23"/>
                    <a:pt x="212" y="31"/>
                  </a:cubicBezTo>
                  <a:lnTo>
                    <a:pt x="212" y="2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066359" y="1814512"/>
            <a:ext cx="257175" cy="363538"/>
            <a:chOff x="3538538" y="1814512"/>
            <a:chExt cx="257175" cy="363538"/>
          </a:xfrm>
        </p:grpSpPr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3611563" y="1814512"/>
              <a:ext cx="112712" cy="50800"/>
            </a:xfrm>
            <a:custGeom>
              <a:avLst/>
              <a:gdLst>
                <a:gd name="T0" fmla="*/ 0 w 99"/>
                <a:gd name="T1" fmla="*/ 41 h 46"/>
                <a:gd name="T2" fmla="*/ 0 w 99"/>
                <a:gd name="T3" fmla="*/ 29 h 46"/>
                <a:gd name="T4" fmla="*/ 5 w 99"/>
                <a:gd name="T5" fmla="*/ 24 h 46"/>
                <a:gd name="T6" fmla="*/ 13 w 99"/>
                <a:gd name="T7" fmla="*/ 24 h 46"/>
                <a:gd name="T8" fmla="*/ 32 w 99"/>
                <a:gd name="T9" fmla="*/ 12 h 46"/>
                <a:gd name="T10" fmla="*/ 50 w 99"/>
                <a:gd name="T11" fmla="*/ 0 h 46"/>
                <a:gd name="T12" fmla="*/ 67 w 99"/>
                <a:gd name="T13" fmla="*/ 12 h 46"/>
                <a:gd name="T14" fmla="*/ 86 w 99"/>
                <a:gd name="T15" fmla="*/ 24 h 46"/>
                <a:gd name="T16" fmla="*/ 94 w 99"/>
                <a:gd name="T17" fmla="*/ 24 h 46"/>
                <a:gd name="T18" fmla="*/ 99 w 99"/>
                <a:gd name="T19" fmla="*/ 29 h 46"/>
                <a:gd name="T20" fmla="*/ 99 w 99"/>
                <a:gd name="T21" fmla="*/ 41 h 46"/>
                <a:gd name="T22" fmla="*/ 94 w 99"/>
                <a:gd name="T23" fmla="*/ 46 h 46"/>
                <a:gd name="T24" fmla="*/ 5 w 99"/>
                <a:gd name="T25" fmla="*/ 46 h 46"/>
                <a:gd name="T26" fmla="*/ 0 w 99"/>
                <a:gd name="T27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46">
                  <a:moveTo>
                    <a:pt x="0" y="41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3" y="24"/>
                    <a:pt x="5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24"/>
                    <a:pt x="29" y="19"/>
                    <a:pt x="32" y="12"/>
                  </a:cubicBezTo>
                  <a:cubicBezTo>
                    <a:pt x="35" y="5"/>
                    <a:pt x="42" y="0"/>
                    <a:pt x="50" y="0"/>
                  </a:cubicBezTo>
                  <a:cubicBezTo>
                    <a:pt x="57" y="0"/>
                    <a:pt x="64" y="5"/>
                    <a:pt x="67" y="12"/>
                  </a:cubicBezTo>
                  <a:cubicBezTo>
                    <a:pt x="71" y="19"/>
                    <a:pt x="78" y="24"/>
                    <a:pt x="86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7" y="24"/>
                    <a:pt x="99" y="27"/>
                    <a:pt x="99" y="29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44"/>
                    <a:pt x="97" y="46"/>
                    <a:pt x="9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46"/>
                    <a:pt x="0" y="44"/>
                    <a:pt x="0" y="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3"/>
            <p:cNvSpPr>
              <a:spLocks noEditPoints="1"/>
            </p:cNvSpPr>
            <p:nvPr/>
          </p:nvSpPr>
          <p:spPr bwMode="auto">
            <a:xfrm>
              <a:off x="3538538" y="1860550"/>
              <a:ext cx="257175" cy="317500"/>
            </a:xfrm>
            <a:custGeom>
              <a:avLst/>
              <a:gdLst>
                <a:gd name="T0" fmla="*/ 196 w 227"/>
                <a:gd name="T1" fmla="*/ 0 h 287"/>
                <a:gd name="T2" fmla="*/ 178 w 227"/>
                <a:gd name="T3" fmla="*/ 0 h 287"/>
                <a:gd name="T4" fmla="*/ 158 w 227"/>
                <a:gd name="T5" fmla="*/ 20 h 287"/>
                <a:gd name="T6" fmla="*/ 69 w 227"/>
                <a:gd name="T7" fmla="*/ 20 h 287"/>
                <a:gd name="T8" fmla="*/ 49 w 227"/>
                <a:gd name="T9" fmla="*/ 0 h 287"/>
                <a:gd name="T10" fmla="*/ 31 w 227"/>
                <a:gd name="T11" fmla="*/ 0 h 287"/>
                <a:gd name="T12" fmla="*/ 0 w 227"/>
                <a:gd name="T13" fmla="*/ 32 h 287"/>
                <a:gd name="T14" fmla="*/ 0 w 227"/>
                <a:gd name="T15" fmla="*/ 256 h 287"/>
                <a:gd name="T16" fmla="*/ 31 w 227"/>
                <a:gd name="T17" fmla="*/ 287 h 287"/>
                <a:gd name="T18" fmla="*/ 196 w 227"/>
                <a:gd name="T19" fmla="*/ 287 h 287"/>
                <a:gd name="T20" fmla="*/ 227 w 227"/>
                <a:gd name="T21" fmla="*/ 256 h 287"/>
                <a:gd name="T22" fmla="*/ 227 w 227"/>
                <a:gd name="T23" fmla="*/ 32 h 287"/>
                <a:gd name="T24" fmla="*/ 196 w 227"/>
                <a:gd name="T25" fmla="*/ 0 h 287"/>
                <a:gd name="T26" fmla="*/ 34 w 227"/>
                <a:gd name="T27" fmla="*/ 141 h 287"/>
                <a:gd name="T28" fmla="*/ 100 w 227"/>
                <a:gd name="T29" fmla="*/ 75 h 287"/>
                <a:gd name="T30" fmla="*/ 104 w 227"/>
                <a:gd name="T31" fmla="*/ 79 h 287"/>
                <a:gd name="T32" fmla="*/ 104 w 227"/>
                <a:gd name="T33" fmla="*/ 141 h 287"/>
                <a:gd name="T34" fmla="*/ 100 w 227"/>
                <a:gd name="T35" fmla="*/ 145 h 287"/>
                <a:gd name="T36" fmla="*/ 38 w 227"/>
                <a:gd name="T37" fmla="*/ 145 h 287"/>
                <a:gd name="T38" fmla="*/ 34 w 227"/>
                <a:gd name="T39" fmla="*/ 141 h 287"/>
                <a:gd name="T40" fmla="*/ 121 w 227"/>
                <a:gd name="T41" fmla="*/ 235 h 287"/>
                <a:gd name="T42" fmla="*/ 48 w 227"/>
                <a:gd name="T43" fmla="*/ 162 h 287"/>
                <a:gd name="T44" fmla="*/ 52 w 227"/>
                <a:gd name="T45" fmla="*/ 158 h 287"/>
                <a:gd name="T46" fmla="*/ 117 w 227"/>
                <a:gd name="T47" fmla="*/ 158 h 287"/>
                <a:gd name="T48" fmla="*/ 117 w 227"/>
                <a:gd name="T49" fmla="*/ 93 h 287"/>
                <a:gd name="T50" fmla="*/ 121 w 227"/>
                <a:gd name="T51" fmla="*/ 89 h 287"/>
                <a:gd name="T52" fmla="*/ 194 w 227"/>
                <a:gd name="T53" fmla="*/ 162 h 287"/>
                <a:gd name="T54" fmla="*/ 121 w 227"/>
                <a:gd name="T55" fmla="*/ 23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7" h="287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1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1"/>
                    <a:pt x="4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3"/>
                    <a:pt x="14" y="287"/>
                    <a:pt x="31" y="287"/>
                  </a:cubicBezTo>
                  <a:cubicBezTo>
                    <a:pt x="196" y="287"/>
                    <a:pt x="196" y="287"/>
                    <a:pt x="196" y="287"/>
                  </a:cubicBezTo>
                  <a:cubicBezTo>
                    <a:pt x="213" y="287"/>
                    <a:pt x="227" y="273"/>
                    <a:pt x="227" y="256"/>
                  </a:cubicBezTo>
                  <a:cubicBezTo>
                    <a:pt x="227" y="32"/>
                    <a:pt x="227" y="32"/>
                    <a:pt x="227" y="32"/>
                  </a:cubicBezTo>
                  <a:cubicBezTo>
                    <a:pt x="227" y="14"/>
                    <a:pt x="213" y="0"/>
                    <a:pt x="196" y="0"/>
                  </a:cubicBezTo>
                  <a:close/>
                  <a:moveTo>
                    <a:pt x="34" y="141"/>
                  </a:moveTo>
                  <a:cubicBezTo>
                    <a:pt x="34" y="105"/>
                    <a:pt x="63" y="75"/>
                    <a:pt x="100" y="75"/>
                  </a:cubicBezTo>
                  <a:cubicBezTo>
                    <a:pt x="102" y="75"/>
                    <a:pt x="104" y="77"/>
                    <a:pt x="104" y="79"/>
                  </a:cubicBezTo>
                  <a:cubicBezTo>
                    <a:pt x="104" y="141"/>
                    <a:pt x="104" y="141"/>
                    <a:pt x="104" y="141"/>
                  </a:cubicBezTo>
                  <a:cubicBezTo>
                    <a:pt x="104" y="144"/>
                    <a:pt x="102" y="145"/>
                    <a:pt x="100" y="145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5" y="145"/>
                    <a:pt x="34" y="144"/>
                    <a:pt x="34" y="141"/>
                  </a:cubicBezTo>
                  <a:close/>
                  <a:moveTo>
                    <a:pt x="121" y="235"/>
                  </a:moveTo>
                  <a:cubicBezTo>
                    <a:pt x="81" y="235"/>
                    <a:pt x="48" y="202"/>
                    <a:pt x="48" y="162"/>
                  </a:cubicBezTo>
                  <a:cubicBezTo>
                    <a:pt x="48" y="160"/>
                    <a:pt x="50" y="158"/>
                    <a:pt x="52" y="158"/>
                  </a:cubicBezTo>
                  <a:cubicBezTo>
                    <a:pt x="117" y="158"/>
                    <a:pt x="117" y="158"/>
                    <a:pt x="117" y="158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7" y="91"/>
                    <a:pt x="119" y="89"/>
                    <a:pt x="121" y="89"/>
                  </a:cubicBezTo>
                  <a:cubicBezTo>
                    <a:pt x="161" y="89"/>
                    <a:pt x="194" y="122"/>
                    <a:pt x="194" y="162"/>
                  </a:cubicBezTo>
                  <a:cubicBezTo>
                    <a:pt x="194" y="202"/>
                    <a:pt x="161" y="235"/>
                    <a:pt x="121" y="2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8822" y="1851025"/>
            <a:ext cx="360362" cy="314325"/>
            <a:chOff x="4191001" y="1851025"/>
            <a:chExt cx="360362" cy="314325"/>
          </a:xfrm>
        </p:grpSpPr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4494213" y="1943100"/>
              <a:ext cx="4762" cy="7938"/>
            </a:xfrm>
            <a:custGeom>
              <a:avLst/>
              <a:gdLst>
                <a:gd name="T0" fmla="*/ 4 w 5"/>
                <a:gd name="T1" fmla="*/ 0 h 8"/>
                <a:gd name="T2" fmla="*/ 1 w 5"/>
                <a:gd name="T3" fmla="*/ 2 h 8"/>
                <a:gd name="T4" fmla="*/ 0 w 5"/>
                <a:gd name="T5" fmla="*/ 6 h 8"/>
                <a:gd name="T6" fmla="*/ 0 w 5"/>
                <a:gd name="T7" fmla="*/ 7 h 8"/>
                <a:gd name="T8" fmla="*/ 3 w 5"/>
                <a:gd name="T9" fmla="*/ 8 h 8"/>
                <a:gd name="T10" fmla="*/ 3 w 5"/>
                <a:gd name="T11" fmla="*/ 8 h 8"/>
                <a:gd name="T12" fmla="*/ 4 w 5"/>
                <a:gd name="T13" fmla="*/ 6 h 8"/>
                <a:gd name="T14" fmla="*/ 5 w 5"/>
                <a:gd name="T15" fmla="*/ 3 h 8"/>
                <a:gd name="T16" fmla="*/ 4 w 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4491038" y="1954213"/>
              <a:ext cx="6350" cy="7938"/>
            </a:xfrm>
            <a:custGeom>
              <a:avLst/>
              <a:gdLst>
                <a:gd name="T0" fmla="*/ 3 w 6"/>
                <a:gd name="T1" fmla="*/ 8 h 8"/>
                <a:gd name="T2" fmla="*/ 4 w 6"/>
                <a:gd name="T3" fmla="*/ 6 h 8"/>
                <a:gd name="T4" fmla="*/ 5 w 6"/>
                <a:gd name="T5" fmla="*/ 2 h 8"/>
                <a:gd name="T6" fmla="*/ 4 w 6"/>
                <a:gd name="T7" fmla="*/ 0 h 8"/>
                <a:gd name="T8" fmla="*/ 1 w 6"/>
                <a:gd name="T9" fmla="*/ 1 h 8"/>
                <a:gd name="T10" fmla="*/ 1 w 6"/>
                <a:gd name="T11" fmla="*/ 5 h 8"/>
                <a:gd name="T12" fmla="*/ 1 w 6"/>
                <a:gd name="T13" fmla="*/ 6 h 8"/>
                <a:gd name="T14" fmla="*/ 3 w 6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7"/>
                    <a:pt x="2" y="8"/>
                    <a:pt x="3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4497388" y="1931988"/>
              <a:ext cx="4762" cy="7938"/>
            </a:xfrm>
            <a:custGeom>
              <a:avLst/>
              <a:gdLst>
                <a:gd name="T0" fmla="*/ 4 w 5"/>
                <a:gd name="T1" fmla="*/ 7 h 9"/>
                <a:gd name="T2" fmla="*/ 5 w 5"/>
                <a:gd name="T3" fmla="*/ 3 h 9"/>
                <a:gd name="T4" fmla="*/ 5 w 5"/>
                <a:gd name="T5" fmla="*/ 3 h 9"/>
                <a:gd name="T6" fmla="*/ 3 w 5"/>
                <a:gd name="T7" fmla="*/ 0 h 9"/>
                <a:gd name="T8" fmla="*/ 1 w 5"/>
                <a:gd name="T9" fmla="*/ 2 h 9"/>
                <a:gd name="T10" fmla="*/ 0 w 5"/>
                <a:gd name="T11" fmla="*/ 6 h 9"/>
                <a:gd name="T12" fmla="*/ 0 w 5"/>
                <a:gd name="T13" fmla="*/ 7 h 9"/>
                <a:gd name="T14" fmla="*/ 3 w 5"/>
                <a:gd name="T15" fmla="*/ 8 h 9"/>
                <a:gd name="T16" fmla="*/ 3 w 5"/>
                <a:gd name="T17" fmla="*/ 8 h 9"/>
                <a:gd name="T18" fmla="*/ 4 w 5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9">
                  <a:moveTo>
                    <a:pt x="4" y="7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8"/>
                    <a:pt x="2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7"/>
                    <a:pt x="4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4500563" y="1920875"/>
              <a:ext cx="4762" cy="7938"/>
            </a:xfrm>
            <a:custGeom>
              <a:avLst/>
              <a:gdLst>
                <a:gd name="T0" fmla="*/ 4 w 5"/>
                <a:gd name="T1" fmla="*/ 6 h 8"/>
                <a:gd name="T2" fmla="*/ 4 w 5"/>
                <a:gd name="T3" fmla="*/ 2 h 8"/>
                <a:gd name="T4" fmla="*/ 3 w 5"/>
                <a:gd name="T5" fmla="*/ 0 h 8"/>
                <a:gd name="T6" fmla="*/ 1 w 5"/>
                <a:gd name="T7" fmla="*/ 1 h 8"/>
                <a:gd name="T8" fmla="*/ 0 w 5"/>
                <a:gd name="T9" fmla="*/ 5 h 8"/>
                <a:gd name="T10" fmla="*/ 0 w 5"/>
                <a:gd name="T11" fmla="*/ 6 h 8"/>
                <a:gd name="T12" fmla="*/ 2 w 5"/>
                <a:gd name="T13" fmla="*/ 7 h 8"/>
                <a:gd name="T14" fmla="*/ 2 w 5"/>
                <a:gd name="T15" fmla="*/ 7 h 8"/>
                <a:gd name="T16" fmla="*/ 4 w 5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4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1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4" y="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4489450" y="1965325"/>
              <a:ext cx="4762" cy="9525"/>
            </a:xfrm>
            <a:custGeom>
              <a:avLst/>
              <a:gdLst>
                <a:gd name="T0" fmla="*/ 2 w 5"/>
                <a:gd name="T1" fmla="*/ 8 h 9"/>
                <a:gd name="T2" fmla="*/ 4 w 5"/>
                <a:gd name="T3" fmla="*/ 7 h 9"/>
                <a:gd name="T4" fmla="*/ 5 w 5"/>
                <a:gd name="T5" fmla="*/ 3 h 9"/>
                <a:gd name="T6" fmla="*/ 5 w 5"/>
                <a:gd name="T7" fmla="*/ 3 h 9"/>
                <a:gd name="T8" fmla="*/ 3 w 5"/>
                <a:gd name="T9" fmla="*/ 0 h 9"/>
                <a:gd name="T10" fmla="*/ 1 w 5"/>
                <a:gd name="T11" fmla="*/ 2 h 9"/>
                <a:gd name="T12" fmla="*/ 0 w 5"/>
                <a:gd name="T13" fmla="*/ 6 h 9"/>
                <a:gd name="T14" fmla="*/ 0 w 5"/>
                <a:gd name="T15" fmla="*/ 7 h 9"/>
                <a:gd name="T16" fmla="*/ 2 w 5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9">
                  <a:moveTo>
                    <a:pt x="2" y="8"/>
                  </a:moveTo>
                  <a:cubicBezTo>
                    <a:pt x="3" y="8"/>
                    <a:pt x="4" y="7"/>
                    <a:pt x="4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8"/>
                    <a:pt x="1" y="9"/>
                    <a:pt x="2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4427538" y="1941513"/>
              <a:ext cx="7937" cy="6350"/>
            </a:xfrm>
            <a:custGeom>
              <a:avLst/>
              <a:gdLst>
                <a:gd name="T0" fmla="*/ 4 w 8"/>
                <a:gd name="T1" fmla="*/ 7 h 7"/>
                <a:gd name="T2" fmla="*/ 6 w 8"/>
                <a:gd name="T3" fmla="*/ 7 h 7"/>
                <a:gd name="T4" fmla="*/ 7 w 8"/>
                <a:gd name="T5" fmla="*/ 7 h 7"/>
                <a:gd name="T6" fmla="*/ 7 w 8"/>
                <a:gd name="T7" fmla="*/ 4 h 7"/>
                <a:gd name="T8" fmla="*/ 4 w 8"/>
                <a:gd name="T9" fmla="*/ 1 h 7"/>
                <a:gd name="T10" fmla="*/ 4 w 8"/>
                <a:gd name="T11" fmla="*/ 1 h 7"/>
                <a:gd name="T12" fmla="*/ 1 w 8"/>
                <a:gd name="T13" fmla="*/ 1 h 7"/>
                <a:gd name="T14" fmla="*/ 1 w 8"/>
                <a:gd name="T15" fmla="*/ 4 h 7"/>
                <a:gd name="T16" fmla="*/ 4 w 8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4" y="7"/>
                  </a:moveTo>
                  <a:cubicBezTo>
                    <a:pt x="4" y="7"/>
                    <a:pt x="5" y="7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8" y="6"/>
                    <a:pt x="8" y="5"/>
                    <a:pt x="7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4435475" y="1949450"/>
              <a:ext cx="7937" cy="7938"/>
            </a:xfrm>
            <a:custGeom>
              <a:avLst/>
              <a:gdLst>
                <a:gd name="T0" fmla="*/ 3 w 7"/>
                <a:gd name="T1" fmla="*/ 7 h 8"/>
                <a:gd name="T2" fmla="*/ 5 w 7"/>
                <a:gd name="T3" fmla="*/ 7 h 8"/>
                <a:gd name="T4" fmla="*/ 5 w 7"/>
                <a:gd name="T5" fmla="*/ 7 h 8"/>
                <a:gd name="T6" fmla="*/ 6 w 7"/>
                <a:gd name="T7" fmla="*/ 7 h 8"/>
                <a:gd name="T8" fmla="*/ 6 w 7"/>
                <a:gd name="T9" fmla="*/ 4 h 8"/>
                <a:gd name="T10" fmla="*/ 3 w 7"/>
                <a:gd name="T11" fmla="*/ 1 h 8"/>
                <a:gd name="T12" fmla="*/ 3 w 7"/>
                <a:gd name="T13" fmla="*/ 1 h 8"/>
                <a:gd name="T14" fmla="*/ 0 w 7"/>
                <a:gd name="T15" fmla="*/ 1 h 8"/>
                <a:gd name="T16" fmla="*/ 0 w 7"/>
                <a:gd name="T17" fmla="*/ 4 h 8"/>
                <a:gd name="T18" fmla="*/ 3 w 7"/>
                <a:gd name="T1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7"/>
                  </a:moveTo>
                  <a:cubicBezTo>
                    <a:pt x="4" y="7"/>
                    <a:pt x="4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7" y="6"/>
                    <a:pt x="7" y="5"/>
                    <a:pt x="6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4419600" y="1931988"/>
              <a:ext cx="7937" cy="7938"/>
            </a:xfrm>
            <a:custGeom>
              <a:avLst/>
              <a:gdLst>
                <a:gd name="T0" fmla="*/ 4 w 8"/>
                <a:gd name="T1" fmla="*/ 7 h 8"/>
                <a:gd name="T2" fmla="*/ 6 w 8"/>
                <a:gd name="T3" fmla="*/ 7 h 8"/>
                <a:gd name="T4" fmla="*/ 7 w 8"/>
                <a:gd name="T5" fmla="*/ 7 h 8"/>
                <a:gd name="T6" fmla="*/ 7 w 8"/>
                <a:gd name="T7" fmla="*/ 4 h 8"/>
                <a:gd name="T8" fmla="*/ 4 w 8"/>
                <a:gd name="T9" fmla="*/ 1 h 8"/>
                <a:gd name="T10" fmla="*/ 4 w 8"/>
                <a:gd name="T11" fmla="*/ 1 h 8"/>
                <a:gd name="T12" fmla="*/ 1 w 8"/>
                <a:gd name="T13" fmla="*/ 1 h 8"/>
                <a:gd name="T14" fmla="*/ 1 w 8"/>
                <a:gd name="T15" fmla="*/ 4 h 8"/>
                <a:gd name="T16" fmla="*/ 4 w 8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4" y="7"/>
                  </a:moveTo>
                  <a:cubicBezTo>
                    <a:pt x="4" y="7"/>
                    <a:pt x="5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8" y="6"/>
                    <a:pt x="8" y="5"/>
                    <a:pt x="7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4413250" y="1925638"/>
              <a:ext cx="6350" cy="6350"/>
            </a:xfrm>
            <a:custGeom>
              <a:avLst/>
              <a:gdLst>
                <a:gd name="T0" fmla="*/ 2 w 6"/>
                <a:gd name="T1" fmla="*/ 5 h 6"/>
                <a:gd name="T2" fmla="*/ 4 w 6"/>
                <a:gd name="T3" fmla="*/ 5 h 6"/>
                <a:gd name="T4" fmla="*/ 5 w 6"/>
                <a:gd name="T5" fmla="*/ 5 h 6"/>
                <a:gd name="T6" fmla="*/ 5 w 6"/>
                <a:gd name="T7" fmla="*/ 2 h 6"/>
                <a:gd name="T8" fmla="*/ 4 w 6"/>
                <a:gd name="T9" fmla="*/ 1 h 6"/>
                <a:gd name="T10" fmla="*/ 4 w 6"/>
                <a:gd name="T11" fmla="*/ 1 h 6"/>
                <a:gd name="T12" fmla="*/ 1 w 6"/>
                <a:gd name="T13" fmla="*/ 1 h 6"/>
                <a:gd name="T14" fmla="*/ 1 w 6"/>
                <a:gd name="T15" fmla="*/ 4 h 6"/>
                <a:gd name="T16" fmla="*/ 2 w 6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2" y="5"/>
                  </a:moveTo>
                  <a:cubicBezTo>
                    <a:pt x="2" y="5"/>
                    <a:pt x="3" y="6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auto">
            <a:xfrm>
              <a:off x="4443413" y="1958975"/>
              <a:ext cx="7937" cy="6350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7 h 7"/>
                <a:gd name="T6" fmla="*/ 6 w 7"/>
                <a:gd name="T7" fmla="*/ 4 h 7"/>
                <a:gd name="T8" fmla="*/ 3 w 7"/>
                <a:gd name="T9" fmla="*/ 1 h 7"/>
                <a:gd name="T10" fmla="*/ 3 w 7"/>
                <a:gd name="T11" fmla="*/ 1 h 7"/>
                <a:gd name="T12" fmla="*/ 0 w 7"/>
                <a:gd name="T13" fmla="*/ 1 h 7"/>
                <a:gd name="T14" fmla="*/ 0 w 7"/>
                <a:gd name="T15" fmla="*/ 4 h 7"/>
                <a:gd name="T16" fmla="*/ 3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7" y="6"/>
                    <a:pt x="7" y="5"/>
                    <a:pt x="6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7"/>
            <p:cNvSpPr>
              <a:spLocks/>
            </p:cNvSpPr>
            <p:nvPr/>
          </p:nvSpPr>
          <p:spPr bwMode="auto">
            <a:xfrm>
              <a:off x="4451350" y="1966913"/>
              <a:ext cx="7937" cy="7938"/>
            </a:xfrm>
            <a:custGeom>
              <a:avLst/>
              <a:gdLst>
                <a:gd name="T0" fmla="*/ 4 w 8"/>
                <a:gd name="T1" fmla="*/ 6 h 7"/>
                <a:gd name="T2" fmla="*/ 6 w 8"/>
                <a:gd name="T3" fmla="*/ 7 h 7"/>
                <a:gd name="T4" fmla="*/ 6 w 8"/>
                <a:gd name="T5" fmla="*/ 7 h 7"/>
                <a:gd name="T6" fmla="*/ 7 w 8"/>
                <a:gd name="T7" fmla="*/ 7 h 7"/>
                <a:gd name="T8" fmla="*/ 7 w 8"/>
                <a:gd name="T9" fmla="*/ 4 h 7"/>
                <a:gd name="T10" fmla="*/ 4 w 8"/>
                <a:gd name="T11" fmla="*/ 1 h 7"/>
                <a:gd name="T12" fmla="*/ 4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4 w 8"/>
                <a:gd name="T1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4" y="6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8" y="6"/>
                    <a:pt x="8" y="5"/>
                    <a:pt x="7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"/>
            <p:cNvSpPr>
              <a:spLocks/>
            </p:cNvSpPr>
            <p:nvPr/>
          </p:nvSpPr>
          <p:spPr bwMode="auto">
            <a:xfrm>
              <a:off x="4459288" y="1976438"/>
              <a:ext cx="7937" cy="63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4 h 7"/>
                <a:gd name="T8" fmla="*/ 3 w 7"/>
                <a:gd name="T9" fmla="*/ 1 h 7"/>
                <a:gd name="T10" fmla="*/ 3 w 7"/>
                <a:gd name="T11" fmla="*/ 0 h 7"/>
                <a:gd name="T12" fmla="*/ 0 w 7"/>
                <a:gd name="T13" fmla="*/ 1 h 7"/>
                <a:gd name="T14" fmla="*/ 0 w 7"/>
                <a:gd name="T15" fmla="*/ 3 h 7"/>
                <a:gd name="T16" fmla="*/ 3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7" y="6"/>
                    <a:pt x="7" y="4"/>
                    <a:pt x="6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"/>
            <p:cNvSpPr>
              <a:spLocks/>
            </p:cNvSpPr>
            <p:nvPr/>
          </p:nvSpPr>
          <p:spPr bwMode="auto">
            <a:xfrm>
              <a:off x="4384675" y="1951038"/>
              <a:ext cx="4762" cy="7938"/>
            </a:xfrm>
            <a:custGeom>
              <a:avLst/>
              <a:gdLst>
                <a:gd name="T0" fmla="*/ 4 w 5"/>
                <a:gd name="T1" fmla="*/ 6 h 8"/>
                <a:gd name="T2" fmla="*/ 5 w 5"/>
                <a:gd name="T3" fmla="*/ 2 h 8"/>
                <a:gd name="T4" fmla="*/ 3 w 5"/>
                <a:gd name="T5" fmla="*/ 0 h 8"/>
                <a:gd name="T6" fmla="*/ 1 w 5"/>
                <a:gd name="T7" fmla="*/ 1 h 8"/>
                <a:gd name="T8" fmla="*/ 0 w 5"/>
                <a:gd name="T9" fmla="*/ 5 h 8"/>
                <a:gd name="T10" fmla="*/ 0 w 5"/>
                <a:gd name="T11" fmla="*/ 5 h 8"/>
                <a:gd name="T12" fmla="*/ 2 w 5"/>
                <a:gd name="T13" fmla="*/ 8 h 8"/>
                <a:gd name="T14" fmla="*/ 3 w 5"/>
                <a:gd name="T15" fmla="*/ 7 h 8"/>
                <a:gd name="T16" fmla="*/ 3 w 5"/>
                <a:gd name="T17" fmla="*/ 7 h 8"/>
                <a:gd name="T18" fmla="*/ 4 w 5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4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0"/>
            <p:cNvSpPr>
              <a:spLocks/>
            </p:cNvSpPr>
            <p:nvPr/>
          </p:nvSpPr>
          <p:spPr bwMode="auto">
            <a:xfrm>
              <a:off x="4389438" y="1927225"/>
              <a:ext cx="4762" cy="7938"/>
            </a:xfrm>
            <a:custGeom>
              <a:avLst/>
              <a:gdLst>
                <a:gd name="T0" fmla="*/ 4 w 5"/>
                <a:gd name="T1" fmla="*/ 6 h 8"/>
                <a:gd name="T2" fmla="*/ 5 w 5"/>
                <a:gd name="T3" fmla="*/ 2 h 8"/>
                <a:gd name="T4" fmla="*/ 5 w 5"/>
                <a:gd name="T5" fmla="*/ 2 h 8"/>
                <a:gd name="T6" fmla="*/ 3 w 5"/>
                <a:gd name="T7" fmla="*/ 0 h 8"/>
                <a:gd name="T8" fmla="*/ 1 w 5"/>
                <a:gd name="T9" fmla="*/ 1 h 8"/>
                <a:gd name="T10" fmla="*/ 0 w 5"/>
                <a:gd name="T11" fmla="*/ 5 h 8"/>
                <a:gd name="T12" fmla="*/ 0 w 5"/>
                <a:gd name="T13" fmla="*/ 5 h 8"/>
                <a:gd name="T14" fmla="*/ 2 w 5"/>
                <a:gd name="T15" fmla="*/ 8 h 8"/>
                <a:gd name="T16" fmla="*/ 3 w 5"/>
                <a:gd name="T17" fmla="*/ 8 h 8"/>
                <a:gd name="T18" fmla="*/ 3 w 5"/>
                <a:gd name="T19" fmla="*/ 8 h 8"/>
                <a:gd name="T20" fmla="*/ 4 w 5"/>
                <a:gd name="T2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">
                  <a:moveTo>
                    <a:pt x="4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1"/>
            <p:cNvSpPr>
              <a:spLocks/>
            </p:cNvSpPr>
            <p:nvPr/>
          </p:nvSpPr>
          <p:spPr bwMode="auto">
            <a:xfrm>
              <a:off x="4383088" y="1962150"/>
              <a:ext cx="4762" cy="7938"/>
            </a:xfrm>
            <a:custGeom>
              <a:avLst/>
              <a:gdLst>
                <a:gd name="T0" fmla="*/ 4 w 5"/>
                <a:gd name="T1" fmla="*/ 7 h 8"/>
                <a:gd name="T2" fmla="*/ 5 w 5"/>
                <a:gd name="T3" fmla="*/ 3 h 8"/>
                <a:gd name="T4" fmla="*/ 3 w 5"/>
                <a:gd name="T5" fmla="*/ 0 h 8"/>
                <a:gd name="T6" fmla="*/ 1 w 5"/>
                <a:gd name="T7" fmla="*/ 2 h 8"/>
                <a:gd name="T8" fmla="*/ 0 w 5"/>
                <a:gd name="T9" fmla="*/ 6 h 8"/>
                <a:gd name="T10" fmla="*/ 0 w 5"/>
                <a:gd name="T11" fmla="*/ 6 h 8"/>
                <a:gd name="T12" fmla="*/ 2 w 5"/>
                <a:gd name="T13" fmla="*/ 8 h 8"/>
                <a:gd name="T14" fmla="*/ 3 w 5"/>
                <a:gd name="T15" fmla="*/ 8 h 8"/>
                <a:gd name="T16" fmla="*/ 3 w 5"/>
                <a:gd name="T17" fmla="*/ 8 h 8"/>
                <a:gd name="T18" fmla="*/ 4 w 5"/>
                <a:gd name="T1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4" y="7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2"/>
            <p:cNvSpPr>
              <a:spLocks/>
            </p:cNvSpPr>
            <p:nvPr/>
          </p:nvSpPr>
          <p:spPr bwMode="auto">
            <a:xfrm>
              <a:off x="4378325" y="1984375"/>
              <a:ext cx="4762" cy="7938"/>
            </a:xfrm>
            <a:custGeom>
              <a:avLst/>
              <a:gdLst>
                <a:gd name="T0" fmla="*/ 2 w 5"/>
                <a:gd name="T1" fmla="*/ 8 h 8"/>
                <a:gd name="T2" fmla="*/ 3 w 5"/>
                <a:gd name="T3" fmla="*/ 8 h 8"/>
                <a:gd name="T4" fmla="*/ 3 w 5"/>
                <a:gd name="T5" fmla="*/ 8 h 8"/>
                <a:gd name="T6" fmla="*/ 4 w 5"/>
                <a:gd name="T7" fmla="*/ 6 h 8"/>
                <a:gd name="T8" fmla="*/ 5 w 5"/>
                <a:gd name="T9" fmla="*/ 2 h 8"/>
                <a:gd name="T10" fmla="*/ 3 w 5"/>
                <a:gd name="T11" fmla="*/ 0 h 8"/>
                <a:gd name="T12" fmla="*/ 1 w 5"/>
                <a:gd name="T13" fmla="*/ 2 h 8"/>
                <a:gd name="T14" fmla="*/ 0 w 5"/>
                <a:gd name="T15" fmla="*/ 6 h 8"/>
                <a:gd name="T16" fmla="*/ 0 w 5"/>
                <a:gd name="T17" fmla="*/ 6 h 8"/>
                <a:gd name="T18" fmla="*/ 2 w 5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2" y="8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3"/>
            <p:cNvSpPr>
              <a:spLocks/>
            </p:cNvSpPr>
            <p:nvPr/>
          </p:nvSpPr>
          <p:spPr bwMode="auto">
            <a:xfrm>
              <a:off x="4381500" y="1973263"/>
              <a:ext cx="4762" cy="7938"/>
            </a:xfrm>
            <a:custGeom>
              <a:avLst/>
              <a:gdLst>
                <a:gd name="T0" fmla="*/ 4 w 5"/>
                <a:gd name="T1" fmla="*/ 7 h 8"/>
                <a:gd name="T2" fmla="*/ 5 w 5"/>
                <a:gd name="T3" fmla="*/ 3 h 8"/>
                <a:gd name="T4" fmla="*/ 3 w 5"/>
                <a:gd name="T5" fmla="*/ 0 h 8"/>
                <a:gd name="T6" fmla="*/ 1 w 5"/>
                <a:gd name="T7" fmla="*/ 2 h 8"/>
                <a:gd name="T8" fmla="*/ 0 w 5"/>
                <a:gd name="T9" fmla="*/ 6 h 8"/>
                <a:gd name="T10" fmla="*/ 0 w 5"/>
                <a:gd name="T11" fmla="*/ 6 h 8"/>
                <a:gd name="T12" fmla="*/ 2 w 5"/>
                <a:gd name="T13" fmla="*/ 8 h 8"/>
                <a:gd name="T14" fmla="*/ 3 w 5"/>
                <a:gd name="T15" fmla="*/ 8 h 8"/>
                <a:gd name="T16" fmla="*/ 3 w 5"/>
                <a:gd name="T17" fmla="*/ 8 h 8"/>
                <a:gd name="T18" fmla="*/ 4 w 5"/>
                <a:gd name="T1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4" y="7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7"/>
                    <a:pt x="4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4"/>
            <p:cNvSpPr>
              <a:spLocks/>
            </p:cNvSpPr>
            <p:nvPr/>
          </p:nvSpPr>
          <p:spPr bwMode="auto">
            <a:xfrm>
              <a:off x="4386263" y="1938338"/>
              <a:ext cx="6350" cy="7938"/>
            </a:xfrm>
            <a:custGeom>
              <a:avLst/>
              <a:gdLst>
                <a:gd name="T0" fmla="*/ 4 w 5"/>
                <a:gd name="T1" fmla="*/ 7 h 9"/>
                <a:gd name="T2" fmla="*/ 5 w 5"/>
                <a:gd name="T3" fmla="*/ 3 h 9"/>
                <a:gd name="T4" fmla="*/ 5 w 5"/>
                <a:gd name="T5" fmla="*/ 3 h 9"/>
                <a:gd name="T6" fmla="*/ 3 w 5"/>
                <a:gd name="T7" fmla="*/ 0 h 9"/>
                <a:gd name="T8" fmla="*/ 1 w 5"/>
                <a:gd name="T9" fmla="*/ 2 h 9"/>
                <a:gd name="T10" fmla="*/ 0 w 5"/>
                <a:gd name="T11" fmla="*/ 6 h 9"/>
                <a:gd name="T12" fmla="*/ 0 w 5"/>
                <a:gd name="T13" fmla="*/ 6 h 9"/>
                <a:gd name="T14" fmla="*/ 2 w 5"/>
                <a:gd name="T15" fmla="*/ 9 h 9"/>
                <a:gd name="T16" fmla="*/ 3 w 5"/>
                <a:gd name="T17" fmla="*/ 8 h 9"/>
                <a:gd name="T18" fmla="*/ 4 w 5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9">
                  <a:moveTo>
                    <a:pt x="4" y="7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2" y="9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"/>
            <p:cNvSpPr>
              <a:spLocks/>
            </p:cNvSpPr>
            <p:nvPr/>
          </p:nvSpPr>
          <p:spPr bwMode="auto">
            <a:xfrm>
              <a:off x="4376738" y="1997075"/>
              <a:ext cx="4762" cy="7938"/>
            </a:xfrm>
            <a:custGeom>
              <a:avLst/>
              <a:gdLst>
                <a:gd name="T0" fmla="*/ 2 w 5"/>
                <a:gd name="T1" fmla="*/ 8 h 8"/>
                <a:gd name="T2" fmla="*/ 3 w 5"/>
                <a:gd name="T3" fmla="*/ 8 h 8"/>
                <a:gd name="T4" fmla="*/ 3 w 5"/>
                <a:gd name="T5" fmla="*/ 8 h 8"/>
                <a:gd name="T6" fmla="*/ 4 w 5"/>
                <a:gd name="T7" fmla="*/ 6 h 8"/>
                <a:gd name="T8" fmla="*/ 5 w 5"/>
                <a:gd name="T9" fmla="*/ 2 h 8"/>
                <a:gd name="T10" fmla="*/ 3 w 5"/>
                <a:gd name="T11" fmla="*/ 0 h 8"/>
                <a:gd name="T12" fmla="*/ 1 w 5"/>
                <a:gd name="T13" fmla="*/ 1 h 8"/>
                <a:gd name="T14" fmla="*/ 0 w 5"/>
                <a:gd name="T15" fmla="*/ 5 h 8"/>
                <a:gd name="T16" fmla="*/ 0 w 5"/>
                <a:gd name="T17" fmla="*/ 5 h 8"/>
                <a:gd name="T18" fmla="*/ 2 w 5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2" y="8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6"/>
            <p:cNvSpPr>
              <a:spLocks/>
            </p:cNvSpPr>
            <p:nvPr/>
          </p:nvSpPr>
          <p:spPr bwMode="auto">
            <a:xfrm>
              <a:off x="4373563" y="2019300"/>
              <a:ext cx="4762" cy="7938"/>
            </a:xfrm>
            <a:custGeom>
              <a:avLst/>
              <a:gdLst>
                <a:gd name="T0" fmla="*/ 2 w 5"/>
                <a:gd name="T1" fmla="*/ 8 h 8"/>
                <a:gd name="T2" fmla="*/ 3 w 5"/>
                <a:gd name="T3" fmla="*/ 8 h 8"/>
                <a:gd name="T4" fmla="*/ 4 w 5"/>
                <a:gd name="T5" fmla="*/ 6 h 8"/>
                <a:gd name="T6" fmla="*/ 5 w 5"/>
                <a:gd name="T7" fmla="*/ 3 h 8"/>
                <a:gd name="T8" fmla="*/ 3 w 5"/>
                <a:gd name="T9" fmla="*/ 1 h 8"/>
                <a:gd name="T10" fmla="*/ 1 w 5"/>
                <a:gd name="T11" fmla="*/ 2 h 8"/>
                <a:gd name="T12" fmla="*/ 0 w 5"/>
                <a:gd name="T13" fmla="*/ 5 h 8"/>
                <a:gd name="T14" fmla="*/ 0 w 5"/>
                <a:gd name="T15" fmla="*/ 6 h 8"/>
                <a:gd name="T16" fmla="*/ 2 w 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2" y="8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7"/>
            <p:cNvSpPr>
              <a:spLocks/>
            </p:cNvSpPr>
            <p:nvPr/>
          </p:nvSpPr>
          <p:spPr bwMode="auto">
            <a:xfrm>
              <a:off x="4375150" y="2008188"/>
              <a:ext cx="4762" cy="7938"/>
            </a:xfrm>
            <a:custGeom>
              <a:avLst/>
              <a:gdLst>
                <a:gd name="T0" fmla="*/ 2 w 5"/>
                <a:gd name="T1" fmla="*/ 8 h 8"/>
                <a:gd name="T2" fmla="*/ 3 w 5"/>
                <a:gd name="T3" fmla="*/ 8 h 8"/>
                <a:gd name="T4" fmla="*/ 3 w 5"/>
                <a:gd name="T5" fmla="*/ 8 h 8"/>
                <a:gd name="T6" fmla="*/ 4 w 5"/>
                <a:gd name="T7" fmla="*/ 6 h 8"/>
                <a:gd name="T8" fmla="*/ 5 w 5"/>
                <a:gd name="T9" fmla="*/ 2 h 8"/>
                <a:gd name="T10" fmla="*/ 3 w 5"/>
                <a:gd name="T11" fmla="*/ 0 h 8"/>
                <a:gd name="T12" fmla="*/ 1 w 5"/>
                <a:gd name="T13" fmla="*/ 1 h 8"/>
                <a:gd name="T14" fmla="*/ 0 w 5"/>
                <a:gd name="T15" fmla="*/ 5 h 8"/>
                <a:gd name="T16" fmla="*/ 0 w 5"/>
                <a:gd name="T17" fmla="*/ 5 h 8"/>
                <a:gd name="T18" fmla="*/ 2 w 5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2" y="8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4" y="7"/>
                    <a:pt x="4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8"/>
            <p:cNvSpPr>
              <a:spLocks/>
            </p:cNvSpPr>
            <p:nvPr/>
          </p:nvSpPr>
          <p:spPr bwMode="auto">
            <a:xfrm>
              <a:off x="4276725" y="2043113"/>
              <a:ext cx="6350" cy="7938"/>
            </a:xfrm>
            <a:custGeom>
              <a:avLst/>
              <a:gdLst>
                <a:gd name="T0" fmla="*/ 1 w 6"/>
                <a:gd name="T1" fmla="*/ 7 h 8"/>
                <a:gd name="T2" fmla="*/ 1 w 6"/>
                <a:gd name="T3" fmla="*/ 8 h 8"/>
                <a:gd name="T4" fmla="*/ 4 w 6"/>
                <a:gd name="T5" fmla="*/ 7 h 8"/>
                <a:gd name="T6" fmla="*/ 5 w 6"/>
                <a:gd name="T7" fmla="*/ 3 h 8"/>
                <a:gd name="T8" fmla="*/ 4 w 6"/>
                <a:gd name="T9" fmla="*/ 0 h 8"/>
                <a:gd name="T10" fmla="*/ 2 w 6"/>
                <a:gd name="T11" fmla="*/ 1 h 8"/>
                <a:gd name="T12" fmla="*/ 0 w 6"/>
                <a:gd name="T13" fmla="*/ 5 h 8"/>
                <a:gd name="T14" fmla="*/ 1 w 6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1" y="7"/>
                  </a:moveTo>
                  <a:cubicBezTo>
                    <a:pt x="1" y="7"/>
                    <a:pt x="1" y="8"/>
                    <a:pt x="1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9"/>
            <p:cNvSpPr>
              <a:spLocks/>
            </p:cNvSpPr>
            <p:nvPr/>
          </p:nvSpPr>
          <p:spPr bwMode="auto">
            <a:xfrm>
              <a:off x="4281488" y="2032000"/>
              <a:ext cx="4762" cy="7938"/>
            </a:xfrm>
            <a:custGeom>
              <a:avLst/>
              <a:gdLst>
                <a:gd name="T0" fmla="*/ 2 w 6"/>
                <a:gd name="T1" fmla="*/ 7 h 8"/>
                <a:gd name="T2" fmla="*/ 4 w 6"/>
                <a:gd name="T3" fmla="*/ 6 h 8"/>
                <a:gd name="T4" fmla="*/ 6 w 6"/>
                <a:gd name="T5" fmla="*/ 2 h 8"/>
                <a:gd name="T6" fmla="*/ 4 w 6"/>
                <a:gd name="T7" fmla="*/ 0 h 8"/>
                <a:gd name="T8" fmla="*/ 2 w 6"/>
                <a:gd name="T9" fmla="*/ 1 h 8"/>
                <a:gd name="T10" fmla="*/ 0 w 6"/>
                <a:gd name="T11" fmla="*/ 5 h 8"/>
                <a:gd name="T12" fmla="*/ 1 w 6"/>
                <a:gd name="T13" fmla="*/ 7 h 8"/>
                <a:gd name="T14" fmla="*/ 2 w 6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2" y="7"/>
                  </a:moveTo>
                  <a:cubicBezTo>
                    <a:pt x="3" y="8"/>
                    <a:pt x="4" y="7"/>
                    <a:pt x="4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0"/>
            <p:cNvSpPr>
              <a:spLocks/>
            </p:cNvSpPr>
            <p:nvPr/>
          </p:nvSpPr>
          <p:spPr bwMode="auto">
            <a:xfrm>
              <a:off x="4286250" y="2020888"/>
              <a:ext cx="4762" cy="7938"/>
            </a:xfrm>
            <a:custGeom>
              <a:avLst/>
              <a:gdLst>
                <a:gd name="T0" fmla="*/ 1 w 5"/>
                <a:gd name="T1" fmla="*/ 8 h 8"/>
                <a:gd name="T2" fmla="*/ 4 w 5"/>
                <a:gd name="T3" fmla="*/ 7 h 8"/>
                <a:gd name="T4" fmla="*/ 5 w 5"/>
                <a:gd name="T5" fmla="*/ 3 h 8"/>
                <a:gd name="T6" fmla="*/ 4 w 5"/>
                <a:gd name="T7" fmla="*/ 0 h 8"/>
                <a:gd name="T8" fmla="*/ 1 w 5"/>
                <a:gd name="T9" fmla="*/ 2 h 8"/>
                <a:gd name="T10" fmla="*/ 0 w 5"/>
                <a:gd name="T11" fmla="*/ 5 h 8"/>
                <a:gd name="T12" fmla="*/ 0 w 5"/>
                <a:gd name="T13" fmla="*/ 7 h 8"/>
                <a:gd name="T14" fmla="*/ 1 w 5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1" y="8"/>
                  </a:moveTo>
                  <a:cubicBezTo>
                    <a:pt x="2" y="8"/>
                    <a:pt x="3" y="8"/>
                    <a:pt x="4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4271963" y="2054225"/>
              <a:ext cx="6350" cy="7938"/>
            </a:xfrm>
            <a:custGeom>
              <a:avLst/>
              <a:gdLst>
                <a:gd name="T0" fmla="*/ 1 w 6"/>
                <a:gd name="T1" fmla="*/ 8 h 8"/>
                <a:gd name="T2" fmla="*/ 4 w 6"/>
                <a:gd name="T3" fmla="*/ 7 h 8"/>
                <a:gd name="T4" fmla="*/ 5 w 6"/>
                <a:gd name="T5" fmla="*/ 3 h 8"/>
                <a:gd name="T6" fmla="*/ 4 w 6"/>
                <a:gd name="T7" fmla="*/ 0 h 8"/>
                <a:gd name="T8" fmla="*/ 1 w 6"/>
                <a:gd name="T9" fmla="*/ 2 h 8"/>
                <a:gd name="T10" fmla="*/ 0 w 6"/>
                <a:gd name="T11" fmla="*/ 5 h 8"/>
                <a:gd name="T12" fmla="*/ 0 w 6"/>
                <a:gd name="T13" fmla="*/ 7 h 8"/>
                <a:gd name="T14" fmla="*/ 1 w 6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1" y="8"/>
                  </a:moveTo>
                  <a:cubicBezTo>
                    <a:pt x="2" y="8"/>
                    <a:pt x="3" y="8"/>
                    <a:pt x="4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4289425" y="2009775"/>
              <a:ext cx="6350" cy="7938"/>
            </a:xfrm>
            <a:custGeom>
              <a:avLst/>
              <a:gdLst>
                <a:gd name="T0" fmla="*/ 1 w 6"/>
                <a:gd name="T1" fmla="*/ 1 h 8"/>
                <a:gd name="T2" fmla="*/ 0 w 6"/>
                <a:gd name="T3" fmla="*/ 5 h 8"/>
                <a:gd name="T4" fmla="*/ 0 w 6"/>
                <a:gd name="T5" fmla="*/ 7 h 8"/>
                <a:gd name="T6" fmla="*/ 1 w 6"/>
                <a:gd name="T7" fmla="*/ 8 h 8"/>
                <a:gd name="T8" fmla="*/ 4 w 6"/>
                <a:gd name="T9" fmla="*/ 7 h 8"/>
                <a:gd name="T10" fmla="*/ 5 w 6"/>
                <a:gd name="T11" fmla="*/ 3 h 8"/>
                <a:gd name="T12" fmla="*/ 4 w 6"/>
                <a:gd name="T13" fmla="*/ 0 h 8"/>
                <a:gd name="T14" fmla="*/ 1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1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2" y="8"/>
                    <a:pt x="3" y="8"/>
                    <a:pt x="4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4268788" y="2063750"/>
              <a:ext cx="4762" cy="7938"/>
            </a:xfrm>
            <a:custGeom>
              <a:avLst/>
              <a:gdLst>
                <a:gd name="T0" fmla="*/ 1 w 5"/>
                <a:gd name="T1" fmla="*/ 8 h 8"/>
                <a:gd name="T2" fmla="*/ 4 w 5"/>
                <a:gd name="T3" fmla="*/ 7 h 8"/>
                <a:gd name="T4" fmla="*/ 5 w 5"/>
                <a:gd name="T5" fmla="*/ 3 h 8"/>
                <a:gd name="T6" fmla="*/ 4 w 5"/>
                <a:gd name="T7" fmla="*/ 1 h 8"/>
                <a:gd name="T8" fmla="*/ 1 w 5"/>
                <a:gd name="T9" fmla="*/ 2 h 8"/>
                <a:gd name="T10" fmla="*/ 0 w 5"/>
                <a:gd name="T11" fmla="*/ 6 h 8"/>
                <a:gd name="T12" fmla="*/ 0 w 5"/>
                <a:gd name="T13" fmla="*/ 8 h 8"/>
                <a:gd name="T14" fmla="*/ 1 w 5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1" y="8"/>
                  </a:moveTo>
                  <a:cubicBezTo>
                    <a:pt x="2" y="8"/>
                    <a:pt x="3" y="8"/>
                    <a:pt x="4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4318000" y="2000250"/>
              <a:ext cx="6350" cy="7938"/>
            </a:xfrm>
            <a:custGeom>
              <a:avLst/>
              <a:gdLst>
                <a:gd name="T0" fmla="*/ 4 w 7"/>
                <a:gd name="T1" fmla="*/ 7 h 8"/>
                <a:gd name="T2" fmla="*/ 5 w 7"/>
                <a:gd name="T3" fmla="*/ 7 h 8"/>
                <a:gd name="T4" fmla="*/ 7 w 7"/>
                <a:gd name="T5" fmla="*/ 6 h 8"/>
                <a:gd name="T6" fmla="*/ 7 w 7"/>
                <a:gd name="T7" fmla="*/ 4 h 8"/>
                <a:gd name="T8" fmla="*/ 4 w 7"/>
                <a:gd name="T9" fmla="*/ 1 h 8"/>
                <a:gd name="T10" fmla="*/ 1 w 7"/>
                <a:gd name="T11" fmla="*/ 1 h 8"/>
                <a:gd name="T12" fmla="*/ 1 w 7"/>
                <a:gd name="T13" fmla="*/ 4 h 8"/>
                <a:gd name="T14" fmla="*/ 4 w 7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4" y="7"/>
                  </a:moveTo>
                  <a:cubicBezTo>
                    <a:pt x="4" y="7"/>
                    <a:pt x="4" y="7"/>
                    <a:pt x="5" y="7"/>
                  </a:cubicBezTo>
                  <a:cubicBezTo>
                    <a:pt x="6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5"/>
            <p:cNvSpPr>
              <a:spLocks/>
            </p:cNvSpPr>
            <p:nvPr/>
          </p:nvSpPr>
          <p:spPr bwMode="auto">
            <a:xfrm>
              <a:off x="4333875" y="2019300"/>
              <a:ext cx="6350" cy="6350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7 h 7"/>
                <a:gd name="T4" fmla="*/ 6 w 6"/>
                <a:gd name="T5" fmla="*/ 5 h 7"/>
                <a:gd name="T6" fmla="*/ 6 w 6"/>
                <a:gd name="T7" fmla="*/ 4 h 7"/>
                <a:gd name="T8" fmla="*/ 3 w 6"/>
                <a:gd name="T9" fmla="*/ 1 h 7"/>
                <a:gd name="T10" fmla="*/ 1 w 6"/>
                <a:gd name="T11" fmla="*/ 0 h 7"/>
                <a:gd name="T12" fmla="*/ 0 w 6"/>
                <a:gd name="T13" fmla="*/ 3 h 7"/>
                <a:gd name="T14" fmla="*/ 3 w 6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6"/>
            <p:cNvSpPr>
              <a:spLocks/>
            </p:cNvSpPr>
            <p:nvPr/>
          </p:nvSpPr>
          <p:spPr bwMode="auto">
            <a:xfrm>
              <a:off x="4340225" y="2028825"/>
              <a:ext cx="7937" cy="6350"/>
            </a:xfrm>
            <a:custGeom>
              <a:avLst/>
              <a:gdLst>
                <a:gd name="T0" fmla="*/ 4 w 7"/>
                <a:gd name="T1" fmla="*/ 6 h 7"/>
                <a:gd name="T2" fmla="*/ 5 w 7"/>
                <a:gd name="T3" fmla="*/ 7 h 7"/>
                <a:gd name="T4" fmla="*/ 7 w 7"/>
                <a:gd name="T5" fmla="*/ 5 h 7"/>
                <a:gd name="T6" fmla="*/ 7 w 7"/>
                <a:gd name="T7" fmla="*/ 4 h 7"/>
                <a:gd name="T8" fmla="*/ 4 w 7"/>
                <a:gd name="T9" fmla="*/ 1 h 7"/>
                <a:gd name="T10" fmla="*/ 1 w 7"/>
                <a:gd name="T11" fmla="*/ 0 h 7"/>
                <a:gd name="T12" fmla="*/ 1 w 7"/>
                <a:gd name="T13" fmla="*/ 3 h 7"/>
                <a:gd name="T14" fmla="*/ 4 w 7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4" y="7"/>
                    <a:pt x="4" y="7"/>
                    <a:pt x="5" y="7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7"/>
            <p:cNvSpPr>
              <a:spLocks/>
            </p:cNvSpPr>
            <p:nvPr/>
          </p:nvSpPr>
          <p:spPr bwMode="auto">
            <a:xfrm>
              <a:off x="4340225" y="20240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8"/>
            <p:cNvSpPr>
              <a:spLocks/>
            </p:cNvSpPr>
            <p:nvPr/>
          </p:nvSpPr>
          <p:spPr bwMode="auto">
            <a:xfrm>
              <a:off x="4325938" y="2009775"/>
              <a:ext cx="6350" cy="7938"/>
            </a:xfrm>
            <a:custGeom>
              <a:avLst/>
              <a:gdLst>
                <a:gd name="T0" fmla="*/ 3 w 7"/>
                <a:gd name="T1" fmla="*/ 7 h 8"/>
                <a:gd name="T2" fmla="*/ 4 w 7"/>
                <a:gd name="T3" fmla="*/ 8 h 8"/>
                <a:gd name="T4" fmla="*/ 7 w 7"/>
                <a:gd name="T5" fmla="*/ 6 h 8"/>
                <a:gd name="T6" fmla="*/ 7 w 7"/>
                <a:gd name="T7" fmla="*/ 6 h 8"/>
                <a:gd name="T8" fmla="*/ 6 w 7"/>
                <a:gd name="T9" fmla="*/ 4 h 8"/>
                <a:gd name="T10" fmla="*/ 4 w 7"/>
                <a:gd name="T11" fmla="*/ 1 h 8"/>
                <a:gd name="T12" fmla="*/ 1 w 7"/>
                <a:gd name="T13" fmla="*/ 1 h 8"/>
                <a:gd name="T14" fmla="*/ 1 w 7"/>
                <a:gd name="T15" fmla="*/ 4 h 8"/>
                <a:gd name="T16" fmla="*/ 3 w 7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3" y="7"/>
                  </a:moveTo>
                  <a:cubicBezTo>
                    <a:pt x="3" y="7"/>
                    <a:pt x="4" y="8"/>
                    <a:pt x="4" y="8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9"/>
            <p:cNvSpPr>
              <a:spLocks/>
            </p:cNvSpPr>
            <p:nvPr/>
          </p:nvSpPr>
          <p:spPr bwMode="auto">
            <a:xfrm>
              <a:off x="4244975" y="2071688"/>
              <a:ext cx="36512" cy="34925"/>
            </a:xfrm>
            <a:custGeom>
              <a:avLst/>
              <a:gdLst>
                <a:gd name="T0" fmla="*/ 28 w 36"/>
                <a:gd name="T1" fmla="*/ 30 h 36"/>
                <a:gd name="T2" fmla="*/ 30 w 36"/>
                <a:gd name="T3" fmla="*/ 8 h 36"/>
                <a:gd name="T4" fmla="*/ 7 w 36"/>
                <a:gd name="T5" fmla="*/ 6 h 36"/>
                <a:gd name="T6" fmla="*/ 6 w 36"/>
                <a:gd name="T7" fmla="*/ 28 h 36"/>
                <a:gd name="T8" fmla="*/ 28 w 36"/>
                <a:gd name="T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8" y="30"/>
                  </a:moveTo>
                  <a:cubicBezTo>
                    <a:pt x="35" y="24"/>
                    <a:pt x="36" y="14"/>
                    <a:pt x="30" y="8"/>
                  </a:cubicBezTo>
                  <a:cubicBezTo>
                    <a:pt x="24" y="1"/>
                    <a:pt x="14" y="0"/>
                    <a:pt x="7" y="6"/>
                  </a:cubicBezTo>
                  <a:cubicBezTo>
                    <a:pt x="1" y="12"/>
                    <a:pt x="0" y="22"/>
                    <a:pt x="6" y="28"/>
                  </a:cubicBezTo>
                  <a:cubicBezTo>
                    <a:pt x="12" y="35"/>
                    <a:pt x="22" y="36"/>
                    <a:pt x="28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0"/>
            <p:cNvSpPr>
              <a:spLocks/>
            </p:cNvSpPr>
            <p:nvPr/>
          </p:nvSpPr>
          <p:spPr bwMode="auto">
            <a:xfrm>
              <a:off x="4348163" y="2025650"/>
              <a:ext cx="34925" cy="36513"/>
            </a:xfrm>
            <a:custGeom>
              <a:avLst/>
              <a:gdLst>
                <a:gd name="T0" fmla="*/ 28 w 35"/>
                <a:gd name="T1" fmla="*/ 30 h 36"/>
                <a:gd name="T2" fmla="*/ 30 w 35"/>
                <a:gd name="T3" fmla="*/ 7 h 36"/>
                <a:gd name="T4" fmla="*/ 7 w 35"/>
                <a:gd name="T5" fmla="*/ 6 h 36"/>
                <a:gd name="T6" fmla="*/ 5 w 35"/>
                <a:gd name="T7" fmla="*/ 28 h 36"/>
                <a:gd name="T8" fmla="*/ 28 w 35"/>
                <a:gd name="T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8" y="30"/>
                  </a:moveTo>
                  <a:cubicBezTo>
                    <a:pt x="35" y="24"/>
                    <a:pt x="35" y="14"/>
                    <a:pt x="30" y="7"/>
                  </a:cubicBezTo>
                  <a:cubicBezTo>
                    <a:pt x="24" y="1"/>
                    <a:pt x="14" y="0"/>
                    <a:pt x="7" y="6"/>
                  </a:cubicBezTo>
                  <a:cubicBezTo>
                    <a:pt x="0" y="11"/>
                    <a:pt x="0" y="21"/>
                    <a:pt x="5" y="28"/>
                  </a:cubicBezTo>
                  <a:cubicBezTo>
                    <a:pt x="11" y="35"/>
                    <a:pt x="21" y="36"/>
                    <a:pt x="28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"/>
            <p:cNvSpPr>
              <a:spLocks/>
            </p:cNvSpPr>
            <p:nvPr/>
          </p:nvSpPr>
          <p:spPr bwMode="auto">
            <a:xfrm>
              <a:off x="4284663" y="1971675"/>
              <a:ext cx="34925" cy="34925"/>
            </a:xfrm>
            <a:custGeom>
              <a:avLst/>
              <a:gdLst>
                <a:gd name="T0" fmla="*/ 28 w 35"/>
                <a:gd name="T1" fmla="*/ 30 h 36"/>
                <a:gd name="T2" fmla="*/ 30 w 35"/>
                <a:gd name="T3" fmla="*/ 8 h 36"/>
                <a:gd name="T4" fmla="*/ 7 w 35"/>
                <a:gd name="T5" fmla="*/ 6 h 36"/>
                <a:gd name="T6" fmla="*/ 5 w 35"/>
                <a:gd name="T7" fmla="*/ 29 h 36"/>
                <a:gd name="T8" fmla="*/ 28 w 35"/>
                <a:gd name="T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8" y="30"/>
                  </a:moveTo>
                  <a:cubicBezTo>
                    <a:pt x="35" y="25"/>
                    <a:pt x="35" y="15"/>
                    <a:pt x="30" y="8"/>
                  </a:cubicBezTo>
                  <a:cubicBezTo>
                    <a:pt x="24" y="1"/>
                    <a:pt x="14" y="0"/>
                    <a:pt x="7" y="6"/>
                  </a:cubicBezTo>
                  <a:cubicBezTo>
                    <a:pt x="0" y="12"/>
                    <a:pt x="0" y="22"/>
                    <a:pt x="5" y="29"/>
                  </a:cubicBezTo>
                  <a:cubicBezTo>
                    <a:pt x="11" y="35"/>
                    <a:pt x="21" y="36"/>
                    <a:pt x="28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auto">
            <a:xfrm>
              <a:off x="4492625" y="1878013"/>
              <a:ext cx="34925" cy="34925"/>
            </a:xfrm>
            <a:custGeom>
              <a:avLst/>
              <a:gdLst>
                <a:gd name="T0" fmla="*/ 28 w 35"/>
                <a:gd name="T1" fmla="*/ 30 h 36"/>
                <a:gd name="T2" fmla="*/ 30 w 35"/>
                <a:gd name="T3" fmla="*/ 7 h 36"/>
                <a:gd name="T4" fmla="*/ 7 w 35"/>
                <a:gd name="T5" fmla="*/ 6 h 36"/>
                <a:gd name="T6" fmla="*/ 5 w 35"/>
                <a:gd name="T7" fmla="*/ 28 h 36"/>
                <a:gd name="T8" fmla="*/ 28 w 35"/>
                <a:gd name="T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8" y="30"/>
                  </a:moveTo>
                  <a:cubicBezTo>
                    <a:pt x="35" y="24"/>
                    <a:pt x="35" y="14"/>
                    <a:pt x="30" y="7"/>
                  </a:cubicBezTo>
                  <a:cubicBezTo>
                    <a:pt x="24" y="1"/>
                    <a:pt x="14" y="0"/>
                    <a:pt x="7" y="6"/>
                  </a:cubicBezTo>
                  <a:cubicBezTo>
                    <a:pt x="0" y="11"/>
                    <a:pt x="0" y="22"/>
                    <a:pt x="5" y="28"/>
                  </a:cubicBezTo>
                  <a:cubicBezTo>
                    <a:pt x="11" y="35"/>
                    <a:pt x="21" y="36"/>
                    <a:pt x="28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3"/>
            <p:cNvSpPr>
              <a:spLocks/>
            </p:cNvSpPr>
            <p:nvPr/>
          </p:nvSpPr>
          <p:spPr bwMode="auto">
            <a:xfrm>
              <a:off x="4378325" y="1892300"/>
              <a:ext cx="34925" cy="34925"/>
            </a:xfrm>
            <a:custGeom>
              <a:avLst/>
              <a:gdLst>
                <a:gd name="T0" fmla="*/ 28 w 36"/>
                <a:gd name="T1" fmla="*/ 30 h 36"/>
                <a:gd name="T2" fmla="*/ 30 w 36"/>
                <a:gd name="T3" fmla="*/ 7 h 36"/>
                <a:gd name="T4" fmla="*/ 8 w 36"/>
                <a:gd name="T5" fmla="*/ 6 h 36"/>
                <a:gd name="T6" fmla="*/ 6 w 36"/>
                <a:gd name="T7" fmla="*/ 28 h 36"/>
                <a:gd name="T8" fmla="*/ 28 w 36"/>
                <a:gd name="T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8" y="30"/>
                  </a:moveTo>
                  <a:cubicBezTo>
                    <a:pt x="35" y="24"/>
                    <a:pt x="36" y="14"/>
                    <a:pt x="30" y="7"/>
                  </a:cubicBezTo>
                  <a:cubicBezTo>
                    <a:pt x="24" y="1"/>
                    <a:pt x="14" y="0"/>
                    <a:pt x="8" y="6"/>
                  </a:cubicBezTo>
                  <a:cubicBezTo>
                    <a:pt x="1" y="11"/>
                    <a:pt x="0" y="22"/>
                    <a:pt x="6" y="28"/>
                  </a:cubicBezTo>
                  <a:cubicBezTo>
                    <a:pt x="12" y="35"/>
                    <a:pt x="22" y="36"/>
                    <a:pt x="28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4"/>
            <p:cNvSpPr>
              <a:spLocks/>
            </p:cNvSpPr>
            <p:nvPr/>
          </p:nvSpPr>
          <p:spPr bwMode="auto">
            <a:xfrm>
              <a:off x="4465638" y="1982788"/>
              <a:ext cx="36512" cy="33338"/>
            </a:xfrm>
            <a:custGeom>
              <a:avLst/>
              <a:gdLst>
                <a:gd name="T0" fmla="*/ 28 w 36"/>
                <a:gd name="T1" fmla="*/ 30 h 35"/>
                <a:gd name="T2" fmla="*/ 30 w 36"/>
                <a:gd name="T3" fmla="*/ 7 h 35"/>
                <a:gd name="T4" fmla="*/ 7 w 36"/>
                <a:gd name="T5" fmla="*/ 5 h 35"/>
                <a:gd name="T6" fmla="*/ 6 w 36"/>
                <a:gd name="T7" fmla="*/ 28 h 35"/>
                <a:gd name="T8" fmla="*/ 28 w 36"/>
                <a:gd name="T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30"/>
                  </a:moveTo>
                  <a:cubicBezTo>
                    <a:pt x="35" y="24"/>
                    <a:pt x="36" y="14"/>
                    <a:pt x="30" y="7"/>
                  </a:cubicBezTo>
                  <a:cubicBezTo>
                    <a:pt x="24" y="0"/>
                    <a:pt x="14" y="0"/>
                    <a:pt x="7" y="5"/>
                  </a:cubicBezTo>
                  <a:cubicBezTo>
                    <a:pt x="1" y="11"/>
                    <a:pt x="0" y="21"/>
                    <a:pt x="6" y="28"/>
                  </a:cubicBezTo>
                  <a:cubicBezTo>
                    <a:pt x="12" y="35"/>
                    <a:pt x="22" y="35"/>
                    <a:pt x="28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5"/>
            <p:cNvSpPr>
              <a:spLocks/>
            </p:cNvSpPr>
            <p:nvPr/>
          </p:nvSpPr>
          <p:spPr bwMode="auto">
            <a:xfrm>
              <a:off x="4191001" y="1851025"/>
              <a:ext cx="360362" cy="314325"/>
            </a:xfrm>
            <a:custGeom>
              <a:avLst/>
              <a:gdLst>
                <a:gd name="T0" fmla="*/ 348 w 360"/>
                <a:gd name="T1" fmla="*/ 297 h 321"/>
                <a:gd name="T2" fmla="*/ 348 w 360"/>
                <a:gd name="T3" fmla="*/ 297 h 321"/>
                <a:gd name="T4" fmla="*/ 24 w 360"/>
                <a:gd name="T5" fmla="*/ 297 h 321"/>
                <a:gd name="T6" fmla="*/ 24 w 360"/>
                <a:gd name="T7" fmla="*/ 13 h 321"/>
                <a:gd name="T8" fmla="*/ 12 w 360"/>
                <a:gd name="T9" fmla="*/ 0 h 321"/>
                <a:gd name="T10" fmla="*/ 12 w 360"/>
                <a:gd name="T11" fmla="*/ 0 h 321"/>
                <a:gd name="T12" fmla="*/ 0 w 360"/>
                <a:gd name="T13" fmla="*/ 12 h 321"/>
                <a:gd name="T14" fmla="*/ 0 w 360"/>
                <a:gd name="T15" fmla="*/ 13 h 321"/>
                <a:gd name="T16" fmla="*/ 0 w 360"/>
                <a:gd name="T17" fmla="*/ 309 h 321"/>
                <a:gd name="T18" fmla="*/ 12 w 360"/>
                <a:gd name="T19" fmla="*/ 321 h 321"/>
                <a:gd name="T20" fmla="*/ 348 w 360"/>
                <a:gd name="T21" fmla="*/ 321 h 321"/>
                <a:gd name="T22" fmla="*/ 360 w 360"/>
                <a:gd name="T23" fmla="*/ 309 h 321"/>
                <a:gd name="T24" fmla="*/ 348 w 360"/>
                <a:gd name="T25" fmla="*/ 29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0" h="321">
                  <a:moveTo>
                    <a:pt x="348" y="297"/>
                  </a:moveTo>
                  <a:cubicBezTo>
                    <a:pt x="348" y="297"/>
                    <a:pt x="348" y="297"/>
                    <a:pt x="348" y="297"/>
                  </a:cubicBezTo>
                  <a:cubicBezTo>
                    <a:pt x="24" y="297"/>
                    <a:pt x="24" y="297"/>
                    <a:pt x="24" y="297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1"/>
                    <a:pt x="12" y="321"/>
                  </a:cubicBezTo>
                  <a:cubicBezTo>
                    <a:pt x="348" y="321"/>
                    <a:pt x="348" y="321"/>
                    <a:pt x="348" y="321"/>
                  </a:cubicBezTo>
                  <a:cubicBezTo>
                    <a:pt x="355" y="321"/>
                    <a:pt x="360" y="315"/>
                    <a:pt x="360" y="309"/>
                  </a:cubicBezTo>
                  <a:cubicBezTo>
                    <a:pt x="360" y="302"/>
                    <a:pt x="355" y="297"/>
                    <a:pt x="348" y="2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472884" y="1809750"/>
            <a:ext cx="252412" cy="357188"/>
            <a:chOff x="4945063" y="1809750"/>
            <a:chExt cx="252412" cy="357188"/>
          </a:xfrm>
        </p:grpSpPr>
        <p:sp>
          <p:nvSpPr>
            <p:cNvPr id="124" name="Freeform 59"/>
            <p:cNvSpPr>
              <a:spLocks/>
            </p:cNvSpPr>
            <p:nvPr/>
          </p:nvSpPr>
          <p:spPr bwMode="auto">
            <a:xfrm>
              <a:off x="5016500" y="1809750"/>
              <a:ext cx="109537" cy="50800"/>
            </a:xfrm>
            <a:custGeom>
              <a:avLst/>
              <a:gdLst>
                <a:gd name="T0" fmla="*/ 0 w 38"/>
                <a:gd name="T1" fmla="*/ 16 h 18"/>
                <a:gd name="T2" fmla="*/ 0 w 38"/>
                <a:gd name="T3" fmla="*/ 11 h 18"/>
                <a:gd name="T4" fmla="*/ 2 w 38"/>
                <a:gd name="T5" fmla="*/ 9 h 18"/>
                <a:gd name="T6" fmla="*/ 5 w 38"/>
                <a:gd name="T7" fmla="*/ 9 h 18"/>
                <a:gd name="T8" fmla="*/ 12 w 38"/>
                <a:gd name="T9" fmla="*/ 4 h 18"/>
                <a:gd name="T10" fmla="*/ 19 w 38"/>
                <a:gd name="T11" fmla="*/ 0 h 18"/>
                <a:gd name="T12" fmla="*/ 26 w 38"/>
                <a:gd name="T13" fmla="*/ 4 h 18"/>
                <a:gd name="T14" fmla="*/ 33 w 38"/>
                <a:gd name="T15" fmla="*/ 9 h 18"/>
                <a:gd name="T16" fmla="*/ 36 w 38"/>
                <a:gd name="T17" fmla="*/ 9 h 18"/>
                <a:gd name="T18" fmla="*/ 38 w 38"/>
                <a:gd name="T19" fmla="*/ 11 h 18"/>
                <a:gd name="T20" fmla="*/ 38 w 38"/>
                <a:gd name="T21" fmla="*/ 16 h 18"/>
                <a:gd name="T22" fmla="*/ 36 w 38"/>
                <a:gd name="T23" fmla="*/ 18 h 18"/>
                <a:gd name="T24" fmla="*/ 2 w 38"/>
                <a:gd name="T25" fmla="*/ 18 h 18"/>
                <a:gd name="T26" fmla="*/ 0 w 38"/>
                <a:gd name="T2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8">
                  <a:moveTo>
                    <a:pt x="0" y="16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1" y="7"/>
                    <a:pt x="12" y="4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5" y="1"/>
                    <a:pt x="26" y="4"/>
                  </a:cubicBezTo>
                  <a:cubicBezTo>
                    <a:pt x="27" y="7"/>
                    <a:pt x="30" y="9"/>
                    <a:pt x="3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7"/>
                    <a:pt x="38" y="18"/>
                    <a:pt x="36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0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0"/>
            <p:cNvSpPr>
              <a:spLocks noEditPoints="1"/>
            </p:cNvSpPr>
            <p:nvPr/>
          </p:nvSpPr>
          <p:spPr bwMode="auto">
            <a:xfrm>
              <a:off x="4945063" y="1854200"/>
              <a:ext cx="252412" cy="312738"/>
            </a:xfrm>
            <a:custGeom>
              <a:avLst/>
              <a:gdLst>
                <a:gd name="T0" fmla="*/ 18 w 88"/>
                <a:gd name="T1" fmla="*/ 89 h 112"/>
                <a:gd name="T2" fmla="*/ 28 w 88"/>
                <a:gd name="T3" fmla="*/ 79 h 112"/>
                <a:gd name="T4" fmla="*/ 18 w 88"/>
                <a:gd name="T5" fmla="*/ 79 h 112"/>
                <a:gd name="T6" fmla="*/ 28 w 88"/>
                <a:gd name="T7" fmla="*/ 89 h 112"/>
                <a:gd name="T8" fmla="*/ 18 w 88"/>
                <a:gd name="T9" fmla="*/ 79 h 112"/>
                <a:gd name="T10" fmla="*/ 18 w 88"/>
                <a:gd name="T11" fmla="*/ 89 h 112"/>
                <a:gd name="T12" fmla="*/ 28 w 88"/>
                <a:gd name="T13" fmla="*/ 79 h 112"/>
                <a:gd name="T14" fmla="*/ 18 w 88"/>
                <a:gd name="T15" fmla="*/ 79 h 112"/>
                <a:gd name="T16" fmla="*/ 28 w 88"/>
                <a:gd name="T17" fmla="*/ 89 h 112"/>
                <a:gd name="T18" fmla="*/ 18 w 88"/>
                <a:gd name="T19" fmla="*/ 79 h 112"/>
                <a:gd name="T20" fmla="*/ 69 w 88"/>
                <a:gd name="T21" fmla="*/ 0 h 112"/>
                <a:gd name="T22" fmla="*/ 27 w 88"/>
                <a:gd name="T23" fmla="*/ 8 h 112"/>
                <a:gd name="T24" fmla="*/ 12 w 88"/>
                <a:gd name="T25" fmla="*/ 0 h 112"/>
                <a:gd name="T26" fmla="*/ 0 w 88"/>
                <a:gd name="T27" fmla="*/ 99 h 112"/>
                <a:gd name="T28" fmla="*/ 76 w 88"/>
                <a:gd name="T29" fmla="*/ 112 h 112"/>
                <a:gd name="T30" fmla="*/ 88 w 88"/>
                <a:gd name="T31" fmla="*/ 12 h 112"/>
                <a:gd name="T32" fmla="*/ 41 w 88"/>
                <a:gd name="T33" fmla="*/ 28 h 112"/>
                <a:gd name="T34" fmla="*/ 72 w 88"/>
                <a:gd name="T35" fmla="*/ 31 h 112"/>
                <a:gd name="T36" fmla="*/ 41 w 88"/>
                <a:gd name="T37" fmla="*/ 34 h 112"/>
                <a:gd name="T38" fmla="*/ 41 w 88"/>
                <a:gd name="T39" fmla="*/ 28 h 112"/>
                <a:gd name="T40" fmla="*/ 70 w 88"/>
                <a:gd name="T41" fmla="*/ 55 h 112"/>
                <a:gd name="T42" fmla="*/ 70 w 88"/>
                <a:gd name="T43" fmla="*/ 61 h 112"/>
                <a:gd name="T44" fmla="*/ 38 w 88"/>
                <a:gd name="T45" fmla="*/ 58 h 112"/>
                <a:gd name="T46" fmla="*/ 16 w 88"/>
                <a:gd name="T47" fmla="*/ 25 h 112"/>
                <a:gd name="T48" fmla="*/ 28 w 88"/>
                <a:gd name="T49" fmla="*/ 21 h 112"/>
                <a:gd name="T50" fmla="*/ 20 w 88"/>
                <a:gd name="T51" fmla="*/ 36 h 112"/>
                <a:gd name="T52" fmla="*/ 16 w 88"/>
                <a:gd name="T53" fmla="*/ 25 h 112"/>
                <a:gd name="T54" fmla="*/ 20 w 88"/>
                <a:gd name="T55" fmla="*/ 57 h 112"/>
                <a:gd name="T56" fmla="*/ 32 w 88"/>
                <a:gd name="T57" fmla="*/ 53 h 112"/>
                <a:gd name="T58" fmla="*/ 12 w 88"/>
                <a:gd name="T59" fmla="*/ 56 h 112"/>
                <a:gd name="T60" fmla="*/ 33 w 88"/>
                <a:gd name="T61" fmla="*/ 92 h 112"/>
                <a:gd name="T62" fmla="*/ 15 w 88"/>
                <a:gd name="T63" fmla="*/ 95 h 112"/>
                <a:gd name="T64" fmla="*/ 12 w 88"/>
                <a:gd name="T65" fmla="*/ 77 h 112"/>
                <a:gd name="T66" fmla="*/ 30 w 88"/>
                <a:gd name="T67" fmla="*/ 74 h 112"/>
                <a:gd name="T68" fmla="*/ 33 w 88"/>
                <a:gd name="T69" fmla="*/ 92 h 112"/>
                <a:gd name="T70" fmla="*/ 41 w 88"/>
                <a:gd name="T71" fmla="*/ 88 h 112"/>
                <a:gd name="T72" fmla="*/ 41 w 88"/>
                <a:gd name="T73" fmla="*/ 82 h 112"/>
                <a:gd name="T74" fmla="*/ 74 w 88"/>
                <a:gd name="T75" fmla="*/ 85 h 112"/>
                <a:gd name="T76" fmla="*/ 18 w 88"/>
                <a:gd name="T77" fmla="*/ 89 h 112"/>
                <a:gd name="T78" fmla="*/ 28 w 88"/>
                <a:gd name="T79" fmla="*/ 79 h 112"/>
                <a:gd name="T80" fmla="*/ 18 w 88"/>
                <a:gd name="T81" fmla="*/ 89 h 112"/>
                <a:gd name="T82" fmla="*/ 18 w 88"/>
                <a:gd name="T83" fmla="*/ 89 h 112"/>
                <a:gd name="T84" fmla="*/ 28 w 88"/>
                <a:gd name="T85" fmla="*/ 79 h 112"/>
                <a:gd name="T86" fmla="*/ 18 w 88"/>
                <a:gd name="T87" fmla="*/ 79 h 112"/>
                <a:gd name="T88" fmla="*/ 28 w 88"/>
                <a:gd name="T89" fmla="*/ 89 h 112"/>
                <a:gd name="T90" fmla="*/ 18 w 88"/>
                <a:gd name="T91" fmla="*/ 79 h 112"/>
                <a:gd name="T92" fmla="*/ 18 w 88"/>
                <a:gd name="T93" fmla="*/ 89 h 112"/>
                <a:gd name="T94" fmla="*/ 28 w 88"/>
                <a:gd name="T95" fmla="*/ 79 h 112"/>
                <a:gd name="T96" fmla="*/ 18 w 88"/>
                <a:gd name="T97" fmla="*/ 79 h 112"/>
                <a:gd name="T98" fmla="*/ 28 w 88"/>
                <a:gd name="T99" fmla="*/ 89 h 112"/>
                <a:gd name="T100" fmla="*/ 18 w 88"/>
                <a:gd name="T101" fmla="*/ 7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112">
                  <a:moveTo>
                    <a:pt x="18" y="7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79"/>
                    <a:pt x="28" y="79"/>
                    <a:pt x="28" y="79"/>
                  </a:cubicBezTo>
                  <a:lnTo>
                    <a:pt x="18" y="79"/>
                  </a:lnTo>
                  <a:close/>
                  <a:moveTo>
                    <a:pt x="18" y="7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79"/>
                    <a:pt x="28" y="79"/>
                    <a:pt x="28" y="79"/>
                  </a:cubicBezTo>
                  <a:lnTo>
                    <a:pt x="18" y="79"/>
                  </a:lnTo>
                  <a:close/>
                  <a:moveTo>
                    <a:pt x="18" y="7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79"/>
                    <a:pt x="28" y="79"/>
                    <a:pt x="28" y="79"/>
                  </a:cubicBezTo>
                  <a:lnTo>
                    <a:pt x="18" y="79"/>
                  </a:lnTo>
                  <a:close/>
                  <a:moveTo>
                    <a:pt x="18" y="7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79"/>
                    <a:pt x="28" y="79"/>
                    <a:pt x="28" y="79"/>
                  </a:cubicBezTo>
                  <a:lnTo>
                    <a:pt x="18" y="79"/>
                  </a:lnTo>
                  <a:close/>
                  <a:moveTo>
                    <a:pt x="76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4"/>
                    <a:pt x="66" y="8"/>
                    <a:pt x="61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3" y="8"/>
                    <a:pt x="19" y="4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6"/>
                    <a:pt x="5" y="112"/>
                    <a:pt x="12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83" y="112"/>
                    <a:pt x="88" y="106"/>
                    <a:pt x="88" y="99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lose/>
                  <a:moveTo>
                    <a:pt x="41" y="28"/>
                  </a:moveTo>
                  <a:cubicBezTo>
                    <a:pt x="69" y="28"/>
                    <a:pt x="69" y="28"/>
                    <a:pt x="69" y="28"/>
                  </a:cubicBezTo>
                  <a:cubicBezTo>
                    <a:pt x="71" y="28"/>
                    <a:pt x="72" y="29"/>
                    <a:pt x="72" y="31"/>
                  </a:cubicBezTo>
                  <a:cubicBezTo>
                    <a:pt x="72" y="33"/>
                    <a:pt x="71" y="34"/>
                    <a:pt x="69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4"/>
                    <a:pt x="38" y="33"/>
                    <a:pt x="38" y="31"/>
                  </a:cubicBezTo>
                  <a:cubicBezTo>
                    <a:pt x="38" y="29"/>
                    <a:pt x="40" y="28"/>
                    <a:pt x="41" y="28"/>
                  </a:cubicBezTo>
                  <a:close/>
                  <a:moveTo>
                    <a:pt x="41" y="55"/>
                  </a:moveTo>
                  <a:cubicBezTo>
                    <a:pt x="70" y="55"/>
                    <a:pt x="70" y="55"/>
                    <a:pt x="70" y="55"/>
                  </a:cubicBezTo>
                  <a:cubicBezTo>
                    <a:pt x="72" y="55"/>
                    <a:pt x="73" y="56"/>
                    <a:pt x="73" y="58"/>
                  </a:cubicBezTo>
                  <a:cubicBezTo>
                    <a:pt x="73" y="59"/>
                    <a:pt x="72" y="61"/>
                    <a:pt x="7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59"/>
                    <a:pt x="38" y="58"/>
                  </a:cubicBezTo>
                  <a:cubicBezTo>
                    <a:pt x="38" y="56"/>
                    <a:pt x="40" y="55"/>
                    <a:pt x="41" y="55"/>
                  </a:cubicBezTo>
                  <a:close/>
                  <a:moveTo>
                    <a:pt x="16" y="25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2" y="28"/>
                    <a:pt x="12" y="28"/>
                    <a:pt x="12" y="28"/>
                  </a:cubicBezTo>
                  <a:lnTo>
                    <a:pt x="16" y="25"/>
                  </a:lnTo>
                  <a:close/>
                  <a:moveTo>
                    <a:pt x="16" y="53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2" y="56"/>
                    <a:pt x="12" y="56"/>
                    <a:pt x="12" y="56"/>
                  </a:cubicBezTo>
                  <a:lnTo>
                    <a:pt x="16" y="53"/>
                  </a:lnTo>
                  <a:close/>
                  <a:moveTo>
                    <a:pt x="33" y="92"/>
                  </a:moveTo>
                  <a:cubicBezTo>
                    <a:pt x="33" y="93"/>
                    <a:pt x="32" y="95"/>
                    <a:pt x="30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4" y="95"/>
                    <a:pt x="12" y="93"/>
                    <a:pt x="12" y="92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5"/>
                    <a:pt x="14" y="74"/>
                    <a:pt x="15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2" y="74"/>
                    <a:pt x="33" y="75"/>
                    <a:pt x="33" y="77"/>
                  </a:cubicBezTo>
                  <a:lnTo>
                    <a:pt x="33" y="92"/>
                  </a:lnTo>
                  <a:close/>
                  <a:moveTo>
                    <a:pt x="70" y="88"/>
                  </a:moveTo>
                  <a:cubicBezTo>
                    <a:pt x="41" y="88"/>
                    <a:pt x="41" y="88"/>
                    <a:pt x="41" y="88"/>
                  </a:cubicBezTo>
                  <a:cubicBezTo>
                    <a:pt x="40" y="88"/>
                    <a:pt x="38" y="86"/>
                    <a:pt x="38" y="85"/>
                  </a:cubicBezTo>
                  <a:cubicBezTo>
                    <a:pt x="38" y="83"/>
                    <a:pt x="40" y="82"/>
                    <a:pt x="41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2" y="82"/>
                    <a:pt x="74" y="83"/>
                    <a:pt x="74" y="85"/>
                  </a:cubicBezTo>
                  <a:cubicBezTo>
                    <a:pt x="74" y="86"/>
                    <a:pt x="72" y="88"/>
                    <a:pt x="70" y="88"/>
                  </a:cubicBezTo>
                  <a:close/>
                  <a:moveTo>
                    <a:pt x="18" y="89"/>
                  </a:moveTo>
                  <a:cubicBezTo>
                    <a:pt x="28" y="89"/>
                    <a:pt x="28" y="89"/>
                    <a:pt x="28" y="8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18" y="79"/>
                    <a:pt x="18" y="79"/>
                    <a:pt x="18" y="79"/>
                  </a:cubicBezTo>
                  <a:lnTo>
                    <a:pt x="18" y="89"/>
                  </a:lnTo>
                  <a:close/>
                  <a:moveTo>
                    <a:pt x="18" y="7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79"/>
                    <a:pt x="28" y="79"/>
                    <a:pt x="28" y="79"/>
                  </a:cubicBezTo>
                  <a:lnTo>
                    <a:pt x="18" y="79"/>
                  </a:lnTo>
                  <a:close/>
                  <a:moveTo>
                    <a:pt x="18" y="7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79"/>
                    <a:pt x="28" y="79"/>
                    <a:pt x="28" y="79"/>
                  </a:cubicBezTo>
                  <a:lnTo>
                    <a:pt x="18" y="79"/>
                  </a:lnTo>
                  <a:close/>
                  <a:moveTo>
                    <a:pt x="18" y="7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79"/>
                    <a:pt x="28" y="79"/>
                    <a:pt x="28" y="79"/>
                  </a:cubicBezTo>
                  <a:lnTo>
                    <a:pt x="18" y="79"/>
                  </a:lnTo>
                  <a:close/>
                  <a:moveTo>
                    <a:pt x="18" y="7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79"/>
                    <a:pt x="28" y="79"/>
                    <a:pt x="28" y="79"/>
                  </a:cubicBezTo>
                  <a:lnTo>
                    <a:pt x="18" y="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28184" y="2338388"/>
            <a:ext cx="254000" cy="358775"/>
            <a:chOff x="2428184" y="2338388"/>
            <a:chExt cx="254000" cy="358775"/>
          </a:xfrm>
        </p:grpSpPr>
        <p:sp>
          <p:nvSpPr>
            <p:cNvPr id="129" name="Freeform 64"/>
            <p:cNvSpPr>
              <a:spLocks/>
            </p:cNvSpPr>
            <p:nvPr/>
          </p:nvSpPr>
          <p:spPr bwMode="auto">
            <a:xfrm>
              <a:off x="2499621" y="2338388"/>
              <a:ext cx="111125" cy="50800"/>
            </a:xfrm>
            <a:custGeom>
              <a:avLst/>
              <a:gdLst>
                <a:gd name="T0" fmla="*/ 5 w 99"/>
                <a:gd name="T1" fmla="*/ 46 h 46"/>
                <a:gd name="T2" fmla="*/ 94 w 99"/>
                <a:gd name="T3" fmla="*/ 46 h 46"/>
                <a:gd name="T4" fmla="*/ 99 w 99"/>
                <a:gd name="T5" fmla="*/ 41 h 46"/>
                <a:gd name="T6" fmla="*/ 99 w 99"/>
                <a:gd name="T7" fmla="*/ 29 h 46"/>
                <a:gd name="T8" fmla="*/ 94 w 99"/>
                <a:gd name="T9" fmla="*/ 24 h 46"/>
                <a:gd name="T10" fmla="*/ 86 w 99"/>
                <a:gd name="T11" fmla="*/ 24 h 46"/>
                <a:gd name="T12" fmla="*/ 67 w 99"/>
                <a:gd name="T13" fmla="*/ 11 h 46"/>
                <a:gd name="T14" fmla="*/ 50 w 99"/>
                <a:gd name="T15" fmla="*/ 0 h 46"/>
                <a:gd name="T16" fmla="*/ 32 w 99"/>
                <a:gd name="T17" fmla="*/ 11 h 46"/>
                <a:gd name="T18" fmla="*/ 13 w 99"/>
                <a:gd name="T19" fmla="*/ 24 h 46"/>
                <a:gd name="T20" fmla="*/ 5 w 99"/>
                <a:gd name="T21" fmla="*/ 24 h 46"/>
                <a:gd name="T22" fmla="*/ 0 w 99"/>
                <a:gd name="T23" fmla="*/ 29 h 46"/>
                <a:gd name="T24" fmla="*/ 0 w 99"/>
                <a:gd name="T25" fmla="*/ 41 h 46"/>
                <a:gd name="T26" fmla="*/ 5 w 99"/>
                <a:gd name="T2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46">
                  <a:moveTo>
                    <a:pt x="5" y="46"/>
                  </a:moveTo>
                  <a:cubicBezTo>
                    <a:pt x="94" y="46"/>
                    <a:pt x="94" y="46"/>
                    <a:pt x="94" y="46"/>
                  </a:cubicBezTo>
                  <a:cubicBezTo>
                    <a:pt x="96" y="46"/>
                    <a:pt x="99" y="44"/>
                    <a:pt x="99" y="41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6"/>
                    <a:pt x="96" y="24"/>
                    <a:pt x="94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8" y="24"/>
                    <a:pt x="70" y="19"/>
                    <a:pt x="67" y="11"/>
                  </a:cubicBezTo>
                  <a:cubicBezTo>
                    <a:pt x="64" y="4"/>
                    <a:pt x="57" y="0"/>
                    <a:pt x="50" y="0"/>
                  </a:cubicBezTo>
                  <a:cubicBezTo>
                    <a:pt x="42" y="0"/>
                    <a:pt x="35" y="4"/>
                    <a:pt x="32" y="11"/>
                  </a:cubicBezTo>
                  <a:cubicBezTo>
                    <a:pt x="29" y="19"/>
                    <a:pt x="21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4"/>
                    <a:pt x="0" y="26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3" y="46"/>
                    <a:pt x="5" y="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5"/>
            <p:cNvSpPr>
              <a:spLocks noEditPoints="1"/>
            </p:cNvSpPr>
            <p:nvPr/>
          </p:nvSpPr>
          <p:spPr bwMode="auto">
            <a:xfrm>
              <a:off x="2428184" y="2382838"/>
              <a:ext cx="254000" cy="314325"/>
            </a:xfrm>
            <a:custGeom>
              <a:avLst/>
              <a:gdLst>
                <a:gd name="T0" fmla="*/ 196 w 227"/>
                <a:gd name="T1" fmla="*/ 0 h 288"/>
                <a:gd name="T2" fmla="*/ 178 w 227"/>
                <a:gd name="T3" fmla="*/ 0 h 288"/>
                <a:gd name="T4" fmla="*/ 158 w 227"/>
                <a:gd name="T5" fmla="*/ 20 h 288"/>
                <a:gd name="T6" fmla="*/ 69 w 227"/>
                <a:gd name="T7" fmla="*/ 20 h 288"/>
                <a:gd name="T8" fmla="*/ 49 w 227"/>
                <a:gd name="T9" fmla="*/ 0 h 288"/>
                <a:gd name="T10" fmla="*/ 31 w 227"/>
                <a:gd name="T11" fmla="*/ 0 h 288"/>
                <a:gd name="T12" fmla="*/ 0 w 227"/>
                <a:gd name="T13" fmla="*/ 32 h 288"/>
                <a:gd name="T14" fmla="*/ 0 w 227"/>
                <a:gd name="T15" fmla="*/ 256 h 288"/>
                <a:gd name="T16" fmla="*/ 31 w 227"/>
                <a:gd name="T17" fmla="*/ 288 h 288"/>
                <a:gd name="T18" fmla="*/ 196 w 227"/>
                <a:gd name="T19" fmla="*/ 288 h 288"/>
                <a:gd name="T20" fmla="*/ 227 w 227"/>
                <a:gd name="T21" fmla="*/ 256 h 288"/>
                <a:gd name="T22" fmla="*/ 227 w 227"/>
                <a:gd name="T23" fmla="*/ 32 h 288"/>
                <a:gd name="T24" fmla="*/ 196 w 227"/>
                <a:gd name="T25" fmla="*/ 0 h 288"/>
                <a:gd name="T26" fmla="*/ 211 w 227"/>
                <a:gd name="T27" fmla="*/ 256 h 288"/>
                <a:gd name="T28" fmla="*/ 196 w 227"/>
                <a:gd name="T29" fmla="*/ 272 h 288"/>
                <a:gd name="T30" fmla="*/ 31 w 227"/>
                <a:gd name="T31" fmla="*/ 272 h 288"/>
                <a:gd name="T32" fmla="*/ 16 w 227"/>
                <a:gd name="T33" fmla="*/ 256 h 288"/>
                <a:gd name="T34" fmla="*/ 16 w 227"/>
                <a:gd name="T35" fmla="*/ 32 h 288"/>
                <a:gd name="T36" fmla="*/ 31 w 227"/>
                <a:gd name="T37" fmla="*/ 16 h 288"/>
                <a:gd name="T38" fmla="*/ 37 w 227"/>
                <a:gd name="T39" fmla="*/ 16 h 288"/>
                <a:gd name="T40" fmla="*/ 69 w 227"/>
                <a:gd name="T41" fmla="*/ 36 h 288"/>
                <a:gd name="T42" fmla="*/ 158 w 227"/>
                <a:gd name="T43" fmla="*/ 36 h 288"/>
                <a:gd name="T44" fmla="*/ 190 w 227"/>
                <a:gd name="T45" fmla="*/ 16 h 288"/>
                <a:gd name="T46" fmla="*/ 196 w 227"/>
                <a:gd name="T47" fmla="*/ 16 h 288"/>
                <a:gd name="T48" fmla="*/ 211 w 227"/>
                <a:gd name="T49" fmla="*/ 32 h 288"/>
                <a:gd name="T50" fmla="*/ 211 w 227"/>
                <a:gd name="T51" fmla="*/ 2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288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2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2"/>
                    <a:pt x="4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4"/>
                    <a:pt x="14" y="288"/>
                    <a:pt x="31" y="288"/>
                  </a:cubicBezTo>
                  <a:cubicBezTo>
                    <a:pt x="196" y="288"/>
                    <a:pt x="196" y="288"/>
                    <a:pt x="196" y="288"/>
                  </a:cubicBezTo>
                  <a:cubicBezTo>
                    <a:pt x="213" y="288"/>
                    <a:pt x="227" y="274"/>
                    <a:pt x="227" y="256"/>
                  </a:cubicBezTo>
                  <a:cubicBezTo>
                    <a:pt x="227" y="32"/>
                    <a:pt x="227" y="32"/>
                    <a:pt x="227" y="32"/>
                  </a:cubicBezTo>
                  <a:cubicBezTo>
                    <a:pt x="227" y="15"/>
                    <a:pt x="213" y="0"/>
                    <a:pt x="196" y="0"/>
                  </a:cubicBezTo>
                  <a:close/>
                  <a:moveTo>
                    <a:pt x="211" y="256"/>
                  </a:moveTo>
                  <a:cubicBezTo>
                    <a:pt x="211" y="265"/>
                    <a:pt x="204" y="272"/>
                    <a:pt x="196" y="272"/>
                  </a:cubicBezTo>
                  <a:cubicBezTo>
                    <a:pt x="31" y="272"/>
                    <a:pt x="31" y="272"/>
                    <a:pt x="31" y="272"/>
                  </a:cubicBezTo>
                  <a:cubicBezTo>
                    <a:pt x="23" y="272"/>
                    <a:pt x="16" y="265"/>
                    <a:pt x="16" y="256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43" y="28"/>
                    <a:pt x="55" y="36"/>
                    <a:pt x="69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72" y="36"/>
                    <a:pt x="184" y="28"/>
                    <a:pt x="190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04" y="16"/>
                    <a:pt x="211" y="23"/>
                    <a:pt x="211" y="32"/>
                  </a:cubicBezTo>
                  <a:lnTo>
                    <a:pt x="211" y="2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6"/>
            <p:cNvSpPr>
              <a:spLocks/>
            </p:cNvSpPr>
            <p:nvPr/>
          </p:nvSpPr>
          <p:spPr bwMode="auto">
            <a:xfrm>
              <a:off x="2469459" y="2462213"/>
              <a:ext cx="171450" cy="15875"/>
            </a:xfrm>
            <a:custGeom>
              <a:avLst/>
              <a:gdLst>
                <a:gd name="T0" fmla="*/ 145 w 153"/>
                <a:gd name="T1" fmla="*/ 0 h 15"/>
                <a:gd name="T2" fmla="*/ 8 w 153"/>
                <a:gd name="T3" fmla="*/ 0 h 15"/>
                <a:gd name="T4" fmla="*/ 0 w 153"/>
                <a:gd name="T5" fmla="*/ 8 h 15"/>
                <a:gd name="T6" fmla="*/ 8 w 153"/>
                <a:gd name="T7" fmla="*/ 15 h 15"/>
                <a:gd name="T8" fmla="*/ 145 w 153"/>
                <a:gd name="T9" fmla="*/ 15 h 15"/>
                <a:gd name="T10" fmla="*/ 153 w 153"/>
                <a:gd name="T11" fmla="*/ 8 h 15"/>
                <a:gd name="T12" fmla="*/ 145 w 15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5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2"/>
                    <a:pt x="3" y="15"/>
                    <a:pt x="8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0" y="15"/>
                    <a:pt x="153" y="12"/>
                    <a:pt x="153" y="8"/>
                  </a:cubicBezTo>
                  <a:cubicBezTo>
                    <a:pt x="153" y="3"/>
                    <a:pt x="150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7"/>
            <p:cNvSpPr>
              <a:spLocks/>
            </p:cNvSpPr>
            <p:nvPr/>
          </p:nvSpPr>
          <p:spPr bwMode="auto">
            <a:xfrm>
              <a:off x="2469459" y="2528888"/>
              <a:ext cx="171450" cy="17462"/>
            </a:xfrm>
            <a:custGeom>
              <a:avLst/>
              <a:gdLst>
                <a:gd name="T0" fmla="*/ 145 w 153"/>
                <a:gd name="T1" fmla="*/ 0 h 16"/>
                <a:gd name="T2" fmla="*/ 8 w 153"/>
                <a:gd name="T3" fmla="*/ 0 h 16"/>
                <a:gd name="T4" fmla="*/ 0 w 153"/>
                <a:gd name="T5" fmla="*/ 8 h 16"/>
                <a:gd name="T6" fmla="*/ 0 w 153"/>
                <a:gd name="T7" fmla="*/ 8 h 16"/>
                <a:gd name="T8" fmla="*/ 8 w 153"/>
                <a:gd name="T9" fmla="*/ 16 h 16"/>
                <a:gd name="T10" fmla="*/ 145 w 153"/>
                <a:gd name="T11" fmla="*/ 16 h 16"/>
                <a:gd name="T12" fmla="*/ 153 w 153"/>
                <a:gd name="T13" fmla="*/ 8 h 16"/>
                <a:gd name="T14" fmla="*/ 153 w 153"/>
                <a:gd name="T15" fmla="*/ 8 h 16"/>
                <a:gd name="T16" fmla="*/ 145 w 15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6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50" y="16"/>
                    <a:pt x="153" y="12"/>
                    <a:pt x="153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4"/>
                    <a:pt x="150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8"/>
            <p:cNvSpPr>
              <a:spLocks/>
            </p:cNvSpPr>
            <p:nvPr/>
          </p:nvSpPr>
          <p:spPr bwMode="auto">
            <a:xfrm>
              <a:off x="2469459" y="2595563"/>
              <a:ext cx="171450" cy="17462"/>
            </a:xfrm>
            <a:custGeom>
              <a:avLst/>
              <a:gdLst>
                <a:gd name="T0" fmla="*/ 145 w 153"/>
                <a:gd name="T1" fmla="*/ 0 h 16"/>
                <a:gd name="T2" fmla="*/ 8 w 153"/>
                <a:gd name="T3" fmla="*/ 0 h 16"/>
                <a:gd name="T4" fmla="*/ 0 w 153"/>
                <a:gd name="T5" fmla="*/ 8 h 16"/>
                <a:gd name="T6" fmla="*/ 0 w 153"/>
                <a:gd name="T7" fmla="*/ 8 h 16"/>
                <a:gd name="T8" fmla="*/ 8 w 153"/>
                <a:gd name="T9" fmla="*/ 16 h 16"/>
                <a:gd name="T10" fmla="*/ 145 w 153"/>
                <a:gd name="T11" fmla="*/ 16 h 16"/>
                <a:gd name="T12" fmla="*/ 153 w 153"/>
                <a:gd name="T13" fmla="*/ 8 h 16"/>
                <a:gd name="T14" fmla="*/ 153 w 153"/>
                <a:gd name="T15" fmla="*/ 8 h 16"/>
                <a:gd name="T16" fmla="*/ 145 w 15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6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50" y="16"/>
                    <a:pt x="153" y="12"/>
                    <a:pt x="153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4"/>
                    <a:pt x="150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9"/>
            <p:cNvSpPr>
              <a:spLocks/>
            </p:cNvSpPr>
            <p:nvPr/>
          </p:nvSpPr>
          <p:spPr bwMode="auto">
            <a:xfrm>
              <a:off x="2469459" y="2495550"/>
              <a:ext cx="171450" cy="15875"/>
            </a:xfrm>
            <a:custGeom>
              <a:avLst/>
              <a:gdLst>
                <a:gd name="T0" fmla="*/ 145 w 153"/>
                <a:gd name="T1" fmla="*/ 0 h 15"/>
                <a:gd name="T2" fmla="*/ 8 w 153"/>
                <a:gd name="T3" fmla="*/ 0 h 15"/>
                <a:gd name="T4" fmla="*/ 0 w 153"/>
                <a:gd name="T5" fmla="*/ 7 h 15"/>
                <a:gd name="T6" fmla="*/ 0 w 153"/>
                <a:gd name="T7" fmla="*/ 7 h 15"/>
                <a:gd name="T8" fmla="*/ 8 w 153"/>
                <a:gd name="T9" fmla="*/ 15 h 15"/>
                <a:gd name="T10" fmla="*/ 145 w 153"/>
                <a:gd name="T11" fmla="*/ 15 h 15"/>
                <a:gd name="T12" fmla="*/ 153 w 153"/>
                <a:gd name="T13" fmla="*/ 7 h 15"/>
                <a:gd name="T14" fmla="*/ 153 w 153"/>
                <a:gd name="T15" fmla="*/ 7 h 15"/>
                <a:gd name="T16" fmla="*/ 145 w 153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5"/>
                    <a:pt x="8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0" y="15"/>
                    <a:pt x="153" y="11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3"/>
                    <a:pt x="150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0"/>
            <p:cNvSpPr>
              <a:spLocks/>
            </p:cNvSpPr>
            <p:nvPr/>
          </p:nvSpPr>
          <p:spPr bwMode="auto">
            <a:xfrm>
              <a:off x="2469459" y="2562225"/>
              <a:ext cx="171450" cy="15875"/>
            </a:xfrm>
            <a:custGeom>
              <a:avLst/>
              <a:gdLst>
                <a:gd name="T0" fmla="*/ 145 w 153"/>
                <a:gd name="T1" fmla="*/ 0 h 15"/>
                <a:gd name="T2" fmla="*/ 8 w 153"/>
                <a:gd name="T3" fmla="*/ 0 h 15"/>
                <a:gd name="T4" fmla="*/ 0 w 153"/>
                <a:gd name="T5" fmla="*/ 8 h 15"/>
                <a:gd name="T6" fmla="*/ 0 w 153"/>
                <a:gd name="T7" fmla="*/ 8 h 15"/>
                <a:gd name="T8" fmla="*/ 8 w 153"/>
                <a:gd name="T9" fmla="*/ 15 h 15"/>
                <a:gd name="T10" fmla="*/ 145 w 153"/>
                <a:gd name="T11" fmla="*/ 15 h 15"/>
                <a:gd name="T12" fmla="*/ 153 w 153"/>
                <a:gd name="T13" fmla="*/ 8 h 15"/>
                <a:gd name="T14" fmla="*/ 153 w 153"/>
                <a:gd name="T15" fmla="*/ 8 h 15"/>
                <a:gd name="T16" fmla="*/ 145 w 153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5"/>
                    <a:pt x="8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0" y="15"/>
                    <a:pt x="153" y="12"/>
                    <a:pt x="153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3"/>
                    <a:pt x="150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1"/>
            <p:cNvSpPr>
              <a:spLocks/>
            </p:cNvSpPr>
            <p:nvPr/>
          </p:nvSpPr>
          <p:spPr bwMode="auto">
            <a:xfrm>
              <a:off x="2469459" y="2628900"/>
              <a:ext cx="171450" cy="15875"/>
            </a:xfrm>
            <a:custGeom>
              <a:avLst/>
              <a:gdLst>
                <a:gd name="T0" fmla="*/ 145 w 153"/>
                <a:gd name="T1" fmla="*/ 0 h 15"/>
                <a:gd name="T2" fmla="*/ 8 w 153"/>
                <a:gd name="T3" fmla="*/ 0 h 15"/>
                <a:gd name="T4" fmla="*/ 0 w 153"/>
                <a:gd name="T5" fmla="*/ 8 h 15"/>
                <a:gd name="T6" fmla="*/ 8 w 153"/>
                <a:gd name="T7" fmla="*/ 15 h 15"/>
                <a:gd name="T8" fmla="*/ 145 w 153"/>
                <a:gd name="T9" fmla="*/ 15 h 15"/>
                <a:gd name="T10" fmla="*/ 153 w 153"/>
                <a:gd name="T11" fmla="*/ 8 h 15"/>
                <a:gd name="T12" fmla="*/ 145 w 15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5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8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0" y="15"/>
                    <a:pt x="153" y="12"/>
                    <a:pt x="153" y="8"/>
                  </a:cubicBezTo>
                  <a:cubicBezTo>
                    <a:pt x="153" y="4"/>
                    <a:pt x="150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1122" y="2338388"/>
            <a:ext cx="255587" cy="358775"/>
            <a:chOff x="3071122" y="2338388"/>
            <a:chExt cx="255587" cy="358775"/>
          </a:xfrm>
        </p:grpSpPr>
        <p:sp>
          <p:nvSpPr>
            <p:cNvPr id="139" name="Freeform 75"/>
            <p:cNvSpPr>
              <a:spLocks/>
            </p:cNvSpPr>
            <p:nvPr/>
          </p:nvSpPr>
          <p:spPr bwMode="auto">
            <a:xfrm>
              <a:off x="3142559" y="2338388"/>
              <a:ext cx="111125" cy="50800"/>
            </a:xfrm>
            <a:custGeom>
              <a:avLst/>
              <a:gdLst>
                <a:gd name="T0" fmla="*/ 5 w 99"/>
                <a:gd name="T1" fmla="*/ 46 h 46"/>
                <a:gd name="T2" fmla="*/ 94 w 99"/>
                <a:gd name="T3" fmla="*/ 46 h 46"/>
                <a:gd name="T4" fmla="*/ 99 w 99"/>
                <a:gd name="T5" fmla="*/ 41 h 46"/>
                <a:gd name="T6" fmla="*/ 99 w 99"/>
                <a:gd name="T7" fmla="*/ 29 h 46"/>
                <a:gd name="T8" fmla="*/ 94 w 99"/>
                <a:gd name="T9" fmla="*/ 24 h 46"/>
                <a:gd name="T10" fmla="*/ 86 w 99"/>
                <a:gd name="T11" fmla="*/ 24 h 46"/>
                <a:gd name="T12" fmla="*/ 67 w 99"/>
                <a:gd name="T13" fmla="*/ 11 h 46"/>
                <a:gd name="T14" fmla="*/ 50 w 99"/>
                <a:gd name="T15" fmla="*/ 0 h 46"/>
                <a:gd name="T16" fmla="*/ 32 w 99"/>
                <a:gd name="T17" fmla="*/ 11 h 46"/>
                <a:gd name="T18" fmla="*/ 13 w 99"/>
                <a:gd name="T19" fmla="*/ 24 h 46"/>
                <a:gd name="T20" fmla="*/ 5 w 99"/>
                <a:gd name="T21" fmla="*/ 24 h 46"/>
                <a:gd name="T22" fmla="*/ 0 w 99"/>
                <a:gd name="T23" fmla="*/ 29 h 46"/>
                <a:gd name="T24" fmla="*/ 0 w 99"/>
                <a:gd name="T25" fmla="*/ 41 h 46"/>
                <a:gd name="T26" fmla="*/ 5 w 99"/>
                <a:gd name="T2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46">
                  <a:moveTo>
                    <a:pt x="5" y="46"/>
                  </a:moveTo>
                  <a:cubicBezTo>
                    <a:pt x="94" y="46"/>
                    <a:pt x="94" y="46"/>
                    <a:pt x="94" y="46"/>
                  </a:cubicBezTo>
                  <a:cubicBezTo>
                    <a:pt x="96" y="46"/>
                    <a:pt x="99" y="44"/>
                    <a:pt x="99" y="41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6"/>
                    <a:pt x="96" y="24"/>
                    <a:pt x="94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8" y="24"/>
                    <a:pt x="70" y="19"/>
                    <a:pt x="67" y="11"/>
                  </a:cubicBezTo>
                  <a:cubicBezTo>
                    <a:pt x="64" y="4"/>
                    <a:pt x="57" y="0"/>
                    <a:pt x="50" y="0"/>
                  </a:cubicBezTo>
                  <a:cubicBezTo>
                    <a:pt x="42" y="0"/>
                    <a:pt x="35" y="4"/>
                    <a:pt x="32" y="11"/>
                  </a:cubicBezTo>
                  <a:cubicBezTo>
                    <a:pt x="29" y="19"/>
                    <a:pt x="21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4"/>
                    <a:pt x="0" y="26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3" y="46"/>
                    <a:pt x="5" y="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6"/>
            <p:cNvSpPr>
              <a:spLocks noEditPoints="1"/>
            </p:cNvSpPr>
            <p:nvPr/>
          </p:nvSpPr>
          <p:spPr bwMode="auto">
            <a:xfrm>
              <a:off x="3071122" y="2382838"/>
              <a:ext cx="255587" cy="314325"/>
            </a:xfrm>
            <a:custGeom>
              <a:avLst/>
              <a:gdLst>
                <a:gd name="T0" fmla="*/ 196 w 227"/>
                <a:gd name="T1" fmla="*/ 0 h 288"/>
                <a:gd name="T2" fmla="*/ 178 w 227"/>
                <a:gd name="T3" fmla="*/ 0 h 288"/>
                <a:gd name="T4" fmla="*/ 158 w 227"/>
                <a:gd name="T5" fmla="*/ 20 h 288"/>
                <a:gd name="T6" fmla="*/ 69 w 227"/>
                <a:gd name="T7" fmla="*/ 20 h 288"/>
                <a:gd name="T8" fmla="*/ 49 w 227"/>
                <a:gd name="T9" fmla="*/ 0 h 288"/>
                <a:gd name="T10" fmla="*/ 31 w 227"/>
                <a:gd name="T11" fmla="*/ 0 h 288"/>
                <a:gd name="T12" fmla="*/ 0 w 227"/>
                <a:gd name="T13" fmla="*/ 32 h 288"/>
                <a:gd name="T14" fmla="*/ 0 w 227"/>
                <a:gd name="T15" fmla="*/ 256 h 288"/>
                <a:gd name="T16" fmla="*/ 31 w 227"/>
                <a:gd name="T17" fmla="*/ 288 h 288"/>
                <a:gd name="T18" fmla="*/ 196 w 227"/>
                <a:gd name="T19" fmla="*/ 288 h 288"/>
                <a:gd name="T20" fmla="*/ 227 w 227"/>
                <a:gd name="T21" fmla="*/ 256 h 288"/>
                <a:gd name="T22" fmla="*/ 227 w 227"/>
                <a:gd name="T23" fmla="*/ 32 h 288"/>
                <a:gd name="T24" fmla="*/ 196 w 227"/>
                <a:gd name="T25" fmla="*/ 0 h 288"/>
                <a:gd name="T26" fmla="*/ 182 w 227"/>
                <a:gd name="T27" fmla="*/ 240 h 288"/>
                <a:gd name="T28" fmla="*/ 45 w 227"/>
                <a:gd name="T29" fmla="*/ 240 h 288"/>
                <a:gd name="T30" fmla="*/ 37 w 227"/>
                <a:gd name="T31" fmla="*/ 233 h 288"/>
                <a:gd name="T32" fmla="*/ 45 w 227"/>
                <a:gd name="T33" fmla="*/ 225 h 288"/>
                <a:gd name="T34" fmla="*/ 182 w 227"/>
                <a:gd name="T35" fmla="*/ 225 h 288"/>
                <a:gd name="T36" fmla="*/ 190 w 227"/>
                <a:gd name="T37" fmla="*/ 233 h 288"/>
                <a:gd name="T38" fmla="*/ 182 w 227"/>
                <a:gd name="T39" fmla="*/ 240 h 288"/>
                <a:gd name="T40" fmla="*/ 190 w 227"/>
                <a:gd name="T41" fmla="*/ 202 h 288"/>
                <a:gd name="T42" fmla="*/ 182 w 227"/>
                <a:gd name="T43" fmla="*/ 210 h 288"/>
                <a:gd name="T44" fmla="*/ 45 w 227"/>
                <a:gd name="T45" fmla="*/ 210 h 288"/>
                <a:gd name="T46" fmla="*/ 37 w 227"/>
                <a:gd name="T47" fmla="*/ 202 h 288"/>
                <a:gd name="T48" fmla="*/ 37 w 227"/>
                <a:gd name="T49" fmla="*/ 202 h 288"/>
                <a:gd name="T50" fmla="*/ 45 w 227"/>
                <a:gd name="T51" fmla="*/ 194 h 288"/>
                <a:gd name="T52" fmla="*/ 182 w 227"/>
                <a:gd name="T53" fmla="*/ 194 h 288"/>
                <a:gd name="T54" fmla="*/ 190 w 227"/>
                <a:gd name="T55" fmla="*/ 202 h 288"/>
                <a:gd name="T56" fmla="*/ 190 w 227"/>
                <a:gd name="T57" fmla="*/ 172 h 288"/>
                <a:gd name="T58" fmla="*/ 182 w 227"/>
                <a:gd name="T59" fmla="*/ 179 h 288"/>
                <a:gd name="T60" fmla="*/ 45 w 227"/>
                <a:gd name="T61" fmla="*/ 179 h 288"/>
                <a:gd name="T62" fmla="*/ 37 w 227"/>
                <a:gd name="T63" fmla="*/ 172 h 288"/>
                <a:gd name="T64" fmla="*/ 37 w 227"/>
                <a:gd name="T65" fmla="*/ 172 h 288"/>
                <a:gd name="T66" fmla="*/ 45 w 227"/>
                <a:gd name="T67" fmla="*/ 164 h 288"/>
                <a:gd name="T68" fmla="*/ 182 w 227"/>
                <a:gd name="T69" fmla="*/ 164 h 288"/>
                <a:gd name="T70" fmla="*/ 190 w 227"/>
                <a:gd name="T71" fmla="*/ 172 h 288"/>
                <a:gd name="T72" fmla="*/ 190 w 227"/>
                <a:gd name="T73" fmla="*/ 141 h 288"/>
                <a:gd name="T74" fmla="*/ 182 w 227"/>
                <a:gd name="T75" fmla="*/ 149 h 288"/>
                <a:gd name="T76" fmla="*/ 45 w 227"/>
                <a:gd name="T77" fmla="*/ 149 h 288"/>
                <a:gd name="T78" fmla="*/ 37 w 227"/>
                <a:gd name="T79" fmla="*/ 141 h 288"/>
                <a:gd name="T80" fmla="*/ 37 w 227"/>
                <a:gd name="T81" fmla="*/ 141 h 288"/>
                <a:gd name="T82" fmla="*/ 45 w 227"/>
                <a:gd name="T83" fmla="*/ 133 h 288"/>
                <a:gd name="T84" fmla="*/ 182 w 227"/>
                <a:gd name="T85" fmla="*/ 133 h 288"/>
                <a:gd name="T86" fmla="*/ 190 w 227"/>
                <a:gd name="T87" fmla="*/ 141 h 288"/>
                <a:gd name="T88" fmla="*/ 190 w 227"/>
                <a:gd name="T89" fmla="*/ 110 h 288"/>
                <a:gd name="T90" fmla="*/ 182 w 227"/>
                <a:gd name="T91" fmla="*/ 118 h 288"/>
                <a:gd name="T92" fmla="*/ 45 w 227"/>
                <a:gd name="T93" fmla="*/ 118 h 288"/>
                <a:gd name="T94" fmla="*/ 37 w 227"/>
                <a:gd name="T95" fmla="*/ 110 h 288"/>
                <a:gd name="T96" fmla="*/ 37 w 227"/>
                <a:gd name="T97" fmla="*/ 110 h 288"/>
                <a:gd name="T98" fmla="*/ 45 w 227"/>
                <a:gd name="T99" fmla="*/ 103 h 288"/>
                <a:gd name="T100" fmla="*/ 182 w 227"/>
                <a:gd name="T101" fmla="*/ 103 h 288"/>
                <a:gd name="T102" fmla="*/ 190 w 227"/>
                <a:gd name="T103" fmla="*/ 110 h 288"/>
                <a:gd name="T104" fmla="*/ 182 w 227"/>
                <a:gd name="T105" fmla="*/ 87 h 288"/>
                <a:gd name="T106" fmla="*/ 45 w 227"/>
                <a:gd name="T107" fmla="*/ 87 h 288"/>
                <a:gd name="T108" fmla="*/ 37 w 227"/>
                <a:gd name="T109" fmla="*/ 80 h 288"/>
                <a:gd name="T110" fmla="*/ 45 w 227"/>
                <a:gd name="T111" fmla="*/ 72 h 288"/>
                <a:gd name="T112" fmla="*/ 182 w 227"/>
                <a:gd name="T113" fmla="*/ 72 h 288"/>
                <a:gd name="T114" fmla="*/ 190 w 227"/>
                <a:gd name="T115" fmla="*/ 80 h 288"/>
                <a:gd name="T116" fmla="*/ 182 w 227"/>
                <a:gd name="T117" fmla="*/ 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7" h="288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2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2"/>
                    <a:pt x="4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4"/>
                    <a:pt x="14" y="288"/>
                    <a:pt x="31" y="288"/>
                  </a:cubicBezTo>
                  <a:cubicBezTo>
                    <a:pt x="196" y="288"/>
                    <a:pt x="196" y="288"/>
                    <a:pt x="196" y="288"/>
                  </a:cubicBezTo>
                  <a:cubicBezTo>
                    <a:pt x="213" y="288"/>
                    <a:pt x="227" y="274"/>
                    <a:pt x="227" y="256"/>
                  </a:cubicBezTo>
                  <a:cubicBezTo>
                    <a:pt x="227" y="32"/>
                    <a:pt x="227" y="32"/>
                    <a:pt x="227" y="32"/>
                  </a:cubicBezTo>
                  <a:cubicBezTo>
                    <a:pt x="227" y="15"/>
                    <a:pt x="213" y="0"/>
                    <a:pt x="196" y="0"/>
                  </a:cubicBezTo>
                  <a:close/>
                  <a:moveTo>
                    <a:pt x="182" y="240"/>
                  </a:moveTo>
                  <a:cubicBezTo>
                    <a:pt x="45" y="240"/>
                    <a:pt x="45" y="240"/>
                    <a:pt x="45" y="240"/>
                  </a:cubicBezTo>
                  <a:cubicBezTo>
                    <a:pt x="40" y="240"/>
                    <a:pt x="37" y="237"/>
                    <a:pt x="37" y="233"/>
                  </a:cubicBezTo>
                  <a:cubicBezTo>
                    <a:pt x="37" y="229"/>
                    <a:pt x="40" y="225"/>
                    <a:pt x="45" y="225"/>
                  </a:cubicBezTo>
                  <a:cubicBezTo>
                    <a:pt x="182" y="225"/>
                    <a:pt x="182" y="225"/>
                    <a:pt x="182" y="225"/>
                  </a:cubicBezTo>
                  <a:cubicBezTo>
                    <a:pt x="187" y="225"/>
                    <a:pt x="190" y="229"/>
                    <a:pt x="190" y="233"/>
                  </a:cubicBezTo>
                  <a:cubicBezTo>
                    <a:pt x="190" y="237"/>
                    <a:pt x="187" y="240"/>
                    <a:pt x="182" y="240"/>
                  </a:cubicBezTo>
                  <a:close/>
                  <a:moveTo>
                    <a:pt x="190" y="202"/>
                  </a:moveTo>
                  <a:cubicBezTo>
                    <a:pt x="190" y="206"/>
                    <a:pt x="187" y="210"/>
                    <a:pt x="182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40" y="210"/>
                    <a:pt x="37" y="206"/>
                    <a:pt x="37" y="202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7" y="198"/>
                    <a:pt x="40" y="194"/>
                    <a:pt x="45" y="194"/>
                  </a:cubicBezTo>
                  <a:cubicBezTo>
                    <a:pt x="182" y="194"/>
                    <a:pt x="182" y="194"/>
                    <a:pt x="182" y="194"/>
                  </a:cubicBezTo>
                  <a:cubicBezTo>
                    <a:pt x="187" y="194"/>
                    <a:pt x="190" y="198"/>
                    <a:pt x="190" y="202"/>
                  </a:cubicBezTo>
                  <a:close/>
                  <a:moveTo>
                    <a:pt x="190" y="172"/>
                  </a:moveTo>
                  <a:cubicBezTo>
                    <a:pt x="190" y="176"/>
                    <a:pt x="187" y="179"/>
                    <a:pt x="182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0" y="179"/>
                    <a:pt x="37" y="176"/>
                    <a:pt x="37" y="172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7" y="167"/>
                    <a:pt x="40" y="164"/>
                    <a:pt x="45" y="164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87" y="164"/>
                    <a:pt x="190" y="167"/>
                    <a:pt x="190" y="172"/>
                  </a:cubicBezTo>
                  <a:close/>
                  <a:moveTo>
                    <a:pt x="190" y="141"/>
                  </a:moveTo>
                  <a:cubicBezTo>
                    <a:pt x="190" y="145"/>
                    <a:pt x="187" y="149"/>
                    <a:pt x="182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0" y="149"/>
                    <a:pt x="37" y="145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37"/>
                    <a:pt x="40" y="133"/>
                    <a:pt x="45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7" y="133"/>
                    <a:pt x="190" y="137"/>
                    <a:pt x="190" y="141"/>
                  </a:cubicBezTo>
                  <a:close/>
                  <a:moveTo>
                    <a:pt x="190" y="110"/>
                  </a:moveTo>
                  <a:cubicBezTo>
                    <a:pt x="190" y="114"/>
                    <a:pt x="187" y="118"/>
                    <a:pt x="182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0" y="118"/>
                    <a:pt x="37" y="114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06"/>
                    <a:pt x="40" y="103"/>
                    <a:pt x="45" y="103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87" y="103"/>
                    <a:pt x="190" y="106"/>
                    <a:pt x="190" y="110"/>
                  </a:cubicBezTo>
                  <a:close/>
                  <a:moveTo>
                    <a:pt x="182" y="87"/>
                  </a:moveTo>
                  <a:cubicBezTo>
                    <a:pt x="45" y="87"/>
                    <a:pt x="45" y="87"/>
                    <a:pt x="45" y="87"/>
                  </a:cubicBezTo>
                  <a:cubicBezTo>
                    <a:pt x="40" y="87"/>
                    <a:pt x="37" y="84"/>
                    <a:pt x="37" y="80"/>
                  </a:cubicBezTo>
                  <a:cubicBezTo>
                    <a:pt x="37" y="75"/>
                    <a:pt x="40" y="72"/>
                    <a:pt x="45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7" y="72"/>
                    <a:pt x="190" y="75"/>
                    <a:pt x="190" y="80"/>
                  </a:cubicBezTo>
                  <a:cubicBezTo>
                    <a:pt x="190" y="84"/>
                    <a:pt x="187" y="87"/>
                    <a:pt x="182" y="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721996" y="2362200"/>
            <a:ext cx="360362" cy="312738"/>
            <a:chOff x="3721996" y="2362200"/>
            <a:chExt cx="360362" cy="312738"/>
          </a:xfrm>
        </p:grpSpPr>
        <p:sp>
          <p:nvSpPr>
            <p:cNvPr id="143" name="Freeform 80"/>
            <p:cNvSpPr>
              <a:spLocks/>
            </p:cNvSpPr>
            <p:nvPr/>
          </p:nvSpPr>
          <p:spPr bwMode="auto">
            <a:xfrm>
              <a:off x="3721996" y="2362200"/>
              <a:ext cx="360362" cy="312738"/>
            </a:xfrm>
            <a:custGeom>
              <a:avLst/>
              <a:gdLst>
                <a:gd name="T0" fmla="*/ 349 w 360"/>
                <a:gd name="T1" fmla="*/ 297 h 321"/>
                <a:gd name="T2" fmla="*/ 348 w 360"/>
                <a:gd name="T3" fmla="*/ 297 h 321"/>
                <a:gd name="T4" fmla="*/ 24 w 360"/>
                <a:gd name="T5" fmla="*/ 297 h 321"/>
                <a:gd name="T6" fmla="*/ 24 w 360"/>
                <a:gd name="T7" fmla="*/ 13 h 321"/>
                <a:gd name="T8" fmla="*/ 12 w 360"/>
                <a:gd name="T9" fmla="*/ 0 h 321"/>
                <a:gd name="T10" fmla="*/ 12 w 360"/>
                <a:gd name="T11" fmla="*/ 0 h 321"/>
                <a:gd name="T12" fmla="*/ 0 w 360"/>
                <a:gd name="T13" fmla="*/ 12 h 321"/>
                <a:gd name="T14" fmla="*/ 0 w 360"/>
                <a:gd name="T15" fmla="*/ 13 h 321"/>
                <a:gd name="T16" fmla="*/ 0 w 360"/>
                <a:gd name="T17" fmla="*/ 309 h 321"/>
                <a:gd name="T18" fmla="*/ 12 w 360"/>
                <a:gd name="T19" fmla="*/ 321 h 321"/>
                <a:gd name="T20" fmla="*/ 348 w 360"/>
                <a:gd name="T21" fmla="*/ 321 h 321"/>
                <a:gd name="T22" fmla="*/ 360 w 360"/>
                <a:gd name="T23" fmla="*/ 309 h 321"/>
                <a:gd name="T24" fmla="*/ 349 w 360"/>
                <a:gd name="T25" fmla="*/ 29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0" h="321">
                  <a:moveTo>
                    <a:pt x="349" y="297"/>
                  </a:moveTo>
                  <a:cubicBezTo>
                    <a:pt x="348" y="297"/>
                    <a:pt x="348" y="297"/>
                    <a:pt x="348" y="297"/>
                  </a:cubicBezTo>
                  <a:cubicBezTo>
                    <a:pt x="24" y="297"/>
                    <a:pt x="24" y="297"/>
                    <a:pt x="24" y="297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6" y="321"/>
                    <a:pt x="12" y="321"/>
                  </a:cubicBezTo>
                  <a:cubicBezTo>
                    <a:pt x="348" y="321"/>
                    <a:pt x="348" y="321"/>
                    <a:pt x="348" y="321"/>
                  </a:cubicBezTo>
                  <a:cubicBezTo>
                    <a:pt x="355" y="321"/>
                    <a:pt x="360" y="315"/>
                    <a:pt x="360" y="309"/>
                  </a:cubicBezTo>
                  <a:cubicBezTo>
                    <a:pt x="360" y="302"/>
                    <a:pt x="355" y="297"/>
                    <a:pt x="349" y="2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1"/>
            <p:cNvSpPr>
              <a:spLocks/>
            </p:cNvSpPr>
            <p:nvPr/>
          </p:nvSpPr>
          <p:spPr bwMode="auto">
            <a:xfrm>
              <a:off x="3779146" y="2449513"/>
              <a:ext cx="242887" cy="141288"/>
            </a:xfrm>
            <a:custGeom>
              <a:avLst/>
              <a:gdLst>
                <a:gd name="T0" fmla="*/ 22 w 242"/>
                <a:gd name="T1" fmla="*/ 141 h 145"/>
                <a:gd name="T2" fmla="*/ 98 w 242"/>
                <a:gd name="T3" fmla="*/ 79 h 145"/>
                <a:gd name="T4" fmla="*/ 134 w 242"/>
                <a:gd name="T5" fmla="*/ 112 h 145"/>
                <a:gd name="T6" fmla="*/ 151 w 242"/>
                <a:gd name="T7" fmla="*/ 112 h 145"/>
                <a:gd name="T8" fmla="*/ 218 w 242"/>
                <a:gd name="T9" fmla="*/ 41 h 145"/>
                <a:gd name="T10" fmla="*/ 218 w 242"/>
                <a:gd name="T11" fmla="*/ 68 h 145"/>
                <a:gd name="T12" fmla="*/ 230 w 242"/>
                <a:gd name="T13" fmla="*/ 80 h 145"/>
                <a:gd name="T14" fmla="*/ 242 w 242"/>
                <a:gd name="T15" fmla="*/ 68 h 145"/>
                <a:gd name="T16" fmla="*/ 242 w 242"/>
                <a:gd name="T17" fmla="*/ 68 h 145"/>
                <a:gd name="T18" fmla="*/ 242 w 242"/>
                <a:gd name="T19" fmla="*/ 12 h 145"/>
                <a:gd name="T20" fmla="*/ 230 w 242"/>
                <a:gd name="T21" fmla="*/ 0 h 145"/>
                <a:gd name="T22" fmla="*/ 174 w 242"/>
                <a:gd name="T23" fmla="*/ 0 h 145"/>
                <a:gd name="T24" fmla="*/ 173 w 242"/>
                <a:gd name="T25" fmla="*/ 0 h 145"/>
                <a:gd name="T26" fmla="*/ 162 w 242"/>
                <a:gd name="T27" fmla="*/ 12 h 145"/>
                <a:gd name="T28" fmla="*/ 174 w 242"/>
                <a:gd name="T29" fmla="*/ 24 h 145"/>
                <a:gd name="T30" fmla="*/ 202 w 242"/>
                <a:gd name="T31" fmla="*/ 24 h 145"/>
                <a:gd name="T32" fmla="*/ 142 w 242"/>
                <a:gd name="T33" fmla="*/ 87 h 145"/>
                <a:gd name="T34" fmla="*/ 106 w 242"/>
                <a:gd name="T35" fmla="*/ 55 h 145"/>
                <a:gd name="T36" fmla="*/ 91 w 242"/>
                <a:gd name="T37" fmla="*/ 54 h 145"/>
                <a:gd name="T38" fmla="*/ 7 w 242"/>
                <a:gd name="T39" fmla="*/ 122 h 145"/>
                <a:gd name="T40" fmla="*/ 4 w 242"/>
                <a:gd name="T41" fmla="*/ 140 h 145"/>
                <a:gd name="T42" fmla="*/ 22 w 242"/>
                <a:gd name="T43" fmla="*/ 14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" h="145">
                  <a:moveTo>
                    <a:pt x="22" y="141"/>
                  </a:moveTo>
                  <a:cubicBezTo>
                    <a:pt x="98" y="79"/>
                    <a:pt x="98" y="79"/>
                    <a:pt x="98" y="79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9" y="117"/>
                    <a:pt x="147" y="116"/>
                    <a:pt x="151" y="112"/>
                  </a:cubicBezTo>
                  <a:cubicBezTo>
                    <a:pt x="218" y="41"/>
                    <a:pt x="218" y="41"/>
                    <a:pt x="218" y="41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18" y="74"/>
                    <a:pt x="223" y="80"/>
                    <a:pt x="230" y="80"/>
                  </a:cubicBezTo>
                  <a:cubicBezTo>
                    <a:pt x="237" y="80"/>
                    <a:pt x="242" y="75"/>
                    <a:pt x="242" y="68"/>
                  </a:cubicBezTo>
                  <a:cubicBezTo>
                    <a:pt x="242" y="68"/>
                    <a:pt x="242" y="68"/>
                    <a:pt x="242" y="68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2" y="5"/>
                    <a:pt x="237" y="0"/>
                    <a:pt x="230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3" y="0"/>
                    <a:pt x="173" y="0"/>
                  </a:cubicBezTo>
                  <a:cubicBezTo>
                    <a:pt x="166" y="0"/>
                    <a:pt x="161" y="6"/>
                    <a:pt x="162" y="12"/>
                  </a:cubicBezTo>
                  <a:cubicBezTo>
                    <a:pt x="162" y="19"/>
                    <a:pt x="168" y="24"/>
                    <a:pt x="174" y="24"/>
                  </a:cubicBezTo>
                  <a:cubicBezTo>
                    <a:pt x="202" y="24"/>
                    <a:pt x="202" y="24"/>
                    <a:pt x="202" y="24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2" y="51"/>
                    <a:pt x="95" y="51"/>
                    <a:pt x="91" y="54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1" y="126"/>
                    <a:pt x="0" y="135"/>
                    <a:pt x="4" y="140"/>
                  </a:cubicBezTo>
                  <a:cubicBezTo>
                    <a:pt x="8" y="145"/>
                    <a:pt x="17" y="145"/>
                    <a:pt x="22" y="1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7" name="Freeform 85"/>
          <p:cNvSpPr>
            <a:spLocks/>
          </p:cNvSpPr>
          <p:nvPr/>
        </p:nvSpPr>
        <p:spPr bwMode="auto">
          <a:xfrm>
            <a:off x="4607821" y="2482851"/>
            <a:ext cx="20638" cy="22225"/>
          </a:xfrm>
          <a:custGeom>
            <a:avLst/>
            <a:gdLst>
              <a:gd name="T0" fmla="*/ 0 w 7"/>
              <a:gd name="T1" fmla="*/ 4 h 8"/>
              <a:gd name="T2" fmla="*/ 0 w 7"/>
              <a:gd name="T3" fmla="*/ 5 h 8"/>
              <a:gd name="T4" fmla="*/ 3 w 7"/>
              <a:gd name="T5" fmla="*/ 8 h 8"/>
              <a:gd name="T6" fmla="*/ 7 w 7"/>
              <a:gd name="T7" fmla="*/ 5 h 8"/>
              <a:gd name="T8" fmla="*/ 7 w 7"/>
              <a:gd name="T9" fmla="*/ 4 h 8"/>
              <a:gd name="T10" fmla="*/ 3 w 7"/>
              <a:gd name="T11" fmla="*/ 0 h 8"/>
              <a:gd name="T12" fmla="*/ 0 w 7"/>
              <a:gd name="T13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">
                <a:moveTo>
                  <a:pt x="0" y="4"/>
                </a:moveTo>
                <a:cubicBezTo>
                  <a:pt x="0" y="5"/>
                  <a:pt x="0" y="5"/>
                  <a:pt x="0" y="5"/>
                </a:cubicBezTo>
                <a:cubicBezTo>
                  <a:pt x="0" y="6"/>
                  <a:pt x="2" y="8"/>
                  <a:pt x="3" y="8"/>
                </a:cubicBezTo>
                <a:cubicBezTo>
                  <a:pt x="5" y="8"/>
                  <a:pt x="7" y="6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5" y="0"/>
                  <a:pt x="3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9" name="Group 258"/>
          <p:cNvGrpSpPr/>
          <p:nvPr/>
        </p:nvGrpSpPr>
        <p:grpSpPr>
          <a:xfrm>
            <a:off x="4439546" y="2319338"/>
            <a:ext cx="357188" cy="355600"/>
            <a:chOff x="4439546" y="2319338"/>
            <a:chExt cx="357188" cy="355600"/>
          </a:xfrm>
        </p:grpSpPr>
        <p:sp>
          <p:nvSpPr>
            <p:cNvPr id="148" name="Freeform 86"/>
            <p:cNvSpPr>
              <a:spLocks/>
            </p:cNvSpPr>
            <p:nvPr/>
          </p:nvSpPr>
          <p:spPr bwMode="auto">
            <a:xfrm>
              <a:off x="4545909" y="2514601"/>
              <a:ext cx="144463" cy="90488"/>
            </a:xfrm>
            <a:custGeom>
              <a:avLst/>
              <a:gdLst>
                <a:gd name="T0" fmla="*/ 48 w 51"/>
                <a:gd name="T1" fmla="*/ 27 h 33"/>
                <a:gd name="T2" fmla="*/ 29 w 51"/>
                <a:gd name="T3" fmla="*/ 15 h 33"/>
                <a:gd name="T4" fmla="*/ 29 w 51"/>
                <a:gd name="T5" fmla="*/ 3 h 33"/>
                <a:gd name="T6" fmla="*/ 25 w 51"/>
                <a:gd name="T7" fmla="*/ 0 h 33"/>
                <a:gd name="T8" fmla="*/ 22 w 51"/>
                <a:gd name="T9" fmla="*/ 3 h 33"/>
                <a:gd name="T10" fmla="*/ 22 w 51"/>
                <a:gd name="T11" fmla="*/ 15 h 33"/>
                <a:gd name="T12" fmla="*/ 2 w 51"/>
                <a:gd name="T13" fmla="*/ 27 h 33"/>
                <a:gd name="T14" fmla="*/ 1 w 51"/>
                <a:gd name="T15" fmla="*/ 31 h 33"/>
                <a:gd name="T16" fmla="*/ 4 w 51"/>
                <a:gd name="T17" fmla="*/ 33 h 33"/>
                <a:gd name="T18" fmla="*/ 5 w 51"/>
                <a:gd name="T19" fmla="*/ 33 h 33"/>
                <a:gd name="T20" fmla="*/ 25 w 51"/>
                <a:gd name="T21" fmla="*/ 21 h 33"/>
                <a:gd name="T22" fmla="*/ 45 w 51"/>
                <a:gd name="T23" fmla="*/ 33 h 33"/>
                <a:gd name="T24" fmla="*/ 47 w 51"/>
                <a:gd name="T25" fmla="*/ 33 h 33"/>
                <a:gd name="T26" fmla="*/ 50 w 51"/>
                <a:gd name="T27" fmla="*/ 31 h 33"/>
                <a:gd name="T28" fmla="*/ 48 w 51"/>
                <a:gd name="T29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33">
                  <a:moveTo>
                    <a:pt x="48" y="27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4" y="0"/>
                    <a:pt x="22" y="1"/>
                    <a:pt x="22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8"/>
                    <a:pt x="0" y="30"/>
                    <a:pt x="1" y="31"/>
                  </a:cubicBezTo>
                  <a:cubicBezTo>
                    <a:pt x="2" y="32"/>
                    <a:pt x="3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33"/>
                    <a:pt x="46" y="33"/>
                    <a:pt x="47" y="33"/>
                  </a:cubicBezTo>
                  <a:cubicBezTo>
                    <a:pt x="48" y="33"/>
                    <a:pt x="49" y="32"/>
                    <a:pt x="50" y="31"/>
                  </a:cubicBezTo>
                  <a:cubicBezTo>
                    <a:pt x="51" y="30"/>
                    <a:pt x="50" y="28"/>
                    <a:pt x="48" y="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87"/>
            <p:cNvSpPr>
              <a:spLocks noChangeArrowheads="1"/>
            </p:cNvSpPr>
            <p:nvPr/>
          </p:nvSpPr>
          <p:spPr bwMode="auto">
            <a:xfrm>
              <a:off x="4590359" y="2319338"/>
              <a:ext cx="55563" cy="523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8"/>
            <p:cNvSpPr>
              <a:spLocks/>
            </p:cNvSpPr>
            <p:nvPr/>
          </p:nvSpPr>
          <p:spPr bwMode="auto">
            <a:xfrm>
              <a:off x="4571309" y="2379663"/>
              <a:ext cx="90488" cy="92075"/>
            </a:xfrm>
            <a:custGeom>
              <a:avLst/>
              <a:gdLst>
                <a:gd name="T0" fmla="*/ 5 w 32"/>
                <a:gd name="T1" fmla="*/ 33 h 33"/>
                <a:gd name="T2" fmla="*/ 28 w 32"/>
                <a:gd name="T3" fmla="*/ 33 h 33"/>
                <a:gd name="T4" fmla="*/ 32 w 32"/>
                <a:gd name="T5" fmla="*/ 28 h 33"/>
                <a:gd name="T6" fmla="*/ 32 w 32"/>
                <a:gd name="T7" fmla="*/ 16 h 33"/>
                <a:gd name="T8" fmla="*/ 16 w 32"/>
                <a:gd name="T9" fmla="*/ 0 h 33"/>
                <a:gd name="T10" fmla="*/ 0 w 32"/>
                <a:gd name="T11" fmla="*/ 16 h 33"/>
                <a:gd name="T12" fmla="*/ 0 w 32"/>
                <a:gd name="T13" fmla="*/ 28 h 33"/>
                <a:gd name="T14" fmla="*/ 5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5" y="33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30" y="33"/>
                    <a:pt x="32" y="31"/>
                    <a:pt x="32" y="2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5" y="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89"/>
            <p:cNvSpPr>
              <a:spLocks noChangeArrowheads="1"/>
            </p:cNvSpPr>
            <p:nvPr/>
          </p:nvSpPr>
          <p:spPr bwMode="auto">
            <a:xfrm>
              <a:off x="4457009" y="2519363"/>
              <a:ext cx="53975" cy="555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0"/>
            <p:cNvSpPr>
              <a:spLocks/>
            </p:cNvSpPr>
            <p:nvPr/>
          </p:nvSpPr>
          <p:spPr bwMode="auto">
            <a:xfrm>
              <a:off x="4439546" y="2582863"/>
              <a:ext cx="88900" cy="92075"/>
            </a:xfrm>
            <a:custGeom>
              <a:avLst/>
              <a:gdLst>
                <a:gd name="T0" fmla="*/ 15 w 31"/>
                <a:gd name="T1" fmla="*/ 0 h 33"/>
                <a:gd name="T2" fmla="*/ 0 w 31"/>
                <a:gd name="T3" fmla="*/ 16 h 33"/>
                <a:gd name="T4" fmla="*/ 0 w 31"/>
                <a:gd name="T5" fmla="*/ 28 h 33"/>
                <a:gd name="T6" fmla="*/ 4 w 31"/>
                <a:gd name="T7" fmla="*/ 33 h 33"/>
                <a:gd name="T8" fmla="*/ 27 w 31"/>
                <a:gd name="T9" fmla="*/ 33 h 33"/>
                <a:gd name="T10" fmla="*/ 31 w 31"/>
                <a:gd name="T11" fmla="*/ 28 h 33"/>
                <a:gd name="T12" fmla="*/ 31 w 31"/>
                <a:gd name="T13" fmla="*/ 16 h 33"/>
                <a:gd name="T14" fmla="*/ 15 w 31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3">
                  <a:moveTo>
                    <a:pt x="15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9" y="33"/>
                    <a:pt x="31" y="31"/>
                    <a:pt x="31" y="2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1"/>
            <p:cNvSpPr>
              <a:spLocks noChangeArrowheads="1"/>
            </p:cNvSpPr>
            <p:nvPr/>
          </p:nvSpPr>
          <p:spPr bwMode="auto">
            <a:xfrm>
              <a:off x="4722121" y="2519363"/>
              <a:ext cx="57150" cy="555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2"/>
            <p:cNvSpPr>
              <a:spLocks/>
            </p:cNvSpPr>
            <p:nvPr/>
          </p:nvSpPr>
          <p:spPr bwMode="auto">
            <a:xfrm>
              <a:off x="4704659" y="2582863"/>
              <a:ext cx="92075" cy="92075"/>
            </a:xfrm>
            <a:custGeom>
              <a:avLst/>
              <a:gdLst>
                <a:gd name="T0" fmla="*/ 16 w 32"/>
                <a:gd name="T1" fmla="*/ 0 h 33"/>
                <a:gd name="T2" fmla="*/ 0 w 32"/>
                <a:gd name="T3" fmla="*/ 16 h 33"/>
                <a:gd name="T4" fmla="*/ 0 w 32"/>
                <a:gd name="T5" fmla="*/ 28 h 33"/>
                <a:gd name="T6" fmla="*/ 5 w 32"/>
                <a:gd name="T7" fmla="*/ 33 h 33"/>
                <a:gd name="T8" fmla="*/ 28 w 32"/>
                <a:gd name="T9" fmla="*/ 33 h 33"/>
                <a:gd name="T10" fmla="*/ 32 w 32"/>
                <a:gd name="T11" fmla="*/ 28 h 33"/>
                <a:gd name="T12" fmla="*/ 32 w 32"/>
                <a:gd name="T13" fmla="*/ 16 h 33"/>
                <a:gd name="T14" fmla="*/ 16 w 32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5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0" y="33"/>
                    <a:pt x="32" y="31"/>
                    <a:pt x="32" y="2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25009" y="2897187"/>
            <a:ext cx="257175" cy="363538"/>
            <a:chOff x="2425009" y="2897187"/>
            <a:chExt cx="257175" cy="363538"/>
          </a:xfrm>
        </p:grpSpPr>
        <p:sp>
          <p:nvSpPr>
            <p:cNvPr id="157" name="Freeform 96"/>
            <p:cNvSpPr>
              <a:spLocks/>
            </p:cNvSpPr>
            <p:nvPr/>
          </p:nvSpPr>
          <p:spPr bwMode="auto">
            <a:xfrm>
              <a:off x="2466284" y="3027363"/>
              <a:ext cx="176212" cy="179388"/>
            </a:xfrm>
            <a:custGeom>
              <a:avLst/>
              <a:gdLst>
                <a:gd name="T0" fmla="*/ 86 w 155"/>
                <a:gd name="T1" fmla="*/ 18 h 163"/>
                <a:gd name="T2" fmla="*/ 82 w 155"/>
                <a:gd name="T3" fmla="*/ 29 h 163"/>
                <a:gd name="T4" fmla="*/ 94 w 155"/>
                <a:gd name="T5" fmla="*/ 34 h 163"/>
                <a:gd name="T6" fmla="*/ 113 w 155"/>
                <a:gd name="T7" fmla="*/ 27 h 163"/>
                <a:gd name="T8" fmla="*/ 88 w 155"/>
                <a:gd name="T9" fmla="*/ 87 h 163"/>
                <a:gd name="T10" fmla="*/ 54 w 155"/>
                <a:gd name="T11" fmla="*/ 74 h 163"/>
                <a:gd name="T12" fmla="*/ 43 w 155"/>
                <a:gd name="T13" fmla="*/ 78 h 163"/>
                <a:gd name="T14" fmla="*/ 2 w 155"/>
                <a:gd name="T15" fmla="*/ 148 h 163"/>
                <a:gd name="T16" fmla="*/ 5 w 155"/>
                <a:gd name="T17" fmla="*/ 161 h 163"/>
                <a:gd name="T18" fmla="*/ 18 w 155"/>
                <a:gd name="T19" fmla="*/ 157 h 163"/>
                <a:gd name="T20" fmla="*/ 55 w 155"/>
                <a:gd name="T21" fmla="*/ 94 h 163"/>
                <a:gd name="T22" fmla="*/ 89 w 155"/>
                <a:gd name="T23" fmla="*/ 107 h 163"/>
                <a:gd name="T24" fmla="*/ 101 w 155"/>
                <a:gd name="T25" fmla="*/ 102 h 163"/>
                <a:gd name="T26" fmla="*/ 129 w 155"/>
                <a:gd name="T27" fmla="*/ 35 h 163"/>
                <a:gd name="T28" fmla="*/ 136 w 155"/>
                <a:gd name="T29" fmla="*/ 53 h 163"/>
                <a:gd name="T30" fmla="*/ 148 w 155"/>
                <a:gd name="T31" fmla="*/ 58 h 163"/>
                <a:gd name="T32" fmla="*/ 153 w 155"/>
                <a:gd name="T33" fmla="*/ 47 h 163"/>
                <a:gd name="T34" fmla="*/ 153 w 155"/>
                <a:gd name="T35" fmla="*/ 47 h 163"/>
                <a:gd name="T36" fmla="*/ 138 w 155"/>
                <a:gd name="T37" fmla="*/ 7 h 163"/>
                <a:gd name="T38" fmla="*/ 126 w 155"/>
                <a:gd name="T39" fmla="*/ 2 h 163"/>
                <a:gd name="T40" fmla="*/ 87 w 155"/>
                <a:gd name="T41" fmla="*/ 17 h 163"/>
                <a:gd name="T42" fmla="*/ 86 w 155"/>
                <a:gd name="T43" fmla="*/ 1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5" h="163">
                  <a:moveTo>
                    <a:pt x="86" y="18"/>
                  </a:moveTo>
                  <a:cubicBezTo>
                    <a:pt x="82" y="20"/>
                    <a:pt x="80" y="25"/>
                    <a:pt x="82" y="29"/>
                  </a:cubicBezTo>
                  <a:cubicBezTo>
                    <a:pt x="84" y="34"/>
                    <a:pt x="89" y="36"/>
                    <a:pt x="94" y="34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2"/>
                    <a:pt x="45" y="74"/>
                    <a:pt x="43" y="78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0" y="152"/>
                    <a:pt x="1" y="158"/>
                    <a:pt x="5" y="161"/>
                  </a:cubicBezTo>
                  <a:cubicBezTo>
                    <a:pt x="10" y="163"/>
                    <a:pt x="16" y="161"/>
                    <a:pt x="18" y="157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3" y="109"/>
                    <a:pt x="99" y="106"/>
                    <a:pt x="101" y="102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8" y="58"/>
                    <a:pt x="143" y="60"/>
                    <a:pt x="148" y="58"/>
                  </a:cubicBezTo>
                  <a:cubicBezTo>
                    <a:pt x="152" y="57"/>
                    <a:pt x="155" y="52"/>
                    <a:pt x="153" y="47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6" y="3"/>
                    <a:pt x="131" y="0"/>
                    <a:pt x="126" y="2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6" y="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7"/>
            <p:cNvSpPr>
              <a:spLocks/>
            </p:cNvSpPr>
            <p:nvPr/>
          </p:nvSpPr>
          <p:spPr bwMode="auto">
            <a:xfrm>
              <a:off x="2498034" y="2897187"/>
              <a:ext cx="111125" cy="50800"/>
            </a:xfrm>
            <a:custGeom>
              <a:avLst/>
              <a:gdLst>
                <a:gd name="T0" fmla="*/ 5 w 98"/>
                <a:gd name="T1" fmla="*/ 46 h 46"/>
                <a:gd name="T2" fmla="*/ 94 w 98"/>
                <a:gd name="T3" fmla="*/ 46 h 46"/>
                <a:gd name="T4" fmla="*/ 98 w 98"/>
                <a:gd name="T5" fmla="*/ 41 h 46"/>
                <a:gd name="T6" fmla="*/ 98 w 98"/>
                <a:gd name="T7" fmla="*/ 29 h 46"/>
                <a:gd name="T8" fmla="*/ 94 w 98"/>
                <a:gd name="T9" fmla="*/ 24 h 46"/>
                <a:gd name="T10" fmla="*/ 86 w 98"/>
                <a:gd name="T11" fmla="*/ 24 h 46"/>
                <a:gd name="T12" fmla="*/ 67 w 98"/>
                <a:gd name="T13" fmla="*/ 11 h 46"/>
                <a:gd name="T14" fmla="*/ 49 w 98"/>
                <a:gd name="T15" fmla="*/ 0 h 46"/>
                <a:gd name="T16" fmla="*/ 32 w 98"/>
                <a:gd name="T17" fmla="*/ 11 h 46"/>
                <a:gd name="T18" fmla="*/ 13 w 98"/>
                <a:gd name="T19" fmla="*/ 24 h 46"/>
                <a:gd name="T20" fmla="*/ 5 w 98"/>
                <a:gd name="T21" fmla="*/ 24 h 46"/>
                <a:gd name="T22" fmla="*/ 0 w 98"/>
                <a:gd name="T23" fmla="*/ 29 h 46"/>
                <a:gd name="T24" fmla="*/ 0 w 98"/>
                <a:gd name="T25" fmla="*/ 41 h 46"/>
                <a:gd name="T26" fmla="*/ 5 w 98"/>
                <a:gd name="T2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46">
                  <a:moveTo>
                    <a:pt x="5" y="46"/>
                  </a:moveTo>
                  <a:cubicBezTo>
                    <a:pt x="94" y="46"/>
                    <a:pt x="94" y="46"/>
                    <a:pt x="94" y="46"/>
                  </a:cubicBezTo>
                  <a:cubicBezTo>
                    <a:pt x="96" y="46"/>
                    <a:pt x="98" y="44"/>
                    <a:pt x="98" y="41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26"/>
                    <a:pt x="96" y="24"/>
                    <a:pt x="94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8" y="24"/>
                    <a:pt x="70" y="19"/>
                    <a:pt x="67" y="11"/>
                  </a:cubicBezTo>
                  <a:cubicBezTo>
                    <a:pt x="64" y="4"/>
                    <a:pt x="57" y="0"/>
                    <a:pt x="49" y="0"/>
                  </a:cubicBezTo>
                  <a:cubicBezTo>
                    <a:pt x="42" y="0"/>
                    <a:pt x="35" y="4"/>
                    <a:pt x="32" y="11"/>
                  </a:cubicBezTo>
                  <a:cubicBezTo>
                    <a:pt x="28" y="19"/>
                    <a:pt x="21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6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5" y="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8"/>
            <p:cNvSpPr>
              <a:spLocks noEditPoints="1"/>
            </p:cNvSpPr>
            <p:nvPr/>
          </p:nvSpPr>
          <p:spPr bwMode="auto">
            <a:xfrm>
              <a:off x="2425009" y="2943225"/>
              <a:ext cx="257175" cy="317500"/>
            </a:xfrm>
            <a:custGeom>
              <a:avLst/>
              <a:gdLst>
                <a:gd name="T0" fmla="*/ 196 w 227"/>
                <a:gd name="T1" fmla="*/ 0 h 287"/>
                <a:gd name="T2" fmla="*/ 178 w 227"/>
                <a:gd name="T3" fmla="*/ 0 h 287"/>
                <a:gd name="T4" fmla="*/ 158 w 227"/>
                <a:gd name="T5" fmla="*/ 20 h 287"/>
                <a:gd name="T6" fmla="*/ 69 w 227"/>
                <a:gd name="T7" fmla="*/ 20 h 287"/>
                <a:gd name="T8" fmla="*/ 48 w 227"/>
                <a:gd name="T9" fmla="*/ 0 h 287"/>
                <a:gd name="T10" fmla="*/ 31 w 227"/>
                <a:gd name="T11" fmla="*/ 0 h 287"/>
                <a:gd name="T12" fmla="*/ 0 w 227"/>
                <a:gd name="T13" fmla="*/ 31 h 287"/>
                <a:gd name="T14" fmla="*/ 0 w 227"/>
                <a:gd name="T15" fmla="*/ 255 h 287"/>
                <a:gd name="T16" fmla="*/ 31 w 227"/>
                <a:gd name="T17" fmla="*/ 287 h 287"/>
                <a:gd name="T18" fmla="*/ 196 w 227"/>
                <a:gd name="T19" fmla="*/ 287 h 287"/>
                <a:gd name="T20" fmla="*/ 227 w 227"/>
                <a:gd name="T21" fmla="*/ 255 h 287"/>
                <a:gd name="T22" fmla="*/ 227 w 227"/>
                <a:gd name="T23" fmla="*/ 31 h 287"/>
                <a:gd name="T24" fmla="*/ 196 w 227"/>
                <a:gd name="T25" fmla="*/ 0 h 287"/>
                <a:gd name="T26" fmla="*/ 211 w 227"/>
                <a:gd name="T27" fmla="*/ 255 h 287"/>
                <a:gd name="T28" fmla="*/ 196 w 227"/>
                <a:gd name="T29" fmla="*/ 271 h 287"/>
                <a:gd name="T30" fmla="*/ 31 w 227"/>
                <a:gd name="T31" fmla="*/ 271 h 287"/>
                <a:gd name="T32" fmla="*/ 16 w 227"/>
                <a:gd name="T33" fmla="*/ 255 h 287"/>
                <a:gd name="T34" fmla="*/ 16 w 227"/>
                <a:gd name="T35" fmla="*/ 31 h 287"/>
                <a:gd name="T36" fmla="*/ 31 w 227"/>
                <a:gd name="T37" fmla="*/ 16 h 287"/>
                <a:gd name="T38" fmla="*/ 36 w 227"/>
                <a:gd name="T39" fmla="*/ 16 h 287"/>
                <a:gd name="T40" fmla="*/ 69 w 227"/>
                <a:gd name="T41" fmla="*/ 36 h 287"/>
                <a:gd name="T42" fmla="*/ 158 w 227"/>
                <a:gd name="T43" fmla="*/ 36 h 287"/>
                <a:gd name="T44" fmla="*/ 190 w 227"/>
                <a:gd name="T45" fmla="*/ 16 h 287"/>
                <a:gd name="T46" fmla="*/ 196 w 227"/>
                <a:gd name="T47" fmla="*/ 16 h 287"/>
                <a:gd name="T48" fmla="*/ 211 w 227"/>
                <a:gd name="T49" fmla="*/ 31 h 287"/>
                <a:gd name="T50" fmla="*/ 211 w 227"/>
                <a:gd name="T51" fmla="*/ 25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287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1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1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3"/>
                    <a:pt x="14" y="287"/>
                    <a:pt x="31" y="287"/>
                  </a:cubicBezTo>
                  <a:cubicBezTo>
                    <a:pt x="196" y="287"/>
                    <a:pt x="196" y="287"/>
                    <a:pt x="196" y="287"/>
                  </a:cubicBezTo>
                  <a:cubicBezTo>
                    <a:pt x="213" y="287"/>
                    <a:pt x="227" y="273"/>
                    <a:pt x="227" y="255"/>
                  </a:cubicBezTo>
                  <a:cubicBezTo>
                    <a:pt x="227" y="31"/>
                    <a:pt x="227" y="31"/>
                    <a:pt x="227" y="31"/>
                  </a:cubicBezTo>
                  <a:cubicBezTo>
                    <a:pt x="227" y="14"/>
                    <a:pt x="213" y="0"/>
                    <a:pt x="196" y="0"/>
                  </a:cubicBezTo>
                  <a:close/>
                  <a:moveTo>
                    <a:pt x="211" y="255"/>
                  </a:moveTo>
                  <a:cubicBezTo>
                    <a:pt x="211" y="264"/>
                    <a:pt x="204" y="271"/>
                    <a:pt x="196" y="271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2" y="271"/>
                    <a:pt x="16" y="264"/>
                    <a:pt x="16" y="25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3"/>
                    <a:pt x="22" y="16"/>
                    <a:pt x="31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2" y="28"/>
                    <a:pt x="55" y="36"/>
                    <a:pt x="69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72" y="36"/>
                    <a:pt x="184" y="28"/>
                    <a:pt x="190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04" y="16"/>
                    <a:pt x="211" y="23"/>
                    <a:pt x="211" y="31"/>
                  </a:cubicBezTo>
                  <a:lnTo>
                    <a:pt x="211" y="25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02"/>
          <p:cNvSpPr>
            <a:spLocks noEditPoints="1"/>
          </p:cNvSpPr>
          <p:nvPr/>
        </p:nvSpPr>
        <p:spPr bwMode="auto">
          <a:xfrm>
            <a:off x="3067946" y="2943225"/>
            <a:ext cx="257175" cy="317500"/>
          </a:xfrm>
          <a:custGeom>
            <a:avLst/>
            <a:gdLst>
              <a:gd name="T0" fmla="*/ 196 w 227"/>
              <a:gd name="T1" fmla="*/ 0 h 287"/>
              <a:gd name="T2" fmla="*/ 178 w 227"/>
              <a:gd name="T3" fmla="*/ 0 h 287"/>
              <a:gd name="T4" fmla="*/ 158 w 227"/>
              <a:gd name="T5" fmla="*/ 20 h 287"/>
              <a:gd name="T6" fmla="*/ 69 w 227"/>
              <a:gd name="T7" fmla="*/ 20 h 287"/>
              <a:gd name="T8" fmla="*/ 49 w 227"/>
              <a:gd name="T9" fmla="*/ 0 h 287"/>
              <a:gd name="T10" fmla="*/ 31 w 227"/>
              <a:gd name="T11" fmla="*/ 0 h 287"/>
              <a:gd name="T12" fmla="*/ 0 w 227"/>
              <a:gd name="T13" fmla="*/ 31 h 287"/>
              <a:gd name="T14" fmla="*/ 0 w 227"/>
              <a:gd name="T15" fmla="*/ 255 h 287"/>
              <a:gd name="T16" fmla="*/ 31 w 227"/>
              <a:gd name="T17" fmla="*/ 287 h 287"/>
              <a:gd name="T18" fmla="*/ 196 w 227"/>
              <a:gd name="T19" fmla="*/ 287 h 287"/>
              <a:gd name="T20" fmla="*/ 227 w 227"/>
              <a:gd name="T21" fmla="*/ 255 h 287"/>
              <a:gd name="T22" fmla="*/ 227 w 227"/>
              <a:gd name="T23" fmla="*/ 31 h 287"/>
              <a:gd name="T24" fmla="*/ 196 w 227"/>
              <a:gd name="T25" fmla="*/ 0 h 287"/>
              <a:gd name="T26" fmla="*/ 184 w 227"/>
              <a:gd name="T27" fmla="*/ 133 h 287"/>
              <a:gd name="T28" fmla="*/ 172 w 227"/>
              <a:gd name="T29" fmla="*/ 128 h 287"/>
              <a:gd name="T30" fmla="*/ 165 w 227"/>
              <a:gd name="T31" fmla="*/ 110 h 287"/>
              <a:gd name="T32" fmla="*/ 137 w 227"/>
              <a:gd name="T33" fmla="*/ 177 h 287"/>
              <a:gd name="T34" fmla="*/ 125 w 227"/>
              <a:gd name="T35" fmla="*/ 182 h 287"/>
              <a:gd name="T36" fmla="*/ 91 w 227"/>
              <a:gd name="T37" fmla="*/ 169 h 287"/>
              <a:gd name="T38" fmla="*/ 54 w 227"/>
              <a:gd name="T39" fmla="*/ 232 h 287"/>
              <a:gd name="T40" fmla="*/ 42 w 227"/>
              <a:gd name="T41" fmla="*/ 236 h 287"/>
              <a:gd name="T42" fmla="*/ 39 w 227"/>
              <a:gd name="T43" fmla="*/ 223 h 287"/>
              <a:gd name="T44" fmla="*/ 80 w 227"/>
              <a:gd name="T45" fmla="*/ 153 h 287"/>
              <a:gd name="T46" fmla="*/ 91 w 227"/>
              <a:gd name="T47" fmla="*/ 149 h 287"/>
              <a:gd name="T48" fmla="*/ 124 w 227"/>
              <a:gd name="T49" fmla="*/ 162 h 287"/>
              <a:gd name="T50" fmla="*/ 149 w 227"/>
              <a:gd name="T51" fmla="*/ 102 h 287"/>
              <a:gd name="T52" fmla="*/ 130 w 227"/>
              <a:gd name="T53" fmla="*/ 109 h 287"/>
              <a:gd name="T54" fmla="*/ 118 w 227"/>
              <a:gd name="T55" fmla="*/ 104 h 287"/>
              <a:gd name="T56" fmla="*/ 123 w 227"/>
              <a:gd name="T57" fmla="*/ 93 h 287"/>
              <a:gd name="T58" fmla="*/ 123 w 227"/>
              <a:gd name="T59" fmla="*/ 92 h 287"/>
              <a:gd name="T60" fmla="*/ 163 w 227"/>
              <a:gd name="T61" fmla="*/ 77 h 287"/>
              <a:gd name="T62" fmla="*/ 174 w 227"/>
              <a:gd name="T63" fmla="*/ 82 h 287"/>
              <a:gd name="T64" fmla="*/ 189 w 227"/>
              <a:gd name="T65" fmla="*/ 122 h 287"/>
              <a:gd name="T66" fmla="*/ 189 w 227"/>
              <a:gd name="T67" fmla="*/ 122 h 287"/>
              <a:gd name="T68" fmla="*/ 184 w 227"/>
              <a:gd name="T69" fmla="*/ 133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7" h="287">
                <a:moveTo>
                  <a:pt x="196" y="0"/>
                </a:moveTo>
                <a:cubicBezTo>
                  <a:pt x="178" y="0"/>
                  <a:pt x="178" y="0"/>
                  <a:pt x="178" y="0"/>
                </a:cubicBezTo>
                <a:cubicBezTo>
                  <a:pt x="178" y="11"/>
                  <a:pt x="169" y="20"/>
                  <a:pt x="158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58" y="20"/>
                  <a:pt x="49" y="11"/>
                  <a:pt x="4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0" y="14"/>
                  <a:pt x="0" y="31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73"/>
                  <a:pt x="14" y="287"/>
                  <a:pt x="31" y="287"/>
                </a:cubicBezTo>
                <a:cubicBezTo>
                  <a:pt x="196" y="287"/>
                  <a:pt x="196" y="287"/>
                  <a:pt x="196" y="287"/>
                </a:cubicBezTo>
                <a:cubicBezTo>
                  <a:pt x="213" y="287"/>
                  <a:pt x="227" y="273"/>
                  <a:pt x="227" y="255"/>
                </a:cubicBezTo>
                <a:cubicBezTo>
                  <a:pt x="227" y="31"/>
                  <a:pt x="227" y="31"/>
                  <a:pt x="227" y="31"/>
                </a:cubicBezTo>
                <a:cubicBezTo>
                  <a:pt x="227" y="14"/>
                  <a:pt x="213" y="0"/>
                  <a:pt x="196" y="0"/>
                </a:cubicBezTo>
                <a:close/>
                <a:moveTo>
                  <a:pt x="184" y="133"/>
                </a:moveTo>
                <a:cubicBezTo>
                  <a:pt x="179" y="135"/>
                  <a:pt x="174" y="133"/>
                  <a:pt x="172" y="128"/>
                </a:cubicBezTo>
                <a:cubicBezTo>
                  <a:pt x="165" y="110"/>
                  <a:pt x="165" y="110"/>
                  <a:pt x="165" y="110"/>
                </a:cubicBezTo>
                <a:cubicBezTo>
                  <a:pt x="137" y="177"/>
                  <a:pt x="137" y="177"/>
                  <a:pt x="137" y="177"/>
                </a:cubicBezTo>
                <a:cubicBezTo>
                  <a:pt x="135" y="181"/>
                  <a:pt x="130" y="184"/>
                  <a:pt x="125" y="182"/>
                </a:cubicBezTo>
                <a:cubicBezTo>
                  <a:pt x="91" y="169"/>
                  <a:pt x="91" y="169"/>
                  <a:pt x="91" y="169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2" y="236"/>
                  <a:pt x="46" y="238"/>
                  <a:pt x="42" y="236"/>
                </a:cubicBezTo>
                <a:cubicBezTo>
                  <a:pt x="37" y="233"/>
                  <a:pt x="36" y="227"/>
                  <a:pt x="39" y="223"/>
                </a:cubicBezTo>
                <a:cubicBezTo>
                  <a:pt x="80" y="153"/>
                  <a:pt x="80" y="153"/>
                  <a:pt x="80" y="153"/>
                </a:cubicBezTo>
                <a:cubicBezTo>
                  <a:pt x="82" y="149"/>
                  <a:pt x="87" y="147"/>
                  <a:pt x="91" y="149"/>
                </a:cubicBezTo>
                <a:cubicBezTo>
                  <a:pt x="124" y="162"/>
                  <a:pt x="124" y="162"/>
                  <a:pt x="124" y="162"/>
                </a:cubicBezTo>
                <a:cubicBezTo>
                  <a:pt x="149" y="102"/>
                  <a:pt x="149" y="102"/>
                  <a:pt x="149" y="102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25" y="111"/>
                  <a:pt x="120" y="109"/>
                  <a:pt x="118" y="104"/>
                </a:cubicBezTo>
                <a:cubicBezTo>
                  <a:pt x="116" y="100"/>
                  <a:pt x="118" y="95"/>
                  <a:pt x="123" y="93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63" y="77"/>
                  <a:pt x="163" y="77"/>
                  <a:pt x="163" y="77"/>
                </a:cubicBezTo>
                <a:cubicBezTo>
                  <a:pt x="167" y="75"/>
                  <a:pt x="173" y="78"/>
                  <a:pt x="174" y="82"/>
                </a:cubicBezTo>
                <a:cubicBezTo>
                  <a:pt x="189" y="122"/>
                  <a:pt x="189" y="122"/>
                  <a:pt x="189" y="122"/>
                </a:cubicBezTo>
                <a:cubicBezTo>
                  <a:pt x="189" y="122"/>
                  <a:pt x="189" y="122"/>
                  <a:pt x="189" y="122"/>
                </a:cubicBezTo>
                <a:cubicBezTo>
                  <a:pt x="191" y="127"/>
                  <a:pt x="189" y="132"/>
                  <a:pt x="184" y="1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67946" y="2897187"/>
            <a:ext cx="257175" cy="363538"/>
            <a:chOff x="3067946" y="2897187"/>
            <a:chExt cx="257175" cy="363538"/>
          </a:xfrm>
        </p:grpSpPr>
        <p:sp>
          <p:nvSpPr>
            <p:cNvPr id="163" name="Freeform 103"/>
            <p:cNvSpPr>
              <a:spLocks noEditPoints="1"/>
            </p:cNvSpPr>
            <p:nvPr/>
          </p:nvSpPr>
          <p:spPr bwMode="auto">
            <a:xfrm>
              <a:off x="3067946" y="2943225"/>
              <a:ext cx="257175" cy="317500"/>
            </a:xfrm>
            <a:custGeom>
              <a:avLst/>
              <a:gdLst>
                <a:gd name="T0" fmla="*/ 196 w 227"/>
                <a:gd name="T1" fmla="*/ 0 h 287"/>
                <a:gd name="T2" fmla="*/ 178 w 227"/>
                <a:gd name="T3" fmla="*/ 0 h 287"/>
                <a:gd name="T4" fmla="*/ 158 w 227"/>
                <a:gd name="T5" fmla="*/ 20 h 287"/>
                <a:gd name="T6" fmla="*/ 69 w 227"/>
                <a:gd name="T7" fmla="*/ 20 h 287"/>
                <a:gd name="T8" fmla="*/ 49 w 227"/>
                <a:gd name="T9" fmla="*/ 0 h 287"/>
                <a:gd name="T10" fmla="*/ 31 w 227"/>
                <a:gd name="T11" fmla="*/ 0 h 287"/>
                <a:gd name="T12" fmla="*/ 0 w 227"/>
                <a:gd name="T13" fmla="*/ 31 h 287"/>
                <a:gd name="T14" fmla="*/ 0 w 227"/>
                <a:gd name="T15" fmla="*/ 255 h 287"/>
                <a:gd name="T16" fmla="*/ 31 w 227"/>
                <a:gd name="T17" fmla="*/ 287 h 287"/>
                <a:gd name="T18" fmla="*/ 196 w 227"/>
                <a:gd name="T19" fmla="*/ 287 h 287"/>
                <a:gd name="T20" fmla="*/ 227 w 227"/>
                <a:gd name="T21" fmla="*/ 255 h 287"/>
                <a:gd name="T22" fmla="*/ 227 w 227"/>
                <a:gd name="T23" fmla="*/ 31 h 287"/>
                <a:gd name="T24" fmla="*/ 196 w 227"/>
                <a:gd name="T25" fmla="*/ 0 h 287"/>
                <a:gd name="T26" fmla="*/ 184 w 227"/>
                <a:gd name="T27" fmla="*/ 133 h 287"/>
                <a:gd name="T28" fmla="*/ 172 w 227"/>
                <a:gd name="T29" fmla="*/ 128 h 287"/>
                <a:gd name="T30" fmla="*/ 165 w 227"/>
                <a:gd name="T31" fmla="*/ 110 h 287"/>
                <a:gd name="T32" fmla="*/ 137 w 227"/>
                <a:gd name="T33" fmla="*/ 177 h 287"/>
                <a:gd name="T34" fmla="*/ 125 w 227"/>
                <a:gd name="T35" fmla="*/ 182 h 287"/>
                <a:gd name="T36" fmla="*/ 91 w 227"/>
                <a:gd name="T37" fmla="*/ 169 h 287"/>
                <a:gd name="T38" fmla="*/ 54 w 227"/>
                <a:gd name="T39" fmla="*/ 232 h 287"/>
                <a:gd name="T40" fmla="*/ 42 w 227"/>
                <a:gd name="T41" fmla="*/ 236 h 287"/>
                <a:gd name="T42" fmla="*/ 39 w 227"/>
                <a:gd name="T43" fmla="*/ 223 h 287"/>
                <a:gd name="T44" fmla="*/ 80 w 227"/>
                <a:gd name="T45" fmla="*/ 153 h 287"/>
                <a:gd name="T46" fmla="*/ 91 w 227"/>
                <a:gd name="T47" fmla="*/ 149 h 287"/>
                <a:gd name="T48" fmla="*/ 124 w 227"/>
                <a:gd name="T49" fmla="*/ 162 h 287"/>
                <a:gd name="T50" fmla="*/ 149 w 227"/>
                <a:gd name="T51" fmla="*/ 102 h 287"/>
                <a:gd name="T52" fmla="*/ 130 w 227"/>
                <a:gd name="T53" fmla="*/ 109 h 287"/>
                <a:gd name="T54" fmla="*/ 118 w 227"/>
                <a:gd name="T55" fmla="*/ 104 h 287"/>
                <a:gd name="T56" fmla="*/ 123 w 227"/>
                <a:gd name="T57" fmla="*/ 93 h 287"/>
                <a:gd name="T58" fmla="*/ 123 w 227"/>
                <a:gd name="T59" fmla="*/ 92 h 287"/>
                <a:gd name="T60" fmla="*/ 163 w 227"/>
                <a:gd name="T61" fmla="*/ 77 h 287"/>
                <a:gd name="T62" fmla="*/ 174 w 227"/>
                <a:gd name="T63" fmla="*/ 82 h 287"/>
                <a:gd name="T64" fmla="*/ 189 w 227"/>
                <a:gd name="T65" fmla="*/ 122 h 287"/>
                <a:gd name="T66" fmla="*/ 189 w 227"/>
                <a:gd name="T67" fmla="*/ 122 h 287"/>
                <a:gd name="T68" fmla="*/ 184 w 227"/>
                <a:gd name="T69" fmla="*/ 13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7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1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1"/>
                    <a:pt x="4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3"/>
                    <a:pt x="14" y="287"/>
                    <a:pt x="31" y="287"/>
                  </a:cubicBezTo>
                  <a:cubicBezTo>
                    <a:pt x="196" y="287"/>
                    <a:pt x="196" y="287"/>
                    <a:pt x="196" y="287"/>
                  </a:cubicBezTo>
                  <a:cubicBezTo>
                    <a:pt x="213" y="287"/>
                    <a:pt x="227" y="273"/>
                    <a:pt x="227" y="255"/>
                  </a:cubicBezTo>
                  <a:cubicBezTo>
                    <a:pt x="227" y="31"/>
                    <a:pt x="227" y="31"/>
                    <a:pt x="227" y="31"/>
                  </a:cubicBezTo>
                  <a:cubicBezTo>
                    <a:pt x="227" y="14"/>
                    <a:pt x="213" y="0"/>
                    <a:pt x="196" y="0"/>
                  </a:cubicBezTo>
                  <a:close/>
                  <a:moveTo>
                    <a:pt x="184" y="133"/>
                  </a:moveTo>
                  <a:cubicBezTo>
                    <a:pt x="179" y="135"/>
                    <a:pt x="174" y="133"/>
                    <a:pt x="172" y="128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37" y="177"/>
                    <a:pt x="137" y="177"/>
                    <a:pt x="137" y="177"/>
                  </a:cubicBezTo>
                  <a:cubicBezTo>
                    <a:pt x="135" y="181"/>
                    <a:pt x="130" y="184"/>
                    <a:pt x="125" y="182"/>
                  </a:cubicBezTo>
                  <a:cubicBezTo>
                    <a:pt x="91" y="169"/>
                    <a:pt x="91" y="169"/>
                    <a:pt x="91" y="169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2" y="236"/>
                    <a:pt x="46" y="238"/>
                    <a:pt x="42" y="236"/>
                  </a:cubicBezTo>
                  <a:cubicBezTo>
                    <a:pt x="37" y="233"/>
                    <a:pt x="36" y="227"/>
                    <a:pt x="39" y="22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2" y="149"/>
                    <a:pt x="87" y="147"/>
                    <a:pt x="91" y="149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25" y="111"/>
                    <a:pt x="120" y="109"/>
                    <a:pt x="118" y="104"/>
                  </a:cubicBezTo>
                  <a:cubicBezTo>
                    <a:pt x="116" y="100"/>
                    <a:pt x="118" y="95"/>
                    <a:pt x="123" y="93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7" y="75"/>
                    <a:pt x="173" y="78"/>
                    <a:pt x="174" y="82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91" y="127"/>
                    <a:pt x="189" y="132"/>
                    <a:pt x="184" y="1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4"/>
            <p:cNvSpPr>
              <a:spLocks/>
            </p:cNvSpPr>
            <p:nvPr/>
          </p:nvSpPr>
          <p:spPr bwMode="auto">
            <a:xfrm>
              <a:off x="3140971" y="2897187"/>
              <a:ext cx="111125" cy="50800"/>
            </a:xfrm>
            <a:custGeom>
              <a:avLst/>
              <a:gdLst>
                <a:gd name="T0" fmla="*/ 4 w 98"/>
                <a:gd name="T1" fmla="*/ 46 h 46"/>
                <a:gd name="T2" fmla="*/ 93 w 98"/>
                <a:gd name="T3" fmla="*/ 46 h 46"/>
                <a:gd name="T4" fmla="*/ 98 w 98"/>
                <a:gd name="T5" fmla="*/ 41 h 46"/>
                <a:gd name="T6" fmla="*/ 98 w 98"/>
                <a:gd name="T7" fmla="*/ 29 h 46"/>
                <a:gd name="T8" fmla="*/ 93 w 98"/>
                <a:gd name="T9" fmla="*/ 24 h 46"/>
                <a:gd name="T10" fmla="*/ 85 w 98"/>
                <a:gd name="T11" fmla="*/ 24 h 46"/>
                <a:gd name="T12" fmla="*/ 66 w 98"/>
                <a:gd name="T13" fmla="*/ 11 h 46"/>
                <a:gd name="T14" fmla="*/ 49 w 98"/>
                <a:gd name="T15" fmla="*/ 0 h 46"/>
                <a:gd name="T16" fmla="*/ 31 w 98"/>
                <a:gd name="T17" fmla="*/ 11 h 46"/>
                <a:gd name="T18" fmla="*/ 12 w 98"/>
                <a:gd name="T19" fmla="*/ 24 h 46"/>
                <a:gd name="T20" fmla="*/ 4 w 98"/>
                <a:gd name="T21" fmla="*/ 24 h 46"/>
                <a:gd name="T22" fmla="*/ 0 w 98"/>
                <a:gd name="T23" fmla="*/ 29 h 46"/>
                <a:gd name="T24" fmla="*/ 0 w 98"/>
                <a:gd name="T25" fmla="*/ 41 h 46"/>
                <a:gd name="T26" fmla="*/ 4 w 98"/>
                <a:gd name="T2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46">
                  <a:moveTo>
                    <a:pt x="4" y="46"/>
                  </a:moveTo>
                  <a:cubicBezTo>
                    <a:pt x="93" y="46"/>
                    <a:pt x="93" y="46"/>
                    <a:pt x="93" y="46"/>
                  </a:cubicBezTo>
                  <a:cubicBezTo>
                    <a:pt x="96" y="46"/>
                    <a:pt x="98" y="44"/>
                    <a:pt x="98" y="41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26"/>
                    <a:pt x="96" y="24"/>
                    <a:pt x="93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77" y="24"/>
                    <a:pt x="70" y="19"/>
                    <a:pt x="66" y="11"/>
                  </a:cubicBezTo>
                  <a:cubicBezTo>
                    <a:pt x="63" y="4"/>
                    <a:pt x="56" y="0"/>
                    <a:pt x="49" y="0"/>
                  </a:cubicBezTo>
                  <a:cubicBezTo>
                    <a:pt x="41" y="0"/>
                    <a:pt x="34" y="4"/>
                    <a:pt x="31" y="11"/>
                  </a:cubicBezTo>
                  <a:cubicBezTo>
                    <a:pt x="28" y="19"/>
                    <a:pt x="20" y="24"/>
                    <a:pt x="12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4" y="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744222" y="2898775"/>
            <a:ext cx="365125" cy="358775"/>
            <a:chOff x="3744222" y="2898775"/>
            <a:chExt cx="365125" cy="358775"/>
          </a:xfrm>
        </p:grpSpPr>
        <p:sp>
          <p:nvSpPr>
            <p:cNvPr id="167" name="Freeform 108"/>
            <p:cNvSpPr>
              <a:spLocks noEditPoints="1"/>
            </p:cNvSpPr>
            <p:nvPr/>
          </p:nvSpPr>
          <p:spPr bwMode="auto">
            <a:xfrm>
              <a:off x="3807722" y="2898775"/>
              <a:ext cx="301625" cy="166687"/>
            </a:xfrm>
            <a:custGeom>
              <a:avLst/>
              <a:gdLst>
                <a:gd name="T0" fmla="*/ 57 w 140"/>
                <a:gd name="T1" fmla="*/ 78 h 79"/>
                <a:gd name="T2" fmla="*/ 59 w 140"/>
                <a:gd name="T3" fmla="*/ 79 h 79"/>
                <a:gd name="T4" fmla="*/ 137 w 140"/>
                <a:gd name="T5" fmla="*/ 79 h 79"/>
                <a:gd name="T6" fmla="*/ 139 w 140"/>
                <a:gd name="T7" fmla="*/ 78 h 79"/>
                <a:gd name="T8" fmla="*/ 140 w 140"/>
                <a:gd name="T9" fmla="*/ 76 h 79"/>
                <a:gd name="T10" fmla="*/ 112 w 140"/>
                <a:gd name="T11" fmla="*/ 21 h 79"/>
                <a:gd name="T12" fmla="*/ 55 w 140"/>
                <a:gd name="T13" fmla="*/ 0 h 79"/>
                <a:gd name="T14" fmla="*/ 1 w 140"/>
                <a:gd name="T15" fmla="*/ 18 h 79"/>
                <a:gd name="T16" fmla="*/ 0 w 140"/>
                <a:gd name="T17" fmla="*/ 20 h 79"/>
                <a:gd name="T18" fmla="*/ 1 w 140"/>
                <a:gd name="T19" fmla="*/ 22 h 79"/>
                <a:gd name="T20" fmla="*/ 57 w 140"/>
                <a:gd name="T21" fmla="*/ 78 h 79"/>
                <a:gd name="T22" fmla="*/ 46 w 140"/>
                <a:gd name="T23" fmla="*/ 48 h 79"/>
                <a:gd name="T24" fmla="*/ 69 w 140"/>
                <a:gd name="T25" fmla="*/ 15 h 79"/>
                <a:gd name="T26" fmla="*/ 76 w 140"/>
                <a:gd name="T27" fmla="*/ 17 h 79"/>
                <a:gd name="T28" fmla="*/ 52 w 140"/>
                <a:gd name="T29" fmla="*/ 54 h 79"/>
                <a:gd name="T30" fmla="*/ 46 w 140"/>
                <a:gd name="T31" fmla="*/ 48 h 79"/>
                <a:gd name="T32" fmla="*/ 55 w 140"/>
                <a:gd name="T33" fmla="*/ 13 h 79"/>
                <a:gd name="T34" fmla="*/ 57 w 140"/>
                <a:gd name="T35" fmla="*/ 13 h 79"/>
                <a:gd name="T36" fmla="*/ 39 w 140"/>
                <a:gd name="T37" fmla="*/ 41 h 79"/>
                <a:gd name="T38" fmla="*/ 33 w 140"/>
                <a:gd name="T39" fmla="*/ 35 h 79"/>
                <a:gd name="T40" fmla="*/ 47 w 140"/>
                <a:gd name="T41" fmla="*/ 14 h 79"/>
                <a:gd name="T42" fmla="*/ 55 w 140"/>
                <a:gd name="T43" fmla="*/ 13 h 79"/>
                <a:gd name="T44" fmla="*/ 32 w 140"/>
                <a:gd name="T45" fmla="*/ 17 h 79"/>
                <a:gd name="T46" fmla="*/ 25 w 140"/>
                <a:gd name="T47" fmla="*/ 27 h 79"/>
                <a:gd name="T48" fmla="*/ 20 w 140"/>
                <a:gd name="T49" fmla="*/ 22 h 79"/>
                <a:gd name="T50" fmla="*/ 30 w 140"/>
                <a:gd name="T51" fmla="*/ 18 h 79"/>
                <a:gd name="T52" fmla="*/ 32 w 140"/>
                <a:gd name="T53" fmla="*/ 17 h 79"/>
                <a:gd name="T54" fmla="*/ 99 w 140"/>
                <a:gd name="T55" fmla="*/ 65 h 79"/>
                <a:gd name="T56" fmla="*/ 113 w 140"/>
                <a:gd name="T57" fmla="*/ 43 h 79"/>
                <a:gd name="T58" fmla="*/ 116 w 140"/>
                <a:gd name="T59" fmla="*/ 48 h 79"/>
                <a:gd name="T60" fmla="*/ 104 w 140"/>
                <a:gd name="T61" fmla="*/ 65 h 79"/>
                <a:gd name="T62" fmla="*/ 99 w 140"/>
                <a:gd name="T63" fmla="*/ 65 h 79"/>
                <a:gd name="T64" fmla="*/ 117 w 140"/>
                <a:gd name="T65" fmla="*/ 65 h 79"/>
                <a:gd name="T66" fmla="*/ 122 w 140"/>
                <a:gd name="T67" fmla="*/ 59 h 79"/>
                <a:gd name="T68" fmla="*/ 124 w 140"/>
                <a:gd name="T69" fmla="*/ 65 h 79"/>
                <a:gd name="T70" fmla="*/ 117 w 140"/>
                <a:gd name="T71" fmla="*/ 65 h 79"/>
                <a:gd name="T72" fmla="*/ 78 w 140"/>
                <a:gd name="T73" fmla="*/ 65 h 79"/>
                <a:gd name="T74" fmla="*/ 101 w 140"/>
                <a:gd name="T75" fmla="*/ 30 h 79"/>
                <a:gd name="T76" fmla="*/ 103 w 140"/>
                <a:gd name="T77" fmla="*/ 32 h 79"/>
                <a:gd name="T78" fmla="*/ 106 w 140"/>
                <a:gd name="T79" fmla="*/ 35 h 79"/>
                <a:gd name="T80" fmla="*/ 87 w 140"/>
                <a:gd name="T81" fmla="*/ 65 h 79"/>
                <a:gd name="T82" fmla="*/ 78 w 140"/>
                <a:gd name="T83" fmla="*/ 65 h 79"/>
                <a:gd name="T84" fmla="*/ 65 w 140"/>
                <a:gd name="T85" fmla="*/ 65 h 79"/>
                <a:gd name="T86" fmla="*/ 63 w 140"/>
                <a:gd name="T87" fmla="*/ 65 h 79"/>
                <a:gd name="T88" fmla="*/ 59 w 140"/>
                <a:gd name="T89" fmla="*/ 61 h 79"/>
                <a:gd name="T90" fmla="*/ 86 w 140"/>
                <a:gd name="T91" fmla="*/ 20 h 79"/>
                <a:gd name="T92" fmla="*/ 93 w 140"/>
                <a:gd name="T93" fmla="*/ 24 h 79"/>
                <a:gd name="T94" fmla="*/ 65 w 140"/>
                <a:gd name="T95" fmla="*/ 65 h 79"/>
                <a:gd name="T96" fmla="*/ 65 w 140"/>
                <a:gd name="T97" fmla="*/ 65 h 79"/>
                <a:gd name="T98" fmla="*/ 65 w 140"/>
                <a:gd name="T9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0" h="79">
                  <a:moveTo>
                    <a:pt x="57" y="78"/>
                  </a:moveTo>
                  <a:cubicBezTo>
                    <a:pt x="57" y="78"/>
                    <a:pt x="58" y="79"/>
                    <a:pt x="59" y="79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38" y="79"/>
                    <a:pt x="139" y="78"/>
                    <a:pt x="139" y="78"/>
                  </a:cubicBezTo>
                  <a:cubicBezTo>
                    <a:pt x="140" y="77"/>
                    <a:pt x="140" y="77"/>
                    <a:pt x="140" y="76"/>
                  </a:cubicBezTo>
                  <a:cubicBezTo>
                    <a:pt x="138" y="55"/>
                    <a:pt x="128" y="35"/>
                    <a:pt x="112" y="21"/>
                  </a:cubicBezTo>
                  <a:cubicBezTo>
                    <a:pt x="96" y="7"/>
                    <a:pt x="76" y="0"/>
                    <a:pt x="55" y="0"/>
                  </a:cubicBezTo>
                  <a:cubicBezTo>
                    <a:pt x="35" y="0"/>
                    <a:pt x="16" y="6"/>
                    <a:pt x="1" y="18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0" y="21"/>
                    <a:pt x="1" y="22"/>
                    <a:pt x="1" y="22"/>
                  </a:cubicBezTo>
                  <a:lnTo>
                    <a:pt x="57" y="78"/>
                  </a:lnTo>
                  <a:close/>
                  <a:moveTo>
                    <a:pt x="46" y="48"/>
                  </a:move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4" y="16"/>
                    <a:pt x="76" y="17"/>
                  </a:cubicBezTo>
                  <a:cubicBezTo>
                    <a:pt x="52" y="54"/>
                    <a:pt x="52" y="54"/>
                    <a:pt x="52" y="54"/>
                  </a:cubicBezTo>
                  <a:lnTo>
                    <a:pt x="46" y="48"/>
                  </a:lnTo>
                  <a:close/>
                  <a:moveTo>
                    <a:pt x="55" y="13"/>
                  </a:moveTo>
                  <a:cubicBezTo>
                    <a:pt x="56" y="13"/>
                    <a:pt x="56" y="13"/>
                    <a:pt x="57" y="1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0" y="13"/>
                    <a:pt x="52" y="13"/>
                    <a:pt x="55" y="13"/>
                  </a:cubicBezTo>
                  <a:close/>
                  <a:moveTo>
                    <a:pt x="32" y="17"/>
                  </a:moveTo>
                  <a:cubicBezTo>
                    <a:pt x="25" y="27"/>
                    <a:pt x="25" y="27"/>
                    <a:pt x="25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3" y="20"/>
                    <a:pt x="27" y="19"/>
                    <a:pt x="30" y="18"/>
                  </a:cubicBezTo>
                  <a:cubicBezTo>
                    <a:pt x="31" y="17"/>
                    <a:pt x="32" y="17"/>
                    <a:pt x="32" y="17"/>
                  </a:cubicBezTo>
                  <a:close/>
                  <a:moveTo>
                    <a:pt x="99" y="65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4" y="45"/>
                    <a:pt x="115" y="46"/>
                    <a:pt x="116" y="48"/>
                  </a:cubicBezTo>
                  <a:cubicBezTo>
                    <a:pt x="104" y="65"/>
                    <a:pt x="104" y="65"/>
                    <a:pt x="104" y="65"/>
                  </a:cubicBezTo>
                  <a:lnTo>
                    <a:pt x="99" y="65"/>
                  </a:lnTo>
                  <a:close/>
                  <a:moveTo>
                    <a:pt x="117" y="65"/>
                  </a:move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3" y="63"/>
                    <a:pt x="124" y="65"/>
                  </a:cubicBezTo>
                  <a:lnTo>
                    <a:pt x="117" y="65"/>
                  </a:lnTo>
                  <a:close/>
                  <a:moveTo>
                    <a:pt x="78" y="65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2" y="31"/>
                    <a:pt x="103" y="31"/>
                    <a:pt x="103" y="32"/>
                  </a:cubicBezTo>
                  <a:cubicBezTo>
                    <a:pt x="104" y="33"/>
                    <a:pt x="105" y="34"/>
                    <a:pt x="106" y="35"/>
                  </a:cubicBezTo>
                  <a:cubicBezTo>
                    <a:pt x="87" y="65"/>
                    <a:pt x="87" y="65"/>
                    <a:pt x="87" y="65"/>
                  </a:cubicBezTo>
                  <a:lnTo>
                    <a:pt x="78" y="65"/>
                  </a:lnTo>
                  <a:close/>
                  <a:moveTo>
                    <a:pt x="65" y="65"/>
                  </a:moveTo>
                  <a:cubicBezTo>
                    <a:pt x="63" y="65"/>
                    <a:pt x="63" y="65"/>
                    <a:pt x="63" y="65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9" y="22"/>
                    <a:pt x="91" y="23"/>
                    <a:pt x="93" y="24"/>
                  </a:cubicBezTo>
                  <a:lnTo>
                    <a:pt x="65" y="65"/>
                  </a:ln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9"/>
            <p:cNvSpPr>
              <a:spLocks noEditPoints="1"/>
            </p:cNvSpPr>
            <p:nvPr/>
          </p:nvSpPr>
          <p:spPr bwMode="auto">
            <a:xfrm>
              <a:off x="3744222" y="2962275"/>
              <a:ext cx="165100" cy="258762"/>
            </a:xfrm>
            <a:custGeom>
              <a:avLst/>
              <a:gdLst>
                <a:gd name="T0" fmla="*/ 75 w 77"/>
                <a:gd name="T1" fmla="*/ 54 h 123"/>
                <a:gd name="T2" fmla="*/ 22 w 77"/>
                <a:gd name="T3" fmla="*/ 1 h 123"/>
                <a:gd name="T4" fmla="*/ 20 w 77"/>
                <a:gd name="T5" fmla="*/ 0 h 123"/>
                <a:gd name="T6" fmla="*/ 18 w 77"/>
                <a:gd name="T7" fmla="*/ 1 h 123"/>
                <a:gd name="T8" fmla="*/ 0 w 77"/>
                <a:gd name="T9" fmla="*/ 55 h 123"/>
                <a:gd name="T10" fmla="*/ 33 w 77"/>
                <a:gd name="T11" fmla="*/ 122 h 123"/>
                <a:gd name="T12" fmla="*/ 34 w 77"/>
                <a:gd name="T13" fmla="*/ 123 h 123"/>
                <a:gd name="T14" fmla="*/ 35 w 77"/>
                <a:gd name="T15" fmla="*/ 123 h 123"/>
                <a:gd name="T16" fmla="*/ 36 w 77"/>
                <a:gd name="T17" fmla="*/ 122 h 123"/>
                <a:gd name="T18" fmla="*/ 76 w 77"/>
                <a:gd name="T19" fmla="*/ 58 h 123"/>
                <a:gd name="T20" fmla="*/ 75 w 77"/>
                <a:gd name="T21" fmla="*/ 54 h 123"/>
                <a:gd name="T22" fmla="*/ 60 w 77"/>
                <a:gd name="T23" fmla="*/ 58 h 123"/>
                <a:gd name="T24" fmla="*/ 32 w 77"/>
                <a:gd name="T25" fmla="*/ 103 h 123"/>
                <a:gd name="T26" fmla="*/ 21 w 77"/>
                <a:gd name="T27" fmla="*/ 88 h 123"/>
                <a:gd name="T28" fmla="*/ 13 w 77"/>
                <a:gd name="T29" fmla="*/ 55 h 123"/>
                <a:gd name="T30" fmla="*/ 18 w 77"/>
                <a:gd name="T31" fmla="*/ 30 h 123"/>
                <a:gd name="T32" fmla="*/ 22 w 77"/>
                <a:gd name="T33" fmla="*/ 20 h 123"/>
                <a:gd name="T34" fmla="*/ 60 w 77"/>
                <a:gd name="T35" fmla="*/ 58 h 123"/>
                <a:gd name="T36" fmla="*/ 60 w 77"/>
                <a:gd name="T37" fmla="*/ 58 h 123"/>
                <a:gd name="T38" fmla="*/ 60 w 77"/>
                <a:gd name="T39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23">
                  <a:moveTo>
                    <a:pt x="75" y="54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6" y="17"/>
                    <a:pt x="0" y="36"/>
                    <a:pt x="0" y="55"/>
                  </a:cubicBezTo>
                  <a:cubicBezTo>
                    <a:pt x="0" y="82"/>
                    <a:pt x="12" y="106"/>
                    <a:pt x="33" y="122"/>
                  </a:cubicBezTo>
                  <a:cubicBezTo>
                    <a:pt x="33" y="123"/>
                    <a:pt x="34" y="123"/>
                    <a:pt x="34" y="123"/>
                  </a:cubicBezTo>
                  <a:cubicBezTo>
                    <a:pt x="34" y="123"/>
                    <a:pt x="35" y="123"/>
                    <a:pt x="35" y="123"/>
                  </a:cubicBezTo>
                  <a:cubicBezTo>
                    <a:pt x="35" y="123"/>
                    <a:pt x="36" y="122"/>
                    <a:pt x="36" y="122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7" y="57"/>
                    <a:pt x="76" y="55"/>
                    <a:pt x="75" y="54"/>
                  </a:cubicBezTo>
                  <a:close/>
                  <a:moveTo>
                    <a:pt x="60" y="58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8" y="98"/>
                    <a:pt x="24" y="93"/>
                    <a:pt x="21" y="88"/>
                  </a:cubicBezTo>
                  <a:cubicBezTo>
                    <a:pt x="16" y="77"/>
                    <a:pt x="13" y="66"/>
                    <a:pt x="13" y="55"/>
                  </a:cubicBezTo>
                  <a:cubicBezTo>
                    <a:pt x="13" y="46"/>
                    <a:pt x="15" y="38"/>
                    <a:pt x="18" y="30"/>
                  </a:cubicBezTo>
                  <a:cubicBezTo>
                    <a:pt x="19" y="27"/>
                    <a:pt x="20" y="23"/>
                    <a:pt x="22" y="20"/>
                  </a:cubicBezTo>
                  <a:lnTo>
                    <a:pt x="60" y="58"/>
                  </a:lnTo>
                  <a:close/>
                  <a:moveTo>
                    <a:pt x="60" y="58"/>
                  </a:moveTo>
                  <a:cubicBezTo>
                    <a:pt x="60" y="58"/>
                    <a:pt x="60" y="58"/>
                    <a:pt x="6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10"/>
            <p:cNvSpPr>
              <a:spLocks noEditPoints="1"/>
            </p:cNvSpPr>
            <p:nvPr/>
          </p:nvSpPr>
          <p:spPr bwMode="auto">
            <a:xfrm>
              <a:off x="3844234" y="3090863"/>
              <a:ext cx="265113" cy="166687"/>
            </a:xfrm>
            <a:custGeom>
              <a:avLst/>
              <a:gdLst>
                <a:gd name="T0" fmla="*/ 120 w 123"/>
                <a:gd name="T1" fmla="*/ 0 h 79"/>
                <a:gd name="T2" fmla="*/ 43 w 123"/>
                <a:gd name="T3" fmla="*/ 0 h 79"/>
                <a:gd name="T4" fmla="*/ 41 w 123"/>
                <a:gd name="T5" fmla="*/ 2 h 79"/>
                <a:gd name="T6" fmla="*/ 0 w 123"/>
                <a:gd name="T7" fmla="*/ 67 h 79"/>
                <a:gd name="T8" fmla="*/ 0 w 123"/>
                <a:gd name="T9" fmla="*/ 69 h 79"/>
                <a:gd name="T10" fmla="*/ 1 w 123"/>
                <a:gd name="T11" fmla="*/ 71 h 79"/>
                <a:gd name="T12" fmla="*/ 38 w 123"/>
                <a:gd name="T13" fmla="*/ 79 h 79"/>
                <a:gd name="T14" fmla="*/ 95 w 123"/>
                <a:gd name="T15" fmla="*/ 58 h 79"/>
                <a:gd name="T16" fmla="*/ 123 w 123"/>
                <a:gd name="T17" fmla="*/ 3 h 79"/>
                <a:gd name="T18" fmla="*/ 122 w 123"/>
                <a:gd name="T19" fmla="*/ 1 h 79"/>
                <a:gd name="T20" fmla="*/ 120 w 123"/>
                <a:gd name="T21" fmla="*/ 0 h 79"/>
                <a:gd name="T22" fmla="*/ 120 w 123"/>
                <a:gd name="T23" fmla="*/ 0 h 79"/>
                <a:gd name="T24" fmla="*/ 120 w 123"/>
                <a:gd name="T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79">
                  <a:moveTo>
                    <a:pt x="12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1"/>
                    <a:pt x="41" y="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8"/>
                    <a:pt x="0" y="69"/>
                    <a:pt x="0" y="69"/>
                  </a:cubicBezTo>
                  <a:cubicBezTo>
                    <a:pt x="0" y="70"/>
                    <a:pt x="1" y="71"/>
                    <a:pt x="1" y="71"/>
                  </a:cubicBezTo>
                  <a:cubicBezTo>
                    <a:pt x="13" y="77"/>
                    <a:pt x="25" y="79"/>
                    <a:pt x="38" y="79"/>
                  </a:cubicBezTo>
                  <a:cubicBezTo>
                    <a:pt x="59" y="79"/>
                    <a:pt x="79" y="72"/>
                    <a:pt x="95" y="58"/>
                  </a:cubicBezTo>
                  <a:cubicBezTo>
                    <a:pt x="111" y="44"/>
                    <a:pt x="121" y="24"/>
                    <a:pt x="123" y="3"/>
                  </a:cubicBezTo>
                  <a:cubicBezTo>
                    <a:pt x="123" y="2"/>
                    <a:pt x="123" y="2"/>
                    <a:pt x="122" y="1"/>
                  </a:cubicBezTo>
                  <a:cubicBezTo>
                    <a:pt x="122" y="1"/>
                    <a:pt x="121" y="0"/>
                    <a:pt x="120" y="0"/>
                  </a:cubicBezTo>
                  <a:close/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4403034" y="2897188"/>
            <a:ext cx="436563" cy="360362"/>
            <a:chOff x="4403034" y="2897188"/>
            <a:chExt cx="436563" cy="360362"/>
          </a:xfrm>
        </p:grpSpPr>
        <p:sp>
          <p:nvSpPr>
            <p:cNvPr id="172" name="Freeform 114"/>
            <p:cNvSpPr>
              <a:spLocks/>
            </p:cNvSpPr>
            <p:nvPr/>
          </p:nvSpPr>
          <p:spPr bwMode="auto">
            <a:xfrm>
              <a:off x="4666559" y="2897188"/>
              <a:ext cx="127000" cy="125412"/>
            </a:xfrm>
            <a:custGeom>
              <a:avLst/>
              <a:gdLst>
                <a:gd name="T0" fmla="*/ 0 w 75"/>
                <a:gd name="T1" fmla="*/ 37 h 75"/>
                <a:gd name="T2" fmla="*/ 22 w 75"/>
                <a:gd name="T3" fmla="*/ 72 h 75"/>
                <a:gd name="T4" fmla="*/ 38 w 75"/>
                <a:gd name="T5" fmla="*/ 75 h 75"/>
                <a:gd name="T6" fmla="*/ 75 w 75"/>
                <a:gd name="T7" fmla="*/ 38 h 75"/>
                <a:gd name="T8" fmla="*/ 38 w 75"/>
                <a:gd name="T9" fmla="*/ 0 h 75"/>
                <a:gd name="T10" fmla="*/ 0 w 75"/>
                <a:gd name="T1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5">
                  <a:moveTo>
                    <a:pt x="0" y="37"/>
                  </a:moveTo>
                  <a:cubicBezTo>
                    <a:pt x="12" y="45"/>
                    <a:pt x="20" y="57"/>
                    <a:pt x="22" y="72"/>
                  </a:cubicBezTo>
                  <a:cubicBezTo>
                    <a:pt x="27" y="74"/>
                    <a:pt x="32" y="75"/>
                    <a:pt x="38" y="75"/>
                  </a:cubicBezTo>
                  <a:cubicBezTo>
                    <a:pt x="59" y="75"/>
                    <a:pt x="75" y="59"/>
                    <a:pt x="75" y="38"/>
                  </a:cubicBezTo>
                  <a:cubicBezTo>
                    <a:pt x="75" y="17"/>
                    <a:pt x="59" y="0"/>
                    <a:pt x="38" y="0"/>
                  </a:cubicBezTo>
                  <a:cubicBezTo>
                    <a:pt x="17" y="0"/>
                    <a:pt x="0" y="17"/>
                    <a:pt x="0" y="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15"/>
            <p:cNvSpPr>
              <a:spLocks noChangeArrowheads="1"/>
            </p:cNvSpPr>
            <p:nvPr/>
          </p:nvSpPr>
          <p:spPr bwMode="auto">
            <a:xfrm>
              <a:off x="4561784" y="2962275"/>
              <a:ext cx="127000" cy="1254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6"/>
            <p:cNvSpPr>
              <a:spLocks/>
            </p:cNvSpPr>
            <p:nvPr/>
          </p:nvSpPr>
          <p:spPr bwMode="auto">
            <a:xfrm>
              <a:off x="4515746" y="3092450"/>
              <a:ext cx="219075" cy="165100"/>
            </a:xfrm>
            <a:custGeom>
              <a:avLst/>
              <a:gdLst>
                <a:gd name="T0" fmla="*/ 80 w 129"/>
                <a:gd name="T1" fmla="*/ 0 h 99"/>
                <a:gd name="T2" fmla="*/ 49 w 129"/>
                <a:gd name="T3" fmla="*/ 0 h 99"/>
                <a:gd name="T4" fmla="*/ 0 w 129"/>
                <a:gd name="T5" fmla="*/ 48 h 99"/>
                <a:gd name="T6" fmla="*/ 0 w 129"/>
                <a:gd name="T7" fmla="*/ 87 h 99"/>
                <a:gd name="T8" fmla="*/ 1 w 129"/>
                <a:gd name="T9" fmla="*/ 88 h 99"/>
                <a:gd name="T10" fmla="*/ 3 w 129"/>
                <a:gd name="T11" fmla="*/ 89 h 99"/>
                <a:gd name="T12" fmla="*/ 69 w 129"/>
                <a:gd name="T13" fmla="*/ 99 h 99"/>
                <a:gd name="T14" fmla="*/ 126 w 129"/>
                <a:gd name="T15" fmla="*/ 88 h 99"/>
                <a:gd name="T16" fmla="*/ 128 w 129"/>
                <a:gd name="T17" fmla="*/ 87 h 99"/>
                <a:gd name="T18" fmla="*/ 129 w 129"/>
                <a:gd name="T19" fmla="*/ 87 h 99"/>
                <a:gd name="T20" fmla="*/ 129 w 129"/>
                <a:gd name="T21" fmla="*/ 48 h 99"/>
                <a:gd name="T22" fmla="*/ 80 w 129"/>
                <a:gd name="T2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99">
                  <a:moveTo>
                    <a:pt x="8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9" y="96"/>
                    <a:pt x="51" y="99"/>
                    <a:pt x="69" y="99"/>
                  </a:cubicBezTo>
                  <a:cubicBezTo>
                    <a:pt x="104" y="99"/>
                    <a:pt x="125" y="89"/>
                    <a:pt x="126" y="88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21"/>
                    <a:pt x="107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7"/>
            <p:cNvSpPr>
              <a:spLocks/>
            </p:cNvSpPr>
            <p:nvPr/>
          </p:nvSpPr>
          <p:spPr bwMode="auto">
            <a:xfrm>
              <a:off x="4679259" y="3027363"/>
              <a:ext cx="160338" cy="165100"/>
            </a:xfrm>
            <a:custGeom>
              <a:avLst/>
              <a:gdLst>
                <a:gd name="T0" fmla="*/ 46 w 94"/>
                <a:gd name="T1" fmla="*/ 0 h 99"/>
                <a:gd name="T2" fmla="*/ 14 w 94"/>
                <a:gd name="T3" fmla="*/ 0 h 99"/>
                <a:gd name="T4" fmla="*/ 0 w 94"/>
                <a:gd name="T5" fmla="*/ 32 h 99"/>
                <a:gd name="T6" fmla="*/ 41 w 94"/>
                <a:gd name="T7" fmla="*/ 87 h 99"/>
                <a:gd name="T8" fmla="*/ 41 w 94"/>
                <a:gd name="T9" fmla="*/ 99 h 99"/>
                <a:gd name="T10" fmla="*/ 91 w 94"/>
                <a:gd name="T11" fmla="*/ 89 h 99"/>
                <a:gd name="T12" fmla="*/ 94 w 94"/>
                <a:gd name="T13" fmla="*/ 87 h 99"/>
                <a:gd name="T14" fmla="*/ 94 w 94"/>
                <a:gd name="T15" fmla="*/ 87 h 99"/>
                <a:gd name="T16" fmla="*/ 94 w 94"/>
                <a:gd name="T17" fmla="*/ 48 h 99"/>
                <a:gd name="T18" fmla="*/ 46 w 94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9">
                  <a:moveTo>
                    <a:pt x="4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3"/>
                    <a:pt x="8" y="24"/>
                    <a:pt x="0" y="32"/>
                  </a:cubicBezTo>
                  <a:cubicBezTo>
                    <a:pt x="23" y="39"/>
                    <a:pt x="41" y="61"/>
                    <a:pt x="41" y="87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72" y="98"/>
                    <a:pt x="90" y="89"/>
                    <a:pt x="91" y="89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22"/>
                    <a:pt x="72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8"/>
            <p:cNvSpPr>
              <a:spLocks/>
            </p:cNvSpPr>
            <p:nvPr/>
          </p:nvSpPr>
          <p:spPr bwMode="auto">
            <a:xfrm>
              <a:off x="4449071" y="2897188"/>
              <a:ext cx="127000" cy="125412"/>
            </a:xfrm>
            <a:custGeom>
              <a:avLst/>
              <a:gdLst>
                <a:gd name="T0" fmla="*/ 38 w 75"/>
                <a:gd name="T1" fmla="*/ 75 h 75"/>
                <a:gd name="T2" fmla="*/ 58 w 75"/>
                <a:gd name="T3" fmla="*/ 70 h 75"/>
                <a:gd name="T4" fmla="*/ 75 w 75"/>
                <a:gd name="T5" fmla="*/ 40 h 75"/>
                <a:gd name="T6" fmla="*/ 75 w 75"/>
                <a:gd name="T7" fmla="*/ 38 h 75"/>
                <a:gd name="T8" fmla="*/ 38 w 75"/>
                <a:gd name="T9" fmla="*/ 0 h 75"/>
                <a:gd name="T10" fmla="*/ 0 w 75"/>
                <a:gd name="T11" fmla="*/ 38 h 75"/>
                <a:gd name="T12" fmla="*/ 38 w 7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45" y="75"/>
                    <a:pt x="52" y="73"/>
                    <a:pt x="58" y="70"/>
                  </a:cubicBezTo>
                  <a:cubicBezTo>
                    <a:pt x="59" y="58"/>
                    <a:pt x="66" y="47"/>
                    <a:pt x="75" y="40"/>
                  </a:cubicBezTo>
                  <a:cubicBezTo>
                    <a:pt x="75" y="39"/>
                    <a:pt x="75" y="39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5"/>
                    <a:pt x="38" y="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9"/>
            <p:cNvSpPr>
              <a:spLocks/>
            </p:cNvSpPr>
            <p:nvPr/>
          </p:nvSpPr>
          <p:spPr bwMode="auto">
            <a:xfrm>
              <a:off x="4403034" y="3027363"/>
              <a:ext cx="166688" cy="165100"/>
            </a:xfrm>
            <a:custGeom>
              <a:avLst/>
              <a:gdLst>
                <a:gd name="T0" fmla="*/ 98 w 98"/>
                <a:gd name="T1" fmla="*/ 32 h 99"/>
                <a:gd name="T2" fmla="*/ 84 w 98"/>
                <a:gd name="T3" fmla="*/ 0 h 99"/>
                <a:gd name="T4" fmla="*/ 80 w 98"/>
                <a:gd name="T5" fmla="*/ 0 h 99"/>
                <a:gd name="T6" fmla="*/ 49 w 98"/>
                <a:gd name="T7" fmla="*/ 0 h 99"/>
                <a:gd name="T8" fmla="*/ 0 w 98"/>
                <a:gd name="T9" fmla="*/ 48 h 99"/>
                <a:gd name="T10" fmla="*/ 0 w 98"/>
                <a:gd name="T11" fmla="*/ 87 h 99"/>
                <a:gd name="T12" fmla="*/ 1 w 98"/>
                <a:gd name="T13" fmla="*/ 88 h 99"/>
                <a:gd name="T14" fmla="*/ 3 w 98"/>
                <a:gd name="T15" fmla="*/ 89 h 99"/>
                <a:gd name="T16" fmla="*/ 57 w 98"/>
                <a:gd name="T17" fmla="*/ 99 h 99"/>
                <a:gd name="T18" fmla="*/ 57 w 98"/>
                <a:gd name="T19" fmla="*/ 87 h 99"/>
                <a:gd name="T20" fmla="*/ 98 w 98"/>
                <a:gd name="T21" fmla="*/ 3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99">
                  <a:moveTo>
                    <a:pt x="98" y="32"/>
                  </a:moveTo>
                  <a:cubicBezTo>
                    <a:pt x="90" y="24"/>
                    <a:pt x="84" y="13"/>
                    <a:pt x="84" y="0"/>
                  </a:cubicBezTo>
                  <a:cubicBezTo>
                    <a:pt x="83" y="0"/>
                    <a:pt x="82" y="0"/>
                    <a:pt x="8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4" y="95"/>
                    <a:pt x="42" y="98"/>
                    <a:pt x="57" y="99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7" y="61"/>
                    <a:pt x="75" y="39"/>
                    <a:pt x="98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4434784" y="3497263"/>
            <a:ext cx="371476" cy="361950"/>
            <a:chOff x="4434784" y="3497263"/>
            <a:chExt cx="371476" cy="361950"/>
          </a:xfrm>
        </p:grpSpPr>
        <p:sp>
          <p:nvSpPr>
            <p:cNvPr id="180" name="Freeform 123"/>
            <p:cNvSpPr>
              <a:spLocks noEditPoints="1"/>
            </p:cNvSpPr>
            <p:nvPr/>
          </p:nvSpPr>
          <p:spPr bwMode="auto">
            <a:xfrm>
              <a:off x="4434784" y="3497263"/>
              <a:ext cx="179388" cy="174625"/>
            </a:xfrm>
            <a:custGeom>
              <a:avLst/>
              <a:gdLst>
                <a:gd name="T0" fmla="*/ 56 w 60"/>
                <a:gd name="T1" fmla="*/ 0 h 60"/>
                <a:gd name="T2" fmla="*/ 12 w 60"/>
                <a:gd name="T3" fmla="*/ 0 h 60"/>
                <a:gd name="T4" fmla="*/ 0 w 60"/>
                <a:gd name="T5" fmla="*/ 12 h 60"/>
                <a:gd name="T6" fmla="*/ 0 w 60"/>
                <a:gd name="T7" fmla="*/ 56 h 60"/>
                <a:gd name="T8" fmla="*/ 5 w 60"/>
                <a:gd name="T9" fmla="*/ 60 h 60"/>
                <a:gd name="T10" fmla="*/ 56 w 60"/>
                <a:gd name="T11" fmla="*/ 60 h 60"/>
                <a:gd name="T12" fmla="*/ 60 w 60"/>
                <a:gd name="T13" fmla="*/ 56 h 60"/>
                <a:gd name="T14" fmla="*/ 60 w 60"/>
                <a:gd name="T15" fmla="*/ 4 h 60"/>
                <a:gd name="T16" fmla="*/ 56 w 60"/>
                <a:gd name="T17" fmla="*/ 0 h 60"/>
                <a:gd name="T18" fmla="*/ 39 w 60"/>
                <a:gd name="T19" fmla="*/ 45 h 60"/>
                <a:gd name="T20" fmla="*/ 30 w 60"/>
                <a:gd name="T21" fmla="*/ 48 h 60"/>
                <a:gd name="T22" fmla="*/ 23 w 60"/>
                <a:gd name="T23" fmla="*/ 47 h 60"/>
                <a:gd name="T24" fmla="*/ 18 w 60"/>
                <a:gd name="T25" fmla="*/ 43 h 60"/>
                <a:gd name="T26" fmla="*/ 22 w 60"/>
                <a:gd name="T27" fmla="*/ 36 h 60"/>
                <a:gd name="T28" fmla="*/ 26 w 60"/>
                <a:gd name="T29" fmla="*/ 40 h 60"/>
                <a:gd name="T30" fmla="*/ 30 w 60"/>
                <a:gd name="T31" fmla="*/ 41 h 60"/>
                <a:gd name="T32" fmla="*/ 33 w 60"/>
                <a:gd name="T33" fmla="*/ 40 h 60"/>
                <a:gd name="T34" fmla="*/ 34 w 60"/>
                <a:gd name="T35" fmla="*/ 37 h 60"/>
                <a:gd name="T36" fmla="*/ 33 w 60"/>
                <a:gd name="T37" fmla="*/ 35 h 60"/>
                <a:gd name="T38" fmla="*/ 29 w 60"/>
                <a:gd name="T39" fmla="*/ 33 h 60"/>
                <a:gd name="T40" fmla="*/ 22 w 60"/>
                <a:gd name="T41" fmla="*/ 29 h 60"/>
                <a:gd name="T42" fmla="*/ 19 w 60"/>
                <a:gd name="T43" fmla="*/ 23 h 60"/>
                <a:gd name="T44" fmla="*/ 23 w 60"/>
                <a:gd name="T45" fmla="*/ 15 h 60"/>
                <a:gd name="T46" fmla="*/ 31 w 60"/>
                <a:gd name="T47" fmla="*/ 12 h 60"/>
                <a:gd name="T48" fmla="*/ 37 w 60"/>
                <a:gd name="T49" fmla="*/ 13 h 60"/>
                <a:gd name="T50" fmla="*/ 41 w 60"/>
                <a:gd name="T51" fmla="*/ 15 h 60"/>
                <a:gd name="T52" fmla="*/ 39 w 60"/>
                <a:gd name="T53" fmla="*/ 22 h 60"/>
                <a:gd name="T54" fmla="*/ 35 w 60"/>
                <a:gd name="T55" fmla="*/ 20 h 60"/>
                <a:gd name="T56" fmla="*/ 32 w 60"/>
                <a:gd name="T57" fmla="*/ 19 h 60"/>
                <a:gd name="T58" fmla="*/ 29 w 60"/>
                <a:gd name="T59" fmla="*/ 20 h 60"/>
                <a:gd name="T60" fmla="*/ 28 w 60"/>
                <a:gd name="T61" fmla="*/ 22 h 60"/>
                <a:gd name="T62" fmla="*/ 29 w 60"/>
                <a:gd name="T63" fmla="*/ 24 h 60"/>
                <a:gd name="T64" fmla="*/ 33 w 60"/>
                <a:gd name="T65" fmla="*/ 25 h 60"/>
                <a:gd name="T66" fmla="*/ 33 w 60"/>
                <a:gd name="T67" fmla="*/ 26 h 60"/>
                <a:gd name="T68" fmla="*/ 41 w 60"/>
                <a:gd name="T69" fmla="*/ 29 h 60"/>
                <a:gd name="T70" fmla="*/ 42 w 60"/>
                <a:gd name="T71" fmla="*/ 32 h 60"/>
                <a:gd name="T72" fmla="*/ 43 w 60"/>
                <a:gd name="T73" fmla="*/ 36 h 60"/>
                <a:gd name="T74" fmla="*/ 39 w 60"/>
                <a:gd name="T7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0">
                  <a:moveTo>
                    <a:pt x="5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58" y="0"/>
                    <a:pt x="56" y="0"/>
                  </a:cubicBezTo>
                  <a:close/>
                  <a:moveTo>
                    <a:pt x="39" y="45"/>
                  </a:moveTo>
                  <a:cubicBezTo>
                    <a:pt x="37" y="47"/>
                    <a:pt x="34" y="48"/>
                    <a:pt x="30" y="48"/>
                  </a:cubicBezTo>
                  <a:cubicBezTo>
                    <a:pt x="28" y="48"/>
                    <a:pt x="25" y="48"/>
                    <a:pt x="23" y="47"/>
                  </a:cubicBezTo>
                  <a:cubicBezTo>
                    <a:pt x="21" y="46"/>
                    <a:pt x="20" y="45"/>
                    <a:pt x="18" y="43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8"/>
                    <a:pt x="25" y="39"/>
                    <a:pt x="26" y="40"/>
                  </a:cubicBezTo>
                  <a:cubicBezTo>
                    <a:pt x="27" y="40"/>
                    <a:pt x="29" y="41"/>
                    <a:pt x="30" y="41"/>
                  </a:cubicBezTo>
                  <a:cubicBezTo>
                    <a:pt x="31" y="41"/>
                    <a:pt x="32" y="40"/>
                    <a:pt x="33" y="40"/>
                  </a:cubicBezTo>
                  <a:cubicBezTo>
                    <a:pt x="34" y="39"/>
                    <a:pt x="34" y="38"/>
                    <a:pt x="34" y="37"/>
                  </a:cubicBezTo>
                  <a:cubicBezTo>
                    <a:pt x="34" y="36"/>
                    <a:pt x="34" y="35"/>
                    <a:pt x="33" y="35"/>
                  </a:cubicBezTo>
                  <a:cubicBezTo>
                    <a:pt x="33" y="34"/>
                    <a:pt x="31" y="33"/>
                    <a:pt x="29" y="33"/>
                  </a:cubicBezTo>
                  <a:cubicBezTo>
                    <a:pt x="25" y="32"/>
                    <a:pt x="23" y="31"/>
                    <a:pt x="22" y="29"/>
                  </a:cubicBezTo>
                  <a:cubicBezTo>
                    <a:pt x="20" y="28"/>
                    <a:pt x="19" y="26"/>
                    <a:pt x="19" y="23"/>
                  </a:cubicBezTo>
                  <a:cubicBezTo>
                    <a:pt x="19" y="20"/>
                    <a:pt x="21" y="17"/>
                    <a:pt x="23" y="15"/>
                  </a:cubicBezTo>
                  <a:cubicBezTo>
                    <a:pt x="25" y="13"/>
                    <a:pt x="28" y="12"/>
                    <a:pt x="31" y="12"/>
                  </a:cubicBezTo>
                  <a:cubicBezTo>
                    <a:pt x="33" y="12"/>
                    <a:pt x="35" y="12"/>
                    <a:pt x="37" y="13"/>
                  </a:cubicBezTo>
                  <a:cubicBezTo>
                    <a:pt x="38" y="13"/>
                    <a:pt x="40" y="14"/>
                    <a:pt x="41" y="15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7" y="21"/>
                    <a:pt x="36" y="20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31" y="19"/>
                    <a:pt x="30" y="19"/>
                    <a:pt x="29" y="20"/>
                  </a:cubicBezTo>
                  <a:cubicBezTo>
                    <a:pt x="28" y="20"/>
                    <a:pt x="28" y="21"/>
                    <a:pt x="28" y="22"/>
                  </a:cubicBezTo>
                  <a:cubicBezTo>
                    <a:pt x="28" y="23"/>
                    <a:pt x="28" y="23"/>
                    <a:pt x="29" y="24"/>
                  </a:cubicBezTo>
                  <a:cubicBezTo>
                    <a:pt x="30" y="24"/>
                    <a:pt x="31" y="25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7" y="27"/>
                    <a:pt x="39" y="28"/>
                    <a:pt x="41" y="29"/>
                  </a:cubicBezTo>
                  <a:cubicBezTo>
                    <a:pt x="41" y="30"/>
                    <a:pt x="42" y="31"/>
                    <a:pt x="42" y="32"/>
                  </a:cubicBezTo>
                  <a:cubicBezTo>
                    <a:pt x="43" y="33"/>
                    <a:pt x="43" y="34"/>
                    <a:pt x="43" y="36"/>
                  </a:cubicBezTo>
                  <a:cubicBezTo>
                    <a:pt x="43" y="40"/>
                    <a:pt x="42" y="42"/>
                    <a:pt x="39" y="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4"/>
            <p:cNvSpPr>
              <a:spLocks noEditPoints="1"/>
            </p:cNvSpPr>
            <p:nvPr/>
          </p:nvSpPr>
          <p:spPr bwMode="auto">
            <a:xfrm>
              <a:off x="4626872" y="3497263"/>
              <a:ext cx="179388" cy="174625"/>
            </a:xfrm>
            <a:custGeom>
              <a:avLst/>
              <a:gdLst>
                <a:gd name="T0" fmla="*/ 49 w 60"/>
                <a:gd name="T1" fmla="*/ 0 h 60"/>
                <a:gd name="T2" fmla="*/ 5 w 60"/>
                <a:gd name="T3" fmla="*/ 0 h 60"/>
                <a:gd name="T4" fmla="*/ 0 w 60"/>
                <a:gd name="T5" fmla="*/ 4 h 60"/>
                <a:gd name="T6" fmla="*/ 0 w 60"/>
                <a:gd name="T7" fmla="*/ 56 h 60"/>
                <a:gd name="T8" fmla="*/ 5 w 60"/>
                <a:gd name="T9" fmla="*/ 60 h 60"/>
                <a:gd name="T10" fmla="*/ 56 w 60"/>
                <a:gd name="T11" fmla="*/ 60 h 60"/>
                <a:gd name="T12" fmla="*/ 60 w 60"/>
                <a:gd name="T13" fmla="*/ 56 h 60"/>
                <a:gd name="T14" fmla="*/ 60 w 60"/>
                <a:gd name="T15" fmla="*/ 12 h 60"/>
                <a:gd name="T16" fmla="*/ 49 w 60"/>
                <a:gd name="T17" fmla="*/ 0 h 60"/>
                <a:gd name="T18" fmla="*/ 44 w 60"/>
                <a:gd name="T19" fmla="*/ 47 h 60"/>
                <a:gd name="T20" fmla="*/ 36 w 60"/>
                <a:gd name="T21" fmla="*/ 47 h 60"/>
                <a:gd name="T22" fmla="*/ 32 w 60"/>
                <a:gd name="T23" fmla="*/ 33 h 60"/>
                <a:gd name="T24" fmla="*/ 31 w 60"/>
                <a:gd name="T25" fmla="*/ 29 h 60"/>
                <a:gd name="T26" fmla="*/ 30 w 60"/>
                <a:gd name="T27" fmla="*/ 28 h 60"/>
                <a:gd name="T28" fmla="*/ 30 w 60"/>
                <a:gd name="T29" fmla="*/ 29 h 60"/>
                <a:gd name="T30" fmla="*/ 29 w 60"/>
                <a:gd name="T31" fmla="*/ 33 h 60"/>
                <a:gd name="T32" fmla="*/ 25 w 60"/>
                <a:gd name="T33" fmla="*/ 47 h 60"/>
                <a:gd name="T34" fmla="*/ 16 w 60"/>
                <a:gd name="T35" fmla="*/ 47 h 60"/>
                <a:gd name="T36" fmla="*/ 7 w 60"/>
                <a:gd name="T37" fmla="*/ 13 h 60"/>
                <a:gd name="T38" fmla="*/ 16 w 60"/>
                <a:gd name="T39" fmla="*/ 13 h 60"/>
                <a:gd name="T40" fmla="*/ 20 w 60"/>
                <a:gd name="T41" fmla="*/ 29 h 60"/>
                <a:gd name="T42" fmla="*/ 21 w 60"/>
                <a:gd name="T43" fmla="*/ 32 h 60"/>
                <a:gd name="T44" fmla="*/ 21 w 60"/>
                <a:gd name="T45" fmla="*/ 34 h 60"/>
                <a:gd name="T46" fmla="*/ 22 w 60"/>
                <a:gd name="T47" fmla="*/ 32 h 60"/>
                <a:gd name="T48" fmla="*/ 22 w 60"/>
                <a:gd name="T49" fmla="*/ 29 h 60"/>
                <a:gd name="T50" fmla="*/ 27 w 60"/>
                <a:gd name="T51" fmla="*/ 13 h 60"/>
                <a:gd name="T52" fmla="*/ 34 w 60"/>
                <a:gd name="T53" fmla="*/ 13 h 60"/>
                <a:gd name="T54" fmla="*/ 38 w 60"/>
                <a:gd name="T55" fmla="*/ 29 h 60"/>
                <a:gd name="T56" fmla="*/ 39 w 60"/>
                <a:gd name="T57" fmla="*/ 31 h 60"/>
                <a:gd name="T58" fmla="*/ 40 w 60"/>
                <a:gd name="T59" fmla="*/ 34 h 60"/>
                <a:gd name="T60" fmla="*/ 40 w 60"/>
                <a:gd name="T61" fmla="*/ 31 h 60"/>
                <a:gd name="T62" fmla="*/ 41 w 60"/>
                <a:gd name="T63" fmla="*/ 29 h 60"/>
                <a:gd name="T64" fmla="*/ 45 w 60"/>
                <a:gd name="T65" fmla="*/ 13 h 60"/>
                <a:gd name="T66" fmla="*/ 54 w 60"/>
                <a:gd name="T67" fmla="*/ 13 h 60"/>
                <a:gd name="T68" fmla="*/ 44 w 60"/>
                <a:gd name="T69" fmla="*/ 4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0">
                  <a:moveTo>
                    <a:pt x="4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55" y="0"/>
                    <a:pt x="49" y="0"/>
                  </a:cubicBezTo>
                  <a:close/>
                  <a:moveTo>
                    <a:pt x="44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32"/>
                    <a:pt x="31" y="31"/>
                    <a:pt x="31" y="29"/>
                  </a:cubicBezTo>
                  <a:cubicBezTo>
                    <a:pt x="31" y="29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0" y="31"/>
                    <a:pt x="29" y="32"/>
                    <a:pt x="29" y="33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1"/>
                    <a:pt x="21" y="32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21" y="34"/>
                    <a:pt x="21" y="33"/>
                    <a:pt x="22" y="32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30"/>
                    <a:pt x="39" y="31"/>
                    <a:pt x="39" y="31"/>
                  </a:cubicBezTo>
                  <a:cubicBezTo>
                    <a:pt x="39" y="32"/>
                    <a:pt x="39" y="33"/>
                    <a:pt x="40" y="34"/>
                  </a:cubicBezTo>
                  <a:cubicBezTo>
                    <a:pt x="40" y="33"/>
                    <a:pt x="40" y="32"/>
                    <a:pt x="40" y="31"/>
                  </a:cubicBezTo>
                  <a:cubicBezTo>
                    <a:pt x="40" y="30"/>
                    <a:pt x="40" y="30"/>
                    <a:pt x="41" y="29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54" y="13"/>
                    <a:pt x="54" y="13"/>
                    <a:pt x="54" y="13"/>
                  </a:cubicBezTo>
                  <a:lnTo>
                    <a:pt x="44" y="4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25"/>
            <p:cNvSpPr>
              <a:spLocks/>
            </p:cNvSpPr>
            <p:nvPr/>
          </p:nvSpPr>
          <p:spPr bwMode="auto">
            <a:xfrm>
              <a:off x="4498284" y="3741738"/>
              <a:ext cx="53975" cy="58738"/>
            </a:xfrm>
            <a:custGeom>
              <a:avLst/>
              <a:gdLst>
                <a:gd name="T0" fmla="*/ 9 w 18"/>
                <a:gd name="T1" fmla="*/ 0 h 20"/>
                <a:gd name="T2" fmla="*/ 3 w 18"/>
                <a:gd name="T3" fmla="*/ 3 h 20"/>
                <a:gd name="T4" fmla="*/ 0 w 18"/>
                <a:gd name="T5" fmla="*/ 10 h 20"/>
                <a:gd name="T6" fmla="*/ 3 w 18"/>
                <a:gd name="T7" fmla="*/ 17 h 20"/>
                <a:gd name="T8" fmla="*/ 9 w 18"/>
                <a:gd name="T9" fmla="*/ 20 h 20"/>
                <a:gd name="T10" fmla="*/ 16 w 18"/>
                <a:gd name="T11" fmla="*/ 17 h 20"/>
                <a:gd name="T12" fmla="*/ 18 w 18"/>
                <a:gd name="T13" fmla="*/ 10 h 20"/>
                <a:gd name="T14" fmla="*/ 16 w 18"/>
                <a:gd name="T15" fmla="*/ 3 h 20"/>
                <a:gd name="T16" fmla="*/ 9 w 18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0"/>
                  </a:move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3"/>
                    <a:pt x="1" y="15"/>
                    <a:pt x="3" y="17"/>
                  </a:cubicBezTo>
                  <a:cubicBezTo>
                    <a:pt x="5" y="19"/>
                    <a:pt x="7" y="20"/>
                    <a:pt x="9" y="20"/>
                  </a:cubicBezTo>
                  <a:cubicBezTo>
                    <a:pt x="12" y="20"/>
                    <a:pt x="14" y="19"/>
                    <a:pt x="16" y="17"/>
                  </a:cubicBezTo>
                  <a:cubicBezTo>
                    <a:pt x="18" y="15"/>
                    <a:pt x="18" y="13"/>
                    <a:pt x="18" y="10"/>
                  </a:cubicBezTo>
                  <a:cubicBezTo>
                    <a:pt x="18" y="7"/>
                    <a:pt x="18" y="5"/>
                    <a:pt x="16" y="3"/>
                  </a:cubicBezTo>
                  <a:cubicBezTo>
                    <a:pt x="14" y="1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6"/>
            <p:cNvSpPr>
              <a:spLocks noEditPoints="1"/>
            </p:cNvSpPr>
            <p:nvPr/>
          </p:nvSpPr>
          <p:spPr bwMode="auto">
            <a:xfrm>
              <a:off x="4434784" y="3684588"/>
              <a:ext cx="179388" cy="174625"/>
            </a:xfrm>
            <a:custGeom>
              <a:avLst/>
              <a:gdLst>
                <a:gd name="T0" fmla="*/ 56 w 60"/>
                <a:gd name="T1" fmla="*/ 0 h 60"/>
                <a:gd name="T2" fmla="*/ 5 w 60"/>
                <a:gd name="T3" fmla="*/ 0 h 60"/>
                <a:gd name="T4" fmla="*/ 0 w 60"/>
                <a:gd name="T5" fmla="*/ 4 h 60"/>
                <a:gd name="T6" fmla="*/ 0 w 60"/>
                <a:gd name="T7" fmla="*/ 48 h 60"/>
                <a:gd name="T8" fmla="*/ 12 w 60"/>
                <a:gd name="T9" fmla="*/ 60 h 60"/>
                <a:gd name="T10" fmla="*/ 56 w 60"/>
                <a:gd name="T11" fmla="*/ 60 h 60"/>
                <a:gd name="T12" fmla="*/ 60 w 60"/>
                <a:gd name="T13" fmla="*/ 56 h 60"/>
                <a:gd name="T14" fmla="*/ 60 w 60"/>
                <a:gd name="T15" fmla="*/ 4 h 60"/>
                <a:gd name="T16" fmla="*/ 56 w 60"/>
                <a:gd name="T17" fmla="*/ 0 h 60"/>
                <a:gd name="T18" fmla="*/ 47 w 60"/>
                <a:gd name="T19" fmla="*/ 37 h 60"/>
                <a:gd name="T20" fmla="*/ 43 w 60"/>
                <a:gd name="T21" fmla="*/ 43 h 60"/>
                <a:gd name="T22" fmla="*/ 37 w 60"/>
                <a:gd name="T23" fmla="*/ 47 h 60"/>
                <a:gd name="T24" fmla="*/ 30 w 60"/>
                <a:gd name="T25" fmla="*/ 48 h 60"/>
                <a:gd name="T26" fmla="*/ 23 w 60"/>
                <a:gd name="T27" fmla="*/ 47 h 60"/>
                <a:gd name="T28" fmla="*/ 17 w 60"/>
                <a:gd name="T29" fmla="*/ 43 h 60"/>
                <a:gd name="T30" fmla="*/ 13 w 60"/>
                <a:gd name="T31" fmla="*/ 37 h 60"/>
                <a:gd name="T32" fmla="*/ 12 w 60"/>
                <a:gd name="T33" fmla="*/ 30 h 60"/>
                <a:gd name="T34" fmla="*/ 13 w 60"/>
                <a:gd name="T35" fmla="*/ 23 h 60"/>
                <a:gd name="T36" fmla="*/ 17 w 60"/>
                <a:gd name="T37" fmla="*/ 17 h 60"/>
                <a:gd name="T38" fmla="*/ 23 w 60"/>
                <a:gd name="T39" fmla="*/ 13 h 60"/>
                <a:gd name="T40" fmla="*/ 30 w 60"/>
                <a:gd name="T41" fmla="*/ 12 h 60"/>
                <a:gd name="T42" fmla="*/ 37 w 60"/>
                <a:gd name="T43" fmla="*/ 13 h 60"/>
                <a:gd name="T44" fmla="*/ 43 w 60"/>
                <a:gd name="T45" fmla="*/ 17 h 60"/>
                <a:gd name="T46" fmla="*/ 47 w 60"/>
                <a:gd name="T47" fmla="*/ 23 h 60"/>
                <a:gd name="T48" fmla="*/ 49 w 60"/>
                <a:gd name="T49" fmla="*/ 30 h 60"/>
                <a:gd name="T50" fmla="*/ 47 w 60"/>
                <a:gd name="T51" fmla="*/ 3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0">
                  <a:moveTo>
                    <a:pt x="5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5"/>
                    <a:pt x="6" y="60"/>
                    <a:pt x="12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58" y="0"/>
                    <a:pt x="56" y="0"/>
                  </a:cubicBezTo>
                  <a:close/>
                  <a:moveTo>
                    <a:pt x="47" y="37"/>
                  </a:moveTo>
                  <a:cubicBezTo>
                    <a:pt x="46" y="39"/>
                    <a:pt x="45" y="41"/>
                    <a:pt x="43" y="43"/>
                  </a:cubicBezTo>
                  <a:cubicBezTo>
                    <a:pt x="42" y="44"/>
                    <a:pt x="40" y="46"/>
                    <a:pt x="37" y="47"/>
                  </a:cubicBezTo>
                  <a:cubicBezTo>
                    <a:pt x="35" y="48"/>
                    <a:pt x="33" y="48"/>
                    <a:pt x="30" y="48"/>
                  </a:cubicBezTo>
                  <a:cubicBezTo>
                    <a:pt x="28" y="48"/>
                    <a:pt x="26" y="48"/>
                    <a:pt x="23" y="47"/>
                  </a:cubicBezTo>
                  <a:cubicBezTo>
                    <a:pt x="21" y="46"/>
                    <a:pt x="19" y="44"/>
                    <a:pt x="17" y="43"/>
                  </a:cubicBezTo>
                  <a:cubicBezTo>
                    <a:pt x="16" y="41"/>
                    <a:pt x="14" y="39"/>
                    <a:pt x="13" y="37"/>
                  </a:cubicBezTo>
                  <a:cubicBezTo>
                    <a:pt x="13" y="35"/>
                    <a:pt x="12" y="32"/>
                    <a:pt x="12" y="30"/>
                  </a:cubicBezTo>
                  <a:cubicBezTo>
                    <a:pt x="12" y="28"/>
                    <a:pt x="13" y="25"/>
                    <a:pt x="13" y="23"/>
                  </a:cubicBezTo>
                  <a:cubicBezTo>
                    <a:pt x="14" y="21"/>
                    <a:pt x="16" y="19"/>
                    <a:pt x="17" y="17"/>
                  </a:cubicBezTo>
                  <a:cubicBezTo>
                    <a:pt x="19" y="16"/>
                    <a:pt x="21" y="14"/>
                    <a:pt x="23" y="13"/>
                  </a:cubicBezTo>
                  <a:cubicBezTo>
                    <a:pt x="26" y="12"/>
                    <a:pt x="28" y="12"/>
                    <a:pt x="30" y="12"/>
                  </a:cubicBezTo>
                  <a:cubicBezTo>
                    <a:pt x="33" y="12"/>
                    <a:pt x="35" y="12"/>
                    <a:pt x="37" y="13"/>
                  </a:cubicBezTo>
                  <a:cubicBezTo>
                    <a:pt x="40" y="14"/>
                    <a:pt x="42" y="16"/>
                    <a:pt x="43" y="17"/>
                  </a:cubicBezTo>
                  <a:cubicBezTo>
                    <a:pt x="45" y="19"/>
                    <a:pt x="46" y="21"/>
                    <a:pt x="47" y="23"/>
                  </a:cubicBezTo>
                  <a:cubicBezTo>
                    <a:pt x="48" y="25"/>
                    <a:pt x="49" y="28"/>
                    <a:pt x="49" y="30"/>
                  </a:cubicBezTo>
                  <a:cubicBezTo>
                    <a:pt x="49" y="32"/>
                    <a:pt x="48" y="35"/>
                    <a:pt x="47" y="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27"/>
            <p:cNvSpPr>
              <a:spLocks noEditPoints="1"/>
            </p:cNvSpPr>
            <p:nvPr/>
          </p:nvSpPr>
          <p:spPr bwMode="auto">
            <a:xfrm>
              <a:off x="4626872" y="3684588"/>
              <a:ext cx="179388" cy="174625"/>
            </a:xfrm>
            <a:custGeom>
              <a:avLst/>
              <a:gdLst>
                <a:gd name="T0" fmla="*/ 56 w 60"/>
                <a:gd name="T1" fmla="*/ 0 h 60"/>
                <a:gd name="T2" fmla="*/ 5 w 60"/>
                <a:gd name="T3" fmla="*/ 0 h 60"/>
                <a:gd name="T4" fmla="*/ 0 w 60"/>
                <a:gd name="T5" fmla="*/ 4 h 60"/>
                <a:gd name="T6" fmla="*/ 0 w 60"/>
                <a:gd name="T7" fmla="*/ 56 h 60"/>
                <a:gd name="T8" fmla="*/ 5 w 60"/>
                <a:gd name="T9" fmla="*/ 60 h 60"/>
                <a:gd name="T10" fmla="*/ 49 w 60"/>
                <a:gd name="T11" fmla="*/ 60 h 60"/>
                <a:gd name="T12" fmla="*/ 60 w 60"/>
                <a:gd name="T13" fmla="*/ 48 h 60"/>
                <a:gd name="T14" fmla="*/ 60 w 60"/>
                <a:gd name="T15" fmla="*/ 4 h 60"/>
                <a:gd name="T16" fmla="*/ 56 w 60"/>
                <a:gd name="T17" fmla="*/ 0 h 60"/>
                <a:gd name="T18" fmla="*/ 43 w 60"/>
                <a:gd name="T19" fmla="*/ 21 h 60"/>
                <a:gd name="T20" fmla="*/ 35 w 60"/>
                <a:gd name="T21" fmla="*/ 21 h 60"/>
                <a:gd name="T22" fmla="*/ 35 w 60"/>
                <a:gd name="T23" fmla="*/ 47 h 60"/>
                <a:gd name="T24" fmla="*/ 26 w 60"/>
                <a:gd name="T25" fmla="*/ 47 h 60"/>
                <a:gd name="T26" fmla="*/ 26 w 60"/>
                <a:gd name="T27" fmla="*/ 21 h 60"/>
                <a:gd name="T28" fmla="*/ 18 w 60"/>
                <a:gd name="T29" fmla="*/ 21 h 60"/>
                <a:gd name="T30" fmla="*/ 18 w 60"/>
                <a:gd name="T31" fmla="*/ 13 h 60"/>
                <a:gd name="T32" fmla="*/ 43 w 60"/>
                <a:gd name="T33" fmla="*/ 13 h 60"/>
                <a:gd name="T34" fmla="*/ 43 w 60"/>
                <a:gd name="T35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60">
                  <a:moveTo>
                    <a:pt x="5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5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5" y="60"/>
                    <a:pt x="60" y="55"/>
                    <a:pt x="60" y="48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58" y="0"/>
                    <a:pt x="56" y="0"/>
                  </a:cubicBezTo>
                  <a:close/>
                  <a:moveTo>
                    <a:pt x="43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43" y="13"/>
                    <a:pt x="43" y="13"/>
                    <a:pt x="43" y="13"/>
                  </a:cubicBezTo>
                  <a:lnTo>
                    <a:pt x="43" y="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7" name="Freeform 131"/>
          <p:cNvSpPr>
            <a:spLocks noEditPoints="1"/>
          </p:cNvSpPr>
          <p:nvPr/>
        </p:nvSpPr>
        <p:spPr bwMode="auto">
          <a:xfrm>
            <a:off x="3726759" y="3506788"/>
            <a:ext cx="360362" cy="338138"/>
          </a:xfrm>
          <a:custGeom>
            <a:avLst/>
            <a:gdLst>
              <a:gd name="T0" fmla="*/ 132 w 177"/>
              <a:gd name="T1" fmla="*/ 46 h 170"/>
              <a:gd name="T2" fmla="*/ 171 w 177"/>
              <a:gd name="T3" fmla="*/ 46 h 170"/>
              <a:gd name="T4" fmla="*/ 177 w 177"/>
              <a:gd name="T5" fmla="*/ 51 h 170"/>
              <a:gd name="T6" fmla="*/ 177 w 177"/>
              <a:gd name="T7" fmla="*/ 165 h 170"/>
              <a:gd name="T8" fmla="*/ 171 w 177"/>
              <a:gd name="T9" fmla="*/ 170 h 170"/>
              <a:gd name="T10" fmla="*/ 132 w 177"/>
              <a:gd name="T11" fmla="*/ 170 h 170"/>
              <a:gd name="T12" fmla="*/ 126 w 177"/>
              <a:gd name="T13" fmla="*/ 165 h 170"/>
              <a:gd name="T14" fmla="*/ 126 w 177"/>
              <a:gd name="T15" fmla="*/ 51 h 170"/>
              <a:gd name="T16" fmla="*/ 132 w 177"/>
              <a:gd name="T17" fmla="*/ 46 h 170"/>
              <a:gd name="T18" fmla="*/ 137 w 177"/>
              <a:gd name="T19" fmla="*/ 159 h 170"/>
              <a:gd name="T20" fmla="*/ 165 w 177"/>
              <a:gd name="T21" fmla="*/ 159 h 170"/>
              <a:gd name="T22" fmla="*/ 165 w 177"/>
              <a:gd name="T23" fmla="*/ 57 h 170"/>
              <a:gd name="T24" fmla="*/ 137 w 177"/>
              <a:gd name="T25" fmla="*/ 57 h 170"/>
              <a:gd name="T26" fmla="*/ 137 w 177"/>
              <a:gd name="T27" fmla="*/ 159 h 170"/>
              <a:gd name="T28" fmla="*/ 6 w 177"/>
              <a:gd name="T29" fmla="*/ 170 h 170"/>
              <a:gd name="T30" fmla="*/ 0 w 177"/>
              <a:gd name="T31" fmla="*/ 165 h 170"/>
              <a:gd name="T32" fmla="*/ 0 w 177"/>
              <a:gd name="T33" fmla="*/ 81 h 170"/>
              <a:gd name="T34" fmla="*/ 6 w 177"/>
              <a:gd name="T35" fmla="*/ 76 h 170"/>
              <a:gd name="T36" fmla="*/ 45 w 177"/>
              <a:gd name="T37" fmla="*/ 76 h 170"/>
              <a:gd name="T38" fmla="*/ 51 w 177"/>
              <a:gd name="T39" fmla="*/ 81 h 170"/>
              <a:gd name="T40" fmla="*/ 51 w 177"/>
              <a:gd name="T41" fmla="*/ 165 h 170"/>
              <a:gd name="T42" fmla="*/ 45 w 177"/>
              <a:gd name="T43" fmla="*/ 170 h 170"/>
              <a:gd name="T44" fmla="*/ 6 w 177"/>
              <a:gd name="T45" fmla="*/ 170 h 170"/>
              <a:gd name="T46" fmla="*/ 31 w 177"/>
              <a:gd name="T47" fmla="*/ 87 h 170"/>
              <a:gd name="T48" fmla="*/ 40 w 177"/>
              <a:gd name="T49" fmla="*/ 96 h 170"/>
              <a:gd name="T50" fmla="*/ 40 w 177"/>
              <a:gd name="T51" fmla="*/ 87 h 170"/>
              <a:gd name="T52" fmla="*/ 31 w 177"/>
              <a:gd name="T53" fmla="*/ 87 h 170"/>
              <a:gd name="T54" fmla="*/ 12 w 177"/>
              <a:gd name="T55" fmla="*/ 87 h 170"/>
              <a:gd name="T56" fmla="*/ 40 w 177"/>
              <a:gd name="T57" fmla="*/ 114 h 170"/>
              <a:gd name="T58" fmla="*/ 40 w 177"/>
              <a:gd name="T59" fmla="*/ 105 h 170"/>
              <a:gd name="T60" fmla="*/ 22 w 177"/>
              <a:gd name="T61" fmla="*/ 87 h 170"/>
              <a:gd name="T62" fmla="*/ 12 w 177"/>
              <a:gd name="T63" fmla="*/ 87 h 170"/>
              <a:gd name="T64" fmla="*/ 12 w 177"/>
              <a:gd name="T65" fmla="*/ 105 h 170"/>
              <a:gd name="T66" fmla="*/ 40 w 177"/>
              <a:gd name="T67" fmla="*/ 132 h 170"/>
              <a:gd name="T68" fmla="*/ 40 w 177"/>
              <a:gd name="T69" fmla="*/ 123 h 170"/>
              <a:gd name="T70" fmla="*/ 12 w 177"/>
              <a:gd name="T71" fmla="*/ 95 h 170"/>
              <a:gd name="T72" fmla="*/ 12 w 177"/>
              <a:gd name="T73" fmla="*/ 105 h 170"/>
              <a:gd name="T74" fmla="*/ 12 w 177"/>
              <a:gd name="T75" fmla="*/ 123 h 170"/>
              <a:gd name="T76" fmla="*/ 40 w 177"/>
              <a:gd name="T77" fmla="*/ 151 h 170"/>
              <a:gd name="T78" fmla="*/ 40 w 177"/>
              <a:gd name="T79" fmla="*/ 142 h 170"/>
              <a:gd name="T80" fmla="*/ 12 w 177"/>
              <a:gd name="T81" fmla="*/ 114 h 170"/>
              <a:gd name="T82" fmla="*/ 12 w 177"/>
              <a:gd name="T83" fmla="*/ 123 h 170"/>
              <a:gd name="T84" fmla="*/ 12 w 177"/>
              <a:gd name="T85" fmla="*/ 141 h 170"/>
              <a:gd name="T86" fmla="*/ 30 w 177"/>
              <a:gd name="T87" fmla="*/ 159 h 170"/>
              <a:gd name="T88" fmla="*/ 39 w 177"/>
              <a:gd name="T89" fmla="*/ 159 h 170"/>
              <a:gd name="T90" fmla="*/ 12 w 177"/>
              <a:gd name="T91" fmla="*/ 132 h 170"/>
              <a:gd name="T92" fmla="*/ 12 w 177"/>
              <a:gd name="T93" fmla="*/ 141 h 170"/>
              <a:gd name="T94" fmla="*/ 12 w 177"/>
              <a:gd name="T95" fmla="*/ 159 h 170"/>
              <a:gd name="T96" fmla="*/ 21 w 177"/>
              <a:gd name="T97" fmla="*/ 159 h 170"/>
              <a:gd name="T98" fmla="*/ 12 w 177"/>
              <a:gd name="T99" fmla="*/ 150 h 170"/>
              <a:gd name="T100" fmla="*/ 12 w 177"/>
              <a:gd name="T101" fmla="*/ 159 h 170"/>
              <a:gd name="T102" fmla="*/ 108 w 177"/>
              <a:gd name="T103" fmla="*/ 0 h 170"/>
              <a:gd name="T104" fmla="*/ 69 w 177"/>
              <a:gd name="T105" fmla="*/ 0 h 170"/>
              <a:gd name="T106" fmla="*/ 63 w 177"/>
              <a:gd name="T107" fmla="*/ 5 h 170"/>
              <a:gd name="T108" fmla="*/ 63 w 177"/>
              <a:gd name="T109" fmla="*/ 165 h 170"/>
              <a:gd name="T110" fmla="*/ 69 w 177"/>
              <a:gd name="T111" fmla="*/ 170 h 170"/>
              <a:gd name="T112" fmla="*/ 108 w 177"/>
              <a:gd name="T113" fmla="*/ 170 h 170"/>
              <a:gd name="T114" fmla="*/ 114 w 177"/>
              <a:gd name="T115" fmla="*/ 165 h 170"/>
              <a:gd name="T116" fmla="*/ 114 w 177"/>
              <a:gd name="T117" fmla="*/ 5 h 170"/>
              <a:gd name="T118" fmla="*/ 108 w 177"/>
              <a:gd name="T11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7" h="170">
                <a:moveTo>
                  <a:pt x="132" y="46"/>
                </a:moveTo>
                <a:cubicBezTo>
                  <a:pt x="171" y="46"/>
                  <a:pt x="171" y="46"/>
                  <a:pt x="171" y="46"/>
                </a:cubicBezTo>
                <a:cubicBezTo>
                  <a:pt x="174" y="46"/>
                  <a:pt x="177" y="48"/>
                  <a:pt x="177" y="51"/>
                </a:cubicBezTo>
                <a:cubicBezTo>
                  <a:pt x="177" y="165"/>
                  <a:pt x="177" y="165"/>
                  <a:pt x="177" y="165"/>
                </a:cubicBezTo>
                <a:cubicBezTo>
                  <a:pt x="177" y="168"/>
                  <a:pt x="174" y="170"/>
                  <a:pt x="171" y="170"/>
                </a:cubicBezTo>
                <a:cubicBezTo>
                  <a:pt x="132" y="170"/>
                  <a:pt x="132" y="170"/>
                  <a:pt x="132" y="170"/>
                </a:cubicBezTo>
                <a:cubicBezTo>
                  <a:pt x="129" y="170"/>
                  <a:pt x="126" y="168"/>
                  <a:pt x="126" y="165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26" y="48"/>
                  <a:pt x="129" y="46"/>
                  <a:pt x="132" y="46"/>
                </a:cubicBezTo>
                <a:close/>
                <a:moveTo>
                  <a:pt x="137" y="159"/>
                </a:moveTo>
                <a:cubicBezTo>
                  <a:pt x="165" y="159"/>
                  <a:pt x="165" y="159"/>
                  <a:pt x="165" y="159"/>
                </a:cubicBezTo>
                <a:cubicBezTo>
                  <a:pt x="165" y="57"/>
                  <a:pt x="165" y="57"/>
                  <a:pt x="165" y="57"/>
                </a:cubicBezTo>
                <a:cubicBezTo>
                  <a:pt x="137" y="57"/>
                  <a:pt x="137" y="57"/>
                  <a:pt x="137" y="57"/>
                </a:cubicBezTo>
                <a:lnTo>
                  <a:pt x="137" y="159"/>
                </a:lnTo>
                <a:close/>
                <a:moveTo>
                  <a:pt x="6" y="170"/>
                </a:moveTo>
                <a:cubicBezTo>
                  <a:pt x="3" y="170"/>
                  <a:pt x="0" y="168"/>
                  <a:pt x="0" y="165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8"/>
                  <a:pt x="3" y="76"/>
                  <a:pt x="6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8" y="76"/>
                  <a:pt x="51" y="78"/>
                  <a:pt x="51" y="81"/>
                </a:cubicBezTo>
                <a:cubicBezTo>
                  <a:pt x="51" y="165"/>
                  <a:pt x="51" y="165"/>
                  <a:pt x="51" y="165"/>
                </a:cubicBezTo>
                <a:cubicBezTo>
                  <a:pt x="51" y="168"/>
                  <a:pt x="48" y="170"/>
                  <a:pt x="45" y="170"/>
                </a:cubicBezTo>
                <a:lnTo>
                  <a:pt x="6" y="170"/>
                </a:lnTo>
                <a:close/>
                <a:moveTo>
                  <a:pt x="31" y="87"/>
                </a:moveTo>
                <a:cubicBezTo>
                  <a:pt x="40" y="96"/>
                  <a:pt x="40" y="96"/>
                  <a:pt x="40" y="96"/>
                </a:cubicBezTo>
                <a:cubicBezTo>
                  <a:pt x="40" y="87"/>
                  <a:pt x="40" y="87"/>
                  <a:pt x="40" y="87"/>
                </a:cubicBezTo>
                <a:lnTo>
                  <a:pt x="31" y="87"/>
                </a:lnTo>
                <a:close/>
                <a:moveTo>
                  <a:pt x="12" y="87"/>
                </a:moveTo>
                <a:cubicBezTo>
                  <a:pt x="40" y="114"/>
                  <a:pt x="40" y="114"/>
                  <a:pt x="40" y="114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22" y="87"/>
                  <a:pt x="22" y="87"/>
                  <a:pt x="22" y="87"/>
                </a:cubicBezTo>
                <a:lnTo>
                  <a:pt x="12" y="87"/>
                </a:lnTo>
                <a:close/>
                <a:moveTo>
                  <a:pt x="12" y="105"/>
                </a:moveTo>
                <a:cubicBezTo>
                  <a:pt x="40" y="132"/>
                  <a:pt x="40" y="132"/>
                  <a:pt x="40" y="132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12" y="95"/>
                  <a:pt x="12" y="95"/>
                  <a:pt x="12" y="95"/>
                </a:cubicBezTo>
                <a:lnTo>
                  <a:pt x="12" y="105"/>
                </a:lnTo>
                <a:close/>
                <a:moveTo>
                  <a:pt x="12" y="123"/>
                </a:moveTo>
                <a:cubicBezTo>
                  <a:pt x="40" y="151"/>
                  <a:pt x="40" y="151"/>
                  <a:pt x="40" y="151"/>
                </a:cubicBezTo>
                <a:cubicBezTo>
                  <a:pt x="40" y="142"/>
                  <a:pt x="40" y="142"/>
                  <a:pt x="40" y="142"/>
                </a:cubicBezTo>
                <a:cubicBezTo>
                  <a:pt x="12" y="114"/>
                  <a:pt x="12" y="114"/>
                  <a:pt x="12" y="114"/>
                </a:cubicBezTo>
                <a:lnTo>
                  <a:pt x="12" y="123"/>
                </a:lnTo>
                <a:close/>
                <a:moveTo>
                  <a:pt x="12" y="141"/>
                </a:moveTo>
                <a:cubicBezTo>
                  <a:pt x="30" y="159"/>
                  <a:pt x="30" y="159"/>
                  <a:pt x="30" y="159"/>
                </a:cubicBezTo>
                <a:cubicBezTo>
                  <a:pt x="39" y="159"/>
                  <a:pt x="39" y="159"/>
                  <a:pt x="39" y="159"/>
                </a:cubicBezTo>
                <a:cubicBezTo>
                  <a:pt x="12" y="132"/>
                  <a:pt x="12" y="132"/>
                  <a:pt x="12" y="132"/>
                </a:cubicBezTo>
                <a:lnTo>
                  <a:pt x="12" y="141"/>
                </a:lnTo>
                <a:close/>
                <a:moveTo>
                  <a:pt x="12" y="159"/>
                </a:moveTo>
                <a:cubicBezTo>
                  <a:pt x="21" y="159"/>
                  <a:pt x="21" y="159"/>
                  <a:pt x="21" y="159"/>
                </a:cubicBezTo>
                <a:cubicBezTo>
                  <a:pt x="12" y="150"/>
                  <a:pt x="12" y="150"/>
                  <a:pt x="12" y="150"/>
                </a:cubicBezTo>
                <a:lnTo>
                  <a:pt x="12" y="159"/>
                </a:lnTo>
                <a:close/>
                <a:moveTo>
                  <a:pt x="108" y="0"/>
                </a:move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3" y="2"/>
                  <a:pt x="63" y="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63" y="168"/>
                  <a:pt x="66" y="170"/>
                  <a:pt x="69" y="170"/>
                </a:cubicBezTo>
                <a:cubicBezTo>
                  <a:pt x="108" y="170"/>
                  <a:pt x="108" y="170"/>
                  <a:pt x="108" y="170"/>
                </a:cubicBezTo>
                <a:cubicBezTo>
                  <a:pt x="111" y="170"/>
                  <a:pt x="114" y="168"/>
                  <a:pt x="114" y="165"/>
                </a:cubicBezTo>
                <a:cubicBezTo>
                  <a:pt x="114" y="5"/>
                  <a:pt x="114" y="5"/>
                  <a:pt x="114" y="5"/>
                </a:cubicBezTo>
                <a:cubicBezTo>
                  <a:pt x="114" y="2"/>
                  <a:pt x="111" y="0"/>
                  <a:pt x="1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66359" y="3490913"/>
            <a:ext cx="254000" cy="358774"/>
            <a:chOff x="3066359" y="3490913"/>
            <a:chExt cx="254000" cy="358774"/>
          </a:xfrm>
        </p:grpSpPr>
        <p:sp>
          <p:nvSpPr>
            <p:cNvPr id="190" name="Freeform 135"/>
            <p:cNvSpPr>
              <a:spLocks/>
            </p:cNvSpPr>
            <p:nvPr/>
          </p:nvSpPr>
          <p:spPr bwMode="auto">
            <a:xfrm>
              <a:off x="3137796" y="3490913"/>
              <a:ext cx="109537" cy="50800"/>
            </a:xfrm>
            <a:custGeom>
              <a:avLst/>
              <a:gdLst>
                <a:gd name="T0" fmla="*/ 0 w 98"/>
                <a:gd name="T1" fmla="*/ 41 h 46"/>
                <a:gd name="T2" fmla="*/ 0 w 98"/>
                <a:gd name="T3" fmla="*/ 29 h 46"/>
                <a:gd name="T4" fmla="*/ 5 w 98"/>
                <a:gd name="T5" fmla="*/ 24 h 46"/>
                <a:gd name="T6" fmla="*/ 13 w 98"/>
                <a:gd name="T7" fmla="*/ 24 h 46"/>
                <a:gd name="T8" fmla="*/ 32 w 98"/>
                <a:gd name="T9" fmla="*/ 12 h 46"/>
                <a:gd name="T10" fmla="*/ 49 w 98"/>
                <a:gd name="T11" fmla="*/ 0 h 46"/>
                <a:gd name="T12" fmla="*/ 67 w 98"/>
                <a:gd name="T13" fmla="*/ 12 h 46"/>
                <a:gd name="T14" fmla="*/ 86 w 98"/>
                <a:gd name="T15" fmla="*/ 24 h 46"/>
                <a:gd name="T16" fmla="*/ 94 w 98"/>
                <a:gd name="T17" fmla="*/ 24 h 46"/>
                <a:gd name="T18" fmla="*/ 98 w 98"/>
                <a:gd name="T19" fmla="*/ 29 h 46"/>
                <a:gd name="T20" fmla="*/ 98 w 98"/>
                <a:gd name="T21" fmla="*/ 41 h 46"/>
                <a:gd name="T22" fmla="*/ 94 w 98"/>
                <a:gd name="T23" fmla="*/ 46 h 46"/>
                <a:gd name="T24" fmla="*/ 5 w 98"/>
                <a:gd name="T25" fmla="*/ 46 h 46"/>
                <a:gd name="T26" fmla="*/ 0 w 98"/>
                <a:gd name="T27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46">
                  <a:moveTo>
                    <a:pt x="0" y="41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6"/>
                    <a:pt x="2" y="24"/>
                    <a:pt x="5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24"/>
                    <a:pt x="28" y="19"/>
                    <a:pt x="32" y="12"/>
                  </a:cubicBezTo>
                  <a:cubicBezTo>
                    <a:pt x="35" y="5"/>
                    <a:pt x="42" y="0"/>
                    <a:pt x="49" y="0"/>
                  </a:cubicBezTo>
                  <a:cubicBezTo>
                    <a:pt x="57" y="0"/>
                    <a:pt x="64" y="5"/>
                    <a:pt x="67" y="12"/>
                  </a:cubicBezTo>
                  <a:cubicBezTo>
                    <a:pt x="70" y="19"/>
                    <a:pt x="78" y="24"/>
                    <a:pt x="86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8" y="26"/>
                    <a:pt x="98" y="29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4"/>
                    <a:pt x="96" y="46"/>
                    <a:pt x="9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4"/>
                    <a:pt x="0" y="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36"/>
            <p:cNvSpPr>
              <a:spLocks noEditPoints="1"/>
            </p:cNvSpPr>
            <p:nvPr/>
          </p:nvSpPr>
          <p:spPr bwMode="auto">
            <a:xfrm>
              <a:off x="3066359" y="3536950"/>
              <a:ext cx="254000" cy="312737"/>
            </a:xfrm>
            <a:custGeom>
              <a:avLst/>
              <a:gdLst>
                <a:gd name="T0" fmla="*/ 196 w 227"/>
                <a:gd name="T1" fmla="*/ 0 h 287"/>
                <a:gd name="T2" fmla="*/ 178 w 227"/>
                <a:gd name="T3" fmla="*/ 0 h 287"/>
                <a:gd name="T4" fmla="*/ 158 w 227"/>
                <a:gd name="T5" fmla="*/ 20 h 287"/>
                <a:gd name="T6" fmla="*/ 69 w 227"/>
                <a:gd name="T7" fmla="*/ 20 h 287"/>
                <a:gd name="T8" fmla="*/ 48 w 227"/>
                <a:gd name="T9" fmla="*/ 0 h 287"/>
                <a:gd name="T10" fmla="*/ 31 w 227"/>
                <a:gd name="T11" fmla="*/ 0 h 287"/>
                <a:gd name="T12" fmla="*/ 0 w 227"/>
                <a:gd name="T13" fmla="*/ 31 h 287"/>
                <a:gd name="T14" fmla="*/ 0 w 227"/>
                <a:gd name="T15" fmla="*/ 256 h 287"/>
                <a:gd name="T16" fmla="*/ 31 w 227"/>
                <a:gd name="T17" fmla="*/ 287 h 287"/>
                <a:gd name="T18" fmla="*/ 196 w 227"/>
                <a:gd name="T19" fmla="*/ 287 h 287"/>
                <a:gd name="T20" fmla="*/ 227 w 227"/>
                <a:gd name="T21" fmla="*/ 256 h 287"/>
                <a:gd name="T22" fmla="*/ 227 w 227"/>
                <a:gd name="T23" fmla="*/ 31 h 287"/>
                <a:gd name="T24" fmla="*/ 196 w 227"/>
                <a:gd name="T25" fmla="*/ 0 h 287"/>
                <a:gd name="T26" fmla="*/ 76 w 227"/>
                <a:gd name="T27" fmla="*/ 223 h 287"/>
                <a:gd name="T28" fmla="*/ 45 w 227"/>
                <a:gd name="T29" fmla="*/ 223 h 287"/>
                <a:gd name="T30" fmla="*/ 45 w 227"/>
                <a:gd name="T31" fmla="*/ 157 h 287"/>
                <a:gd name="T32" fmla="*/ 76 w 227"/>
                <a:gd name="T33" fmla="*/ 157 h 287"/>
                <a:gd name="T34" fmla="*/ 76 w 227"/>
                <a:gd name="T35" fmla="*/ 223 h 287"/>
                <a:gd name="T36" fmla="*/ 111 w 227"/>
                <a:gd name="T37" fmla="*/ 133 h 287"/>
                <a:gd name="T38" fmla="*/ 111 w 227"/>
                <a:gd name="T39" fmla="*/ 223 h 287"/>
                <a:gd name="T40" fmla="*/ 80 w 227"/>
                <a:gd name="T41" fmla="*/ 223 h 287"/>
                <a:gd name="T42" fmla="*/ 80 w 227"/>
                <a:gd name="T43" fmla="*/ 155 h 287"/>
                <a:gd name="T44" fmla="*/ 80 w 227"/>
                <a:gd name="T45" fmla="*/ 106 h 287"/>
                <a:gd name="T46" fmla="*/ 111 w 227"/>
                <a:gd name="T47" fmla="*/ 106 h 287"/>
                <a:gd name="T48" fmla="*/ 111 w 227"/>
                <a:gd name="T49" fmla="*/ 133 h 287"/>
                <a:gd name="T50" fmla="*/ 146 w 227"/>
                <a:gd name="T51" fmla="*/ 223 h 287"/>
                <a:gd name="T52" fmla="*/ 115 w 227"/>
                <a:gd name="T53" fmla="*/ 223 h 287"/>
                <a:gd name="T54" fmla="*/ 115 w 227"/>
                <a:gd name="T55" fmla="*/ 135 h 287"/>
                <a:gd name="T56" fmla="*/ 146 w 227"/>
                <a:gd name="T57" fmla="*/ 135 h 287"/>
                <a:gd name="T58" fmla="*/ 146 w 227"/>
                <a:gd name="T59" fmla="*/ 223 h 287"/>
                <a:gd name="T60" fmla="*/ 181 w 227"/>
                <a:gd name="T61" fmla="*/ 223 h 287"/>
                <a:gd name="T62" fmla="*/ 151 w 227"/>
                <a:gd name="T63" fmla="*/ 223 h 287"/>
                <a:gd name="T64" fmla="*/ 151 w 227"/>
                <a:gd name="T65" fmla="*/ 133 h 287"/>
                <a:gd name="T66" fmla="*/ 151 w 227"/>
                <a:gd name="T67" fmla="*/ 87 h 287"/>
                <a:gd name="T68" fmla="*/ 181 w 227"/>
                <a:gd name="T69" fmla="*/ 87 h 287"/>
                <a:gd name="T70" fmla="*/ 181 w 227"/>
                <a:gd name="T71" fmla="*/ 22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287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1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1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3"/>
                    <a:pt x="14" y="287"/>
                    <a:pt x="31" y="287"/>
                  </a:cubicBezTo>
                  <a:cubicBezTo>
                    <a:pt x="196" y="287"/>
                    <a:pt x="196" y="287"/>
                    <a:pt x="196" y="287"/>
                  </a:cubicBezTo>
                  <a:cubicBezTo>
                    <a:pt x="213" y="287"/>
                    <a:pt x="227" y="273"/>
                    <a:pt x="227" y="256"/>
                  </a:cubicBezTo>
                  <a:cubicBezTo>
                    <a:pt x="227" y="31"/>
                    <a:pt x="227" y="31"/>
                    <a:pt x="227" y="31"/>
                  </a:cubicBezTo>
                  <a:cubicBezTo>
                    <a:pt x="227" y="14"/>
                    <a:pt x="213" y="0"/>
                    <a:pt x="196" y="0"/>
                  </a:cubicBezTo>
                  <a:close/>
                  <a:moveTo>
                    <a:pt x="76" y="223"/>
                  </a:moveTo>
                  <a:cubicBezTo>
                    <a:pt x="45" y="223"/>
                    <a:pt x="45" y="223"/>
                    <a:pt x="45" y="223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76" y="157"/>
                    <a:pt x="76" y="157"/>
                    <a:pt x="76" y="157"/>
                  </a:cubicBezTo>
                  <a:lnTo>
                    <a:pt x="76" y="223"/>
                  </a:lnTo>
                  <a:close/>
                  <a:moveTo>
                    <a:pt x="111" y="133"/>
                  </a:moveTo>
                  <a:cubicBezTo>
                    <a:pt x="111" y="223"/>
                    <a:pt x="111" y="223"/>
                    <a:pt x="111" y="223"/>
                  </a:cubicBezTo>
                  <a:cubicBezTo>
                    <a:pt x="80" y="223"/>
                    <a:pt x="80" y="223"/>
                    <a:pt x="80" y="223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111" y="106"/>
                    <a:pt x="111" y="106"/>
                    <a:pt x="111" y="106"/>
                  </a:cubicBezTo>
                  <a:lnTo>
                    <a:pt x="111" y="133"/>
                  </a:lnTo>
                  <a:close/>
                  <a:moveTo>
                    <a:pt x="146" y="223"/>
                  </a:moveTo>
                  <a:cubicBezTo>
                    <a:pt x="115" y="223"/>
                    <a:pt x="115" y="223"/>
                    <a:pt x="115" y="223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46" y="135"/>
                    <a:pt x="146" y="135"/>
                    <a:pt x="146" y="135"/>
                  </a:cubicBezTo>
                  <a:lnTo>
                    <a:pt x="146" y="223"/>
                  </a:lnTo>
                  <a:close/>
                  <a:moveTo>
                    <a:pt x="181" y="223"/>
                  </a:moveTo>
                  <a:cubicBezTo>
                    <a:pt x="151" y="223"/>
                    <a:pt x="151" y="223"/>
                    <a:pt x="151" y="22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81" y="87"/>
                    <a:pt x="181" y="87"/>
                    <a:pt x="181" y="87"/>
                  </a:cubicBezTo>
                  <a:lnTo>
                    <a:pt x="181" y="2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34534" y="3492501"/>
            <a:ext cx="255588" cy="363537"/>
            <a:chOff x="2434534" y="3492501"/>
            <a:chExt cx="255588" cy="363537"/>
          </a:xfrm>
        </p:grpSpPr>
        <p:sp>
          <p:nvSpPr>
            <p:cNvPr id="194" name="Freeform 140"/>
            <p:cNvSpPr>
              <a:spLocks/>
            </p:cNvSpPr>
            <p:nvPr/>
          </p:nvSpPr>
          <p:spPr bwMode="auto">
            <a:xfrm>
              <a:off x="2604397" y="3635375"/>
              <a:ext cx="34925" cy="149225"/>
            </a:xfrm>
            <a:custGeom>
              <a:avLst/>
              <a:gdLst>
                <a:gd name="T0" fmla="*/ 0 w 22"/>
                <a:gd name="T1" fmla="*/ 32 h 94"/>
                <a:gd name="T2" fmla="*/ 0 w 22"/>
                <a:gd name="T3" fmla="*/ 94 h 94"/>
                <a:gd name="T4" fmla="*/ 22 w 22"/>
                <a:gd name="T5" fmla="*/ 94 h 94"/>
                <a:gd name="T6" fmla="*/ 22 w 22"/>
                <a:gd name="T7" fmla="*/ 0 h 94"/>
                <a:gd name="T8" fmla="*/ 0 w 22"/>
                <a:gd name="T9" fmla="*/ 0 h 94"/>
                <a:gd name="T10" fmla="*/ 0 w 22"/>
                <a:gd name="T11" fmla="*/ 3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94">
                  <a:moveTo>
                    <a:pt x="0" y="32"/>
                  </a:moveTo>
                  <a:lnTo>
                    <a:pt x="0" y="94"/>
                  </a:lnTo>
                  <a:lnTo>
                    <a:pt x="22" y="9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41"/>
            <p:cNvSpPr>
              <a:spLocks noChangeArrowheads="1"/>
            </p:cNvSpPr>
            <p:nvPr/>
          </p:nvSpPr>
          <p:spPr bwMode="auto">
            <a:xfrm>
              <a:off x="2564709" y="3687763"/>
              <a:ext cx="34925" cy="968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2"/>
            <p:cNvSpPr>
              <a:spLocks/>
            </p:cNvSpPr>
            <p:nvPr/>
          </p:nvSpPr>
          <p:spPr bwMode="auto">
            <a:xfrm>
              <a:off x="2525022" y="3656013"/>
              <a:ext cx="34925" cy="128587"/>
            </a:xfrm>
            <a:custGeom>
              <a:avLst/>
              <a:gdLst>
                <a:gd name="T0" fmla="*/ 0 w 22"/>
                <a:gd name="T1" fmla="*/ 34 h 81"/>
                <a:gd name="T2" fmla="*/ 0 w 22"/>
                <a:gd name="T3" fmla="*/ 81 h 81"/>
                <a:gd name="T4" fmla="*/ 22 w 22"/>
                <a:gd name="T5" fmla="*/ 81 h 81"/>
                <a:gd name="T6" fmla="*/ 22 w 22"/>
                <a:gd name="T7" fmla="*/ 19 h 81"/>
                <a:gd name="T8" fmla="*/ 22 w 22"/>
                <a:gd name="T9" fmla="*/ 0 h 81"/>
                <a:gd name="T10" fmla="*/ 0 w 22"/>
                <a:gd name="T11" fmla="*/ 0 h 81"/>
                <a:gd name="T12" fmla="*/ 0 w 22"/>
                <a:gd name="T13" fmla="*/ 3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81">
                  <a:moveTo>
                    <a:pt x="0" y="34"/>
                  </a:moveTo>
                  <a:lnTo>
                    <a:pt x="0" y="81"/>
                  </a:lnTo>
                  <a:lnTo>
                    <a:pt x="22" y="81"/>
                  </a:lnTo>
                  <a:lnTo>
                    <a:pt x="22" y="19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43"/>
            <p:cNvSpPr>
              <a:spLocks noChangeArrowheads="1"/>
            </p:cNvSpPr>
            <p:nvPr/>
          </p:nvSpPr>
          <p:spPr bwMode="auto">
            <a:xfrm>
              <a:off x="2485334" y="3711575"/>
              <a:ext cx="34925" cy="730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4"/>
            <p:cNvSpPr>
              <a:spLocks/>
            </p:cNvSpPr>
            <p:nvPr/>
          </p:nvSpPr>
          <p:spPr bwMode="auto">
            <a:xfrm>
              <a:off x="2505972" y="3492501"/>
              <a:ext cx="111125" cy="50800"/>
            </a:xfrm>
            <a:custGeom>
              <a:avLst/>
              <a:gdLst>
                <a:gd name="T0" fmla="*/ 5 w 98"/>
                <a:gd name="T1" fmla="*/ 46 h 46"/>
                <a:gd name="T2" fmla="*/ 94 w 98"/>
                <a:gd name="T3" fmla="*/ 46 h 46"/>
                <a:gd name="T4" fmla="*/ 98 w 98"/>
                <a:gd name="T5" fmla="*/ 41 h 46"/>
                <a:gd name="T6" fmla="*/ 98 w 98"/>
                <a:gd name="T7" fmla="*/ 29 h 46"/>
                <a:gd name="T8" fmla="*/ 94 w 98"/>
                <a:gd name="T9" fmla="*/ 24 h 46"/>
                <a:gd name="T10" fmla="*/ 86 w 98"/>
                <a:gd name="T11" fmla="*/ 24 h 46"/>
                <a:gd name="T12" fmla="*/ 67 w 98"/>
                <a:gd name="T13" fmla="*/ 12 h 46"/>
                <a:gd name="T14" fmla="*/ 49 w 98"/>
                <a:gd name="T15" fmla="*/ 0 h 46"/>
                <a:gd name="T16" fmla="*/ 32 w 98"/>
                <a:gd name="T17" fmla="*/ 12 h 46"/>
                <a:gd name="T18" fmla="*/ 13 w 98"/>
                <a:gd name="T19" fmla="*/ 24 h 46"/>
                <a:gd name="T20" fmla="*/ 5 w 98"/>
                <a:gd name="T21" fmla="*/ 24 h 46"/>
                <a:gd name="T22" fmla="*/ 0 w 98"/>
                <a:gd name="T23" fmla="*/ 29 h 46"/>
                <a:gd name="T24" fmla="*/ 0 w 98"/>
                <a:gd name="T25" fmla="*/ 41 h 46"/>
                <a:gd name="T26" fmla="*/ 5 w 98"/>
                <a:gd name="T2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46">
                  <a:moveTo>
                    <a:pt x="5" y="46"/>
                  </a:moveTo>
                  <a:cubicBezTo>
                    <a:pt x="94" y="46"/>
                    <a:pt x="94" y="46"/>
                    <a:pt x="94" y="46"/>
                  </a:cubicBezTo>
                  <a:cubicBezTo>
                    <a:pt x="96" y="46"/>
                    <a:pt x="98" y="44"/>
                    <a:pt x="98" y="41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26"/>
                    <a:pt x="96" y="24"/>
                    <a:pt x="94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8" y="24"/>
                    <a:pt x="70" y="19"/>
                    <a:pt x="67" y="12"/>
                  </a:cubicBezTo>
                  <a:cubicBezTo>
                    <a:pt x="64" y="5"/>
                    <a:pt x="57" y="0"/>
                    <a:pt x="49" y="0"/>
                  </a:cubicBezTo>
                  <a:cubicBezTo>
                    <a:pt x="42" y="0"/>
                    <a:pt x="35" y="5"/>
                    <a:pt x="32" y="12"/>
                  </a:cubicBezTo>
                  <a:cubicBezTo>
                    <a:pt x="28" y="19"/>
                    <a:pt x="21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6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5" y="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5"/>
            <p:cNvSpPr>
              <a:spLocks noEditPoints="1"/>
            </p:cNvSpPr>
            <p:nvPr/>
          </p:nvSpPr>
          <p:spPr bwMode="auto">
            <a:xfrm>
              <a:off x="2434534" y="3538538"/>
              <a:ext cx="255588" cy="317500"/>
            </a:xfrm>
            <a:custGeom>
              <a:avLst/>
              <a:gdLst>
                <a:gd name="T0" fmla="*/ 196 w 227"/>
                <a:gd name="T1" fmla="*/ 0 h 287"/>
                <a:gd name="T2" fmla="*/ 178 w 227"/>
                <a:gd name="T3" fmla="*/ 0 h 287"/>
                <a:gd name="T4" fmla="*/ 158 w 227"/>
                <a:gd name="T5" fmla="*/ 20 h 287"/>
                <a:gd name="T6" fmla="*/ 69 w 227"/>
                <a:gd name="T7" fmla="*/ 20 h 287"/>
                <a:gd name="T8" fmla="*/ 48 w 227"/>
                <a:gd name="T9" fmla="*/ 0 h 287"/>
                <a:gd name="T10" fmla="*/ 31 w 227"/>
                <a:gd name="T11" fmla="*/ 0 h 287"/>
                <a:gd name="T12" fmla="*/ 0 w 227"/>
                <a:gd name="T13" fmla="*/ 31 h 287"/>
                <a:gd name="T14" fmla="*/ 0 w 227"/>
                <a:gd name="T15" fmla="*/ 256 h 287"/>
                <a:gd name="T16" fmla="*/ 31 w 227"/>
                <a:gd name="T17" fmla="*/ 287 h 287"/>
                <a:gd name="T18" fmla="*/ 196 w 227"/>
                <a:gd name="T19" fmla="*/ 287 h 287"/>
                <a:gd name="T20" fmla="*/ 227 w 227"/>
                <a:gd name="T21" fmla="*/ 256 h 287"/>
                <a:gd name="T22" fmla="*/ 227 w 227"/>
                <a:gd name="T23" fmla="*/ 31 h 287"/>
                <a:gd name="T24" fmla="*/ 196 w 227"/>
                <a:gd name="T25" fmla="*/ 0 h 287"/>
                <a:gd name="T26" fmla="*/ 211 w 227"/>
                <a:gd name="T27" fmla="*/ 256 h 287"/>
                <a:gd name="T28" fmla="*/ 196 w 227"/>
                <a:gd name="T29" fmla="*/ 271 h 287"/>
                <a:gd name="T30" fmla="*/ 31 w 227"/>
                <a:gd name="T31" fmla="*/ 271 h 287"/>
                <a:gd name="T32" fmla="*/ 16 w 227"/>
                <a:gd name="T33" fmla="*/ 256 h 287"/>
                <a:gd name="T34" fmla="*/ 16 w 227"/>
                <a:gd name="T35" fmla="*/ 31 h 287"/>
                <a:gd name="T36" fmla="*/ 31 w 227"/>
                <a:gd name="T37" fmla="*/ 16 h 287"/>
                <a:gd name="T38" fmla="*/ 36 w 227"/>
                <a:gd name="T39" fmla="*/ 16 h 287"/>
                <a:gd name="T40" fmla="*/ 69 w 227"/>
                <a:gd name="T41" fmla="*/ 36 h 287"/>
                <a:gd name="T42" fmla="*/ 158 w 227"/>
                <a:gd name="T43" fmla="*/ 36 h 287"/>
                <a:gd name="T44" fmla="*/ 190 w 227"/>
                <a:gd name="T45" fmla="*/ 16 h 287"/>
                <a:gd name="T46" fmla="*/ 196 w 227"/>
                <a:gd name="T47" fmla="*/ 16 h 287"/>
                <a:gd name="T48" fmla="*/ 211 w 227"/>
                <a:gd name="T49" fmla="*/ 31 h 287"/>
                <a:gd name="T50" fmla="*/ 211 w 227"/>
                <a:gd name="T51" fmla="*/ 25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287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1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1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3"/>
                    <a:pt x="14" y="287"/>
                    <a:pt x="31" y="287"/>
                  </a:cubicBezTo>
                  <a:cubicBezTo>
                    <a:pt x="196" y="287"/>
                    <a:pt x="196" y="287"/>
                    <a:pt x="196" y="287"/>
                  </a:cubicBezTo>
                  <a:cubicBezTo>
                    <a:pt x="213" y="287"/>
                    <a:pt x="227" y="273"/>
                    <a:pt x="227" y="256"/>
                  </a:cubicBezTo>
                  <a:cubicBezTo>
                    <a:pt x="227" y="31"/>
                    <a:pt x="227" y="31"/>
                    <a:pt x="227" y="31"/>
                  </a:cubicBezTo>
                  <a:cubicBezTo>
                    <a:pt x="227" y="14"/>
                    <a:pt x="213" y="0"/>
                    <a:pt x="196" y="0"/>
                  </a:cubicBezTo>
                  <a:close/>
                  <a:moveTo>
                    <a:pt x="211" y="256"/>
                  </a:moveTo>
                  <a:cubicBezTo>
                    <a:pt x="211" y="264"/>
                    <a:pt x="204" y="271"/>
                    <a:pt x="196" y="271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2" y="271"/>
                    <a:pt x="16" y="264"/>
                    <a:pt x="16" y="256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3"/>
                    <a:pt x="22" y="16"/>
                    <a:pt x="31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2" y="28"/>
                    <a:pt x="55" y="36"/>
                    <a:pt x="69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72" y="36"/>
                    <a:pt x="184" y="28"/>
                    <a:pt x="190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04" y="16"/>
                    <a:pt x="211" y="23"/>
                    <a:pt x="211" y="31"/>
                  </a:cubicBezTo>
                  <a:lnTo>
                    <a:pt x="211" y="2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5009" y="4046537"/>
            <a:ext cx="258763" cy="361951"/>
            <a:chOff x="2425009" y="4046537"/>
            <a:chExt cx="258763" cy="361951"/>
          </a:xfrm>
        </p:grpSpPr>
        <p:sp>
          <p:nvSpPr>
            <p:cNvPr id="202" name="Freeform 149"/>
            <p:cNvSpPr>
              <a:spLocks/>
            </p:cNvSpPr>
            <p:nvPr/>
          </p:nvSpPr>
          <p:spPr bwMode="auto">
            <a:xfrm>
              <a:off x="2498034" y="4046537"/>
              <a:ext cx="112713" cy="50800"/>
            </a:xfrm>
            <a:custGeom>
              <a:avLst/>
              <a:gdLst>
                <a:gd name="T0" fmla="*/ 3 w 55"/>
                <a:gd name="T1" fmla="*/ 26 h 26"/>
                <a:gd name="T2" fmla="*/ 53 w 55"/>
                <a:gd name="T3" fmla="*/ 26 h 26"/>
                <a:gd name="T4" fmla="*/ 55 w 55"/>
                <a:gd name="T5" fmla="*/ 23 h 26"/>
                <a:gd name="T6" fmla="*/ 55 w 55"/>
                <a:gd name="T7" fmla="*/ 16 h 26"/>
                <a:gd name="T8" fmla="*/ 53 w 55"/>
                <a:gd name="T9" fmla="*/ 13 h 26"/>
                <a:gd name="T10" fmla="*/ 48 w 55"/>
                <a:gd name="T11" fmla="*/ 13 h 26"/>
                <a:gd name="T12" fmla="*/ 38 w 55"/>
                <a:gd name="T13" fmla="*/ 6 h 26"/>
                <a:gd name="T14" fmla="*/ 28 w 55"/>
                <a:gd name="T15" fmla="*/ 0 h 26"/>
                <a:gd name="T16" fmla="*/ 18 w 55"/>
                <a:gd name="T17" fmla="*/ 6 h 26"/>
                <a:gd name="T18" fmla="*/ 7 w 55"/>
                <a:gd name="T19" fmla="*/ 13 h 26"/>
                <a:gd name="T20" fmla="*/ 3 w 55"/>
                <a:gd name="T21" fmla="*/ 13 h 26"/>
                <a:gd name="T22" fmla="*/ 0 w 55"/>
                <a:gd name="T23" fmla="*/ 16 h 26"/>
                <a:gd name="T24" fmla="*/ 0 w 55"/>
                <a:gd name="T25" fmla="*/ 23 h 26"/>
                <a:gd name="T26" fmla="*/ 3 w 55"/>
                <a:gd name="T2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26">
                  <a:moveTo>
                    <a:pt x="3" y="26"/>
                  </a:moveTo>
                  <a:cubicBezTo>
                    <a:pt x="53" y="26"/>
                    <a:pt x="53" y="26"/>
                    <a:pt x="53" y="26"/>
                  </a:cubicBezTo>
                  <a:cubicBezTo>
                    <a:pt x="54" y="26"/>
                    <a:pt x="55" y="24"/>
                    <a:pt x="55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5"/>
                    <a:pt x="54" y="13"/>
                    <a:pt x="53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4" y="13"/>
                    <a:pt x="39" y="11"/>
                    <a:pt x="38" y="6"/>
                  </a:cubicBezTo>
                  <a:cubicBezTo>
                    <a:pt x="36" y="2"/>
                    <a:pt x="32" y="0"/>
                    <a:pt x="28" y="0"/>
                  </a:cubicBezTo>
                  <a:cubicBezTo>
                    <a:pt x="23" y="0"/>
                    <a:pt x="20" y="2"/>
                    <a:pt x="18" y="6"/>
                  </a:cubicBezTo>
                  <a:cubicBezTo>
                    <a:pt x="16" y="11"/>
                    <a:pt x="12" y="13"/>
                    <a:pt x="7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6"/>
                    <a:pt x="3" y="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0"/>
            <p:cNvSpPr>
              <a:spLocks noEditPoints="1"/>
            </p:cNvSpPr>
            <p:nvPr/>
          </p:nvSpPr>
          <p:spPr bwMode="auto">
            <a:xfrm>
              <a:off x="2425009" y="4090988"/>
              <a:ext cx="258763" cy="317500"/>
            </a:xfrm>
            <a:custGeom>
              <a:avLst/>
              <a:gdLst>
                <a:gd name="T0" fmla="*/ 110 w 127"/>
                <a:gd name="T1" fmla="*/ 0 h 161"/>
                <a:gd name="T2" fmla="*/ 100 w 127"/>
                <a:gd name="T3" fmla="*/ 0 h 161"/>
                <a:gd name="T4" fmla="*/ 89 w 127"/>
                <a:gd name="T5" fmla="*/ 12 h 161"/>
                <a:gd name="T6" fmla="*/ 39 w 127"/>
                <a:gd name="T7" fmla="*/ 12 h 161"/>
                <a:gd name="T8" fmla="*/ 27 w 127"/>
                <a:gd name="T9" fmla="*/ 0 h 161"/>
                <a:gd name="T10" fmla="*/ 18 w 127"/>
                <a:gd name="T11" fmla="*/ 0 h 161"/>
                <a:gd name="T12" fmla="*/ 0 w 127"/>
                <a:gd name="T13" fmla="*/ 18 h 161"/>
                <a:gd name="T14" fmla="*/ 0 w 127"/>
                <a:gd name="T15" fmla="*/ 144 h 161"/>
                <a:gd name="T16" fmla="*/ 18 w 127"/>
                <a:gd name="T17" fmla="*/ 161 h 161"/>
                <a:gd name="T18" fmla="*/ 110 w 127"/>
                <a:gd name="T19" fmla="*/ 161 h 161"/>
                <a:gd name="T20" fmla="*/ 127 w 127"/>
                <a:gd name="T21" fmla="*/ 144 h 161"/>
                <a:gd name="T22" fmla="*/ 127 w 127"/>
                <a:gd name="T23" fmla="*/ 18 h 161"/>
                <a:gd name="T24" fmla="*/ 110 w 127"/>
                <a:gd name="T25" fmla="*/ 0 h 161"/>
                <a:gd name="T26" fmla="*/ 118 w 127"/>
                <a:gd name="T27" fmla="*/ 144 h 161"/>
                <a:gd name="T28" fmla="*/ 110 w 127"/>
                <a:gd name="T29" fmla="*/ 152 h 161"/>
                <a:gd name="T30" fmla="*/ 18 w 127"/>
                <a:gd name="T31" fmla="*/ 152 h 161"/>
                <a:gd name="T32" fmla="*/ 9 w 127"/>
                <a:gd name="T33" fmla="*/ 144 h 161"/>
                <a:gd name="T34" fmla="*/ 9 w 127"/>
                <a:gd name="T35" fmla="*/ 18 h 161"/>
                <a:gd name="T36" fmla="*/ 18 w 127"/>
                <a:gd name="T37" fmla="*/ 9 h 161"/>
                <a:gd name="T38" fmla="*/ 21 w 127"/>
                <a:gd name="T39" fmla="*/ 9 h 161"/>
                <a:gd name="T40" fmla="*/ 39 w 127"/>
                <a:gd name="T41" fmla="*/ 20 h 161"/>
                <a:gd name="T42" fmla="*/ 89 w 127"/>
                <a:gd name="T43" fmla="*/ 20 h 161"/>
                <a:gd name="T44" fmla="*/ 107 w 127"/>
                <a:gd name="T45" fmla="*/ 9 h 161"/>
                <a:gd name="T46" fmla="*/ 110 w 127"/>
                <a:gd name="T47" fmla="*/ 9 h 161"/>
                <a:gd name="T48" fmla="*/ 118 w 127"/>
                <a:gd name="T49" fmla="*/ 18 h 161"/>
                <a:gd name="T50" fmla="*/ 118 w 127"/>
                <a:gd name="T51" fmla="*/ 14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161">
                  <a:moveTo>
                    <a:pt x="11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7"/>
                    <a:pt x="95" y="12"/>
                    <a:pt x="8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3" y="12"/>
                    <a:pt x="28" y="7"/>
                    <a:pt x="2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8" y="161"/>
                    <a:pt x="18" y="161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119" y="161"/>
                    <a:pt x="127" y="153"/>
                    <a:pt x="127" y="14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7" y="8"/>
                    <a:pt x="119" y="0"/>
                    <a:pt x="110" y="0"/>
                  </a:cubicBezTo>
                  <a:close/>
                  <a:moveTo>
                    <a:pt x="118" y="144"/>
                  </a:moveTo>
                  <a:cubicBezTo>
                    <a:pt x="118" y="148"/>
                    <a:pt x="115" y="152"/>
                    <a:pt x="110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3" y="152"/>
                    <a:pt x="9" y="148"/>
                    <a:pt x="9" y="14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4" y="16"/>
                    <a:pt x="31" y="20"/>
                    <a:pt x="39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7" y="20"/>
                    <a:pt x="103" y="16"/>
                    <a:pt x="107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5" y="9"/>
                    <a:pt x="118" y="13"/>
                    <a:pt x="118" y="18"/>
                  </a:cubicBezTo>
                  <a:lnTo>
                    <a:pt x="118" y="1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1"/>
            <p:cNvSpPr>
              <a:spLocks noEditPoints="1"/>
            </p:cNvSpPr>
            <p:nvPr/>
          </p:nvSpPr>
          <p:spPr bwMode="auto">
            <a:xfrm>
              <a:off x="2474221" y="4173538"/>
              <a:ext cx="160338" cy="153988"/>
            </a:xfrm>
            <a:custGeom>
              <a:avLst/>
              <a:gdLst>
                <a:gd name="T0" fmla="*/ 74 w 79"/>
                <a:gd name="T1" fmla="*/ 27 h 78"/>
                <a:gd name="T2" fmla="*/ 69 w 79"/>
                <a:gd name="T3" fmla="*/ 28 h 78"/>
                <a:gd name="T4" fmla="*/ 65 w 79"/>
                <a:gd name="T5" fmla="*/ 20 h 78"/>
                <a:gd name="T6" fmla="*/ 68 w 79"/>
                <a:gd name="T7" fmla="*/ 16 h 78"/>
                <a:gd name="T8" fmla="*/ 67 w 79"/>
                <a:gd name="T9" fmla="*/ 11 h 78"/>
                <a:gd name="T10" fmla="*/ 62 w 79"/>
                <a:gd name="T11" fmla="*/ 7 h 78"/>
                <a:gd name="T12" fmla="*/ 58 w 79"/>
                <a:gd name="T13" fmla="*/ 8 h 78"/>
                <a:gd name="T14" fmla="*/ 55 w 79"/>
                <a:gd name="T15" fmla="*/ 11 h 78"/>
                <a:gd name="T16" fmla="*/ 46 w 79"/>
                <a:gd name="T17" fmla="*/ 8 h 78"/>
                <a:gd name="T18" fmla="*/ 46 w 79"/>
                <a:gd name="T19" fmla="*/ 4 h 78"/>
                <a:gd name="T20" fmla="*/ 43 w 79"/>
                <a:gd name="T21" fmla="*/ 0 h 78"/>
                <a:gd name="T22" fmla="*/ 37 w 79"/>
                <a:gd name="T23" fmla="*/ 0 h 78"/>
                <a:gd name="T24" fmla="*/ 33 w 79"/>
                <a:gd name="T25" fmla="*/ 4 h 78"/>
                <a:gd name="T26" fmla="*/ 33 w 79"/>
                <a:gd name="T27" fmla="*/ 8 h 78"/>
                <a:gd name="T28" fmla="*/ 25 w 79"/>
                <a:gd name="T29" fmla="*/ 11 h 78"/>
                <a:gd name="T30" fmla="*/ 22 w 79"/>
                <a:gd name="T31" fmla="*/ 8 h 78"/>
                <a:gd name="T32" fmla="*/ 17 w 79"/>
                <a:gd name="T33" fmla="*/ 7 h 78"/>
                <a:gd name="T34" fmla="*/ 12 w 79"/>
                <a:gd name="T35" fmla="*/ 11 h 78"/>
                <a:gd name="T36" fmla="*/ 12 w 79"/>
                <a:gd name="T37" fmla="*/ 16 h 78"/>
                <a:gd name="T38" fmla="*/ 15 w 79"/>
                <a:gd name="T39" fmla="*/ 20 h 78"/>
                <a:gd name="T40" fmla="*/ 10 w 79"/>
                <a:gd name="T41" fmla="*/ 28 h 78"/>
                <a:gd name="T42" fmla="*/ 6 w 79"/>
                <a:gd name="T43" fmla="*/ 27 h 78"/>
                <a:gd name="T44" fmla="*/ 2 w 79"/>
                <a:gd name="T45" fmla="*/ 29 h 78"/>
                <a:gd name="T46" fmla="*/ 1 w 79"/>
                <a:gd name="T47" fmla="*/ 36 h 78"/>
                <a:gd name="T48" fmla="*/ 3 w 79"/>
                <a:gd name="T49" fmla="*/ 39 h 78"/>
                <a:gd name="T50" fmla="*/ 8 w 79"/>
                <a:gd name="T51" fmla="*/ 40 h 78"/>
                <a:gd name="T52" fmla="*/ 10 w 79"/>
                <a:gd name="T53" fmla="*/ 49 h 78"/>
                <a:gd name="T54" fmla="*/ 5 w 79"/>
                <a:gd name="T55" fmla="*/ 52 h 78"/>
                <a:gd name="T56" fmla="*/ 4 w 79"/>
                <a:gd name="T57" fmla="*/ 56 h 78"/>
                <a:gd name="T58" fmla="*/ 7 w 79"/>
                <a:gd name="T59" fmla="*/ 62 h 78"/>
                <a:gd name="T60" fmla="*/ 12 w 79"/>
                <a:gd name="T61" fmla="*/ 63 h 78"/>
                <a:gd name="T62" fmla="*/ 16 w 79"/>
                <a:gd name="T63" fmla="*/ 60 h 78"/>
                <a:gd name="T64" fmla="*/ 23 w 79"/>
                <a:gd name="T65" fmla="*/ 66 h 78"/>
                <a:gd name="T66" fmla="*/ 21 w 79"/>
                <a:gd name="T67" fmla="*/ 71 h 78"/>
                <a:gd name="T68" fmla="*/ 23 w 79"/>
                <a:gd name="T69" fmla="*/ 75 h 78"/>
                <a:gd name="T70" fmla="*/ 29 w 79"/>
                <a:gd name="T71" fmla="*/ 77 h 78"/>
                <a:gd name="T72" fmla="*/ 34 w 79"/>
                <a:gd name="T73" fmla="*/ 75 h 78"/>
                <a:gd name="T74" fmla="*/ 35 w 79"/>
                <a:gd name="T75" fmla="*/ 71 h 78"/>
                <a:gd name="T76" fmla="*/ 40 w 79"/>
                <a:gd name="T77" fmla="*/ 71 h 78"/>
                <a:gd name="T78" fmla="*/ 44 w 79"/>
                <a:gd name="T79" fmla="*/ 71 h 78"/>
                <a:gd name="T80" fmla="*/ 46 w 79"/>
                <a:gd name="T81" fmla="*/ 75 h 78"/>
                <a:gd name="T82" fmla="*/ 50 w 79"/>
                <a:gd name="T83" fmla="*/ 77 h 78"/>
                <a:gd name="T84" fmla="*/ 56 w 79"/>
                <a:gd name="T85" fmla="*/ 75 h 78"/>
                <a:gd name="T86" fmla="*/ 58 w 79"/>
                <a:gd name="T87" fmla="*/ 71 h 78"/>
                <a:gd name="T88" fmla="*/ 56 w 79"/>
                <a:gd name="T89" fmla="*/ 66 h 78"/>
                <a:gd name="T90" fmla="*/ 63 w 79"/>
                <a:gd name="T91" fmla="*/ 60 h 78"/>
                <a:gd name="T92" fmla="*/ 67 w 79"/>
                <a:gd name="T93" fmla="*/ 63 h 78"/>
                <a:gd name="T94" fmla="*/ 72 w 79"/>
                <a:gd name="T95" fmla="*/ 62 h 78"/>
                <a:gd name="T96" fmla="*/ 75 w 79"/>
                <a:gd name="T97" fmla="*/ 56 h 78"/>
                <a:gd name="T98" fmla="*/ 74 w 79"/>
                <a:gd name="T99" fmla="*/ 52 h 78"/>
                <a:gd name="T100" fmla="*/ 70 w 79"/>
                <a:gd name="T101" fmla="*/ 49 h 78"/>
                <a:gd name="T102" fmla="*/ 71 w 79"/>
                <a:gd name="T103" fmla="*/ 40 h 78"/>
                <a:gd name="T104" fmla="*/ 76 w 79"/>
                <a:gd name="T105" fmla="*/ 39 h 78"/>
                <a:gd name="T106" fmla="*/ 79 w 79"/>
                <a:gd name="T107" fmla="*/ 36 h 78"/>
                <a:gd name="T108" fmla="*/ 78 w 79"/>
                <a:gd name="T109" fmla="*/ 29 h 78"/>
                <a:gd name="T110" fmla="*/ 74 w 79"/>
                <a:gd name="T111" fmla="*/ 27 h 78"/>
                <a:gd name="T112" fmla="*/ 40 w 79"/>
                <a:gd name="T113" fmla="*/ 56 h 78"/>
                <a:gd name="T114" fmla="*/ 23 w 79"/>
                <a:gd name="T115" fmla="*/ 38 h 78"/>
                <a:gd name="T116" fmla="*/ 38 w 79"/>
                <a:gd name="T117" fmla="*/ 23 h 78"/>
                <a:gd name="T118" fmla="*/ 56 w 79"/>
                <a:gd name="T119" fmla="*/ 39 h 78"/>
                <a:gd name="T120" fmla="*/ 40 w 79"/>
                <a:gd name="T121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" h="78">
                  <a:moveTo>
                    <a:pt x="74" y="27"/>
                  </a:moveTo>
                  <a:cubicBezTo>
                    <a:pt x="69" y="28"/>
                    <a:pt x="69" y="28"/>
                    <a:pt x="69" y="28"/>
                  </a:cubicBezTo>
                  <a:cubicBezTo>
                    <a:pt x="68" y="25"/>
                    <a:pt x="66" y="22"/>
                    <a:pt x="65" y="2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5"/>
                    <a:pt x="69" y="13"/>
                    <a:pt x="67" y="11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6"/>
                    <a:pt x="59" y="6"/>
                    <a:pt x="58" y="8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2" y="10"/>
                    <a:pt x="49" y="9"/>
                    <a:pt x="46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5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3" y="2"/>
                    <a:pt x="33" y="4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6"/>
                    <a:pt x="18" y="6"/>
                    <a:pt x="17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1" y="15"/>
                    <a:pt x="12" y="1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2"/>
                    <a:pt x="12" y="25"/>
                    <a:pt x="10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4" y="26"/>
                    <a:pt x="2" y="28"/>
                    <a:pt x="2" y="29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7"/>
                    <a:pt x="2" y="39"/>
                    <a:pt x="3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3"/>
                    <a:pt x="9" y="46"/>
                    <a:pt x="10" y="49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2"/>
                    <a:pt x="3" y="55"/>
                    <a:pt x="4" y="5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8" y="63"/>
                    <a:pt x="10" y="64"/>
                    <a:pt x="12" y="63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8" y="63"/>
                    <a:pt x="20" y="64"/>
                    <a:pt x="23" y="66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72"/>
                    <a:pt x="22" y="74"/>
                    <a:pt x="23" y="75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31" y="78"/>
                    <a:pt x="33" y="77"/>
                    <a:pt x="34" y="75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7" y="71"/>
                    <a:pt x="38" y="71"/>
                    <a:pt x="40" y="71"/>
                  </a:cubicBezTo>
                  <a:cubicBezTo>
                    <a:pt x="41" y="71"/>
                    <a:pt x="43" y="71"/>
                    <a:pt x="44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7"/>
                    <a:pt x="48" y="78"/>
                    <a:pt x="50" y="7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8" y="74"/>
                    <a:pt x="59" y="72"/>
                    <a:pt x="58" y="7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4"/>
                    <a:pt x="61" y="63"/>
                    <a:pt x="63" y="6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64"/>
                    <a:pt x="71" y="63"/>
                    <a:pt x="72" y="62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6" y="55"/>
                    <a:pt x="76" y="52"/>
                    <a:pt x="74" y="52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1" y="46"/>
                    <a:pt x="71" y="43"/>
                    <a:pt x="71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8" y="39"/>
                    <a:pt x="79" y="37"/>
                    <a:pt x="79" y="36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8"/>
                    <a:pt x="76" y="26"/>
                    <a:pt x="74" y="27"/>
                  </a:cubicBezTo>
                  <a:close/>
                  <a:moveTo>
                    <a:pt x="40" y="56"/>
                  </a:moveTo>
                  <a:cubicBezTo>
                    <a:pt x="30" y="56"/>
                    <a:pt x="22" y="48"/>
                    <a:pt x="23" y="38"/>
                  </a:cubicBezTo>
                  <a:cubicBezTo>
                    <a:pt x="24" y="30"/>
                    <a:pt x="30" y="23"/>
                    <a:pt x="38" y="23"/>
                  </a:cubicBezTo>
                  <a:cubicBezTo>
                    <a:pt x="48" y="22"/>
                    <a:pt x="56" y="30"/>
                    <a:pt x="56" y="39"/>
                  </a:cubicBezTo>
                  <a:cubicBezTo>
                    <a:pt x="56" y="48"/>
                    <a:pt x="49" y="56"/>
                    <a:pt x="40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8" name="Freeform 156"/>
          <p:cNvSpPr>
            <a:spLocks/>
          </p:cNvSpPr>
          <p:nvPr/>
        </p:nvSpPr>
        <p:spPr bwMode="auto">
          <a:xfrm>
            <a:off x="3160021" y="4222750"/>
            <a:ext cx="69850" cy="68263"/>
          </a:xfrm>
          <a:custGeom>
            <a:avLst/>
            <a:gdLst>
              <a:gd name="T0" fmla="*/ 16 w 34"/>
              <a:gd name="T1" fmla="*/ 1 h 34"/>
              <a:gd name="T2" fmla="*/ 1 w 34"/>
              <a:gd name="T3" fmla="*/ 16 h 34"/>
              <a:gd name="T4" fmla="*/ 17 w 34"/>
              <a:gd name="T5" fmla="*/ 34 h 34"/>
              <a:gd name="T6" fmla="*/ 34 w 34"/>
              <a:gd name="T7" fmla="*/ 17 h 34"/>
              <a:gd name="T8" fmla="*/ 16 w 34"/>
              <a:gd name="T9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16" y="1"/>
                </a:moveTo>
                <a:cubicBezTo>
                  <a:pt x="8" y="1"/>
                  <a:pt x="1" y="8"/>
                  <a:pt x="1" y="16"/>
                </a:cubicBezTo>
                <a:cubicBezTo>
                  <a:pt x="0" y="26"/>
                  <a:pt x="8" y="34"/>
                  <a:pt x="17" y="34"/>
                </a:cubicBezTo>
                <a:cubicBezTo>
                  <a:pt x="26" y="34"/>
                  <a:pt x="34" y="26"/>
                  <a:pt x="34" y="17"/>
                </a:cubicBezTo>
                <a:cubicBezTo>
                  <a:pt x="34" y="8"/>
                  <a:pt x="26" y="0"/>
                  <a:pt x="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67947" y="4048125"/>
            <a:ext cx="257174" cy="361951"/>
            <a:chOff x="3067947" y="4048125"/>
            <a:chExt cx="257174" cy="361951"/>
          </a:xfrm>
        </p:grpSpPr>
        <p:sp>
          <p:nvSpPr>
            <p:cNvPr id="207" name="Freeform 155"/>
            <p:cNvSpPr>
              <a:spLocks/>
            </p:cNvSpPr>
            <p:nvPr/>
          </p:nvSpPr>
          <p:spPr bwMode="auto">
            <a:xfrm>
              <a:off x="3140971" y="4048125"/>
              <a:ext cx="111125" cy="50800"/>
            </a:xfrm>
            <a:custGeom>
              <a:avLst/>
              <a:gdLst>
                <a:gd name="T0" fmla="*/ 3 w 55"/>
                <a:gd name="T1" fmla="*/ 26 h 26"/>
                <a:gd name="T2" fmla="*/ 52 w 55"/>
                <a:gd name="T3" fmla="*/ 26 h 26"/>
                <a:gd name="T4" fmla="*/ 55 w 55"/>
                <a:gd name="T5" fmla="*/ 23 h 26"/>
                <a:gd name="T6" fmla="*/ 55 w 55"/>
                <a:gd name="T7" fmla="*/ 16 h 26"/>
                <a:gd name="T8" fmla="*/ 52 w 55"/>
                <a:gd name="T9" fmla="*/ 13 h 26"/>
                <a:gd name="T10" fmla="*/ 48 w 55"/>
                <a:gd name="T11" fmla="*/ 13 h 26"/>
                <a:gd name="T12" fmla="*/ 37 w 55"/>
                <a:gd name="T13" fmla="*/ 6 h 26"/>
                <a:gd name="T14" fmla="*/ 27 w 55"/>
                <a:gd name="T15" fmla="*/ 0 h 26"/>
                <a:gd name="T16" fmla="*/ 17 w 55"/>
                <a:gd name="T17" fmla="*/ 6 h 26"/>
                <a:gd name="T18" fmla="*/ 7 w 55"/>
                <a:gd name="T19" fmla="*/ 14 h 26"/>
                <a:gd name="T20" fmla="*/ 3 w 55"/>
                <a:gd name="T21" fmla="*/ 14 h 26"/>
                <a:gd name="T22" fmla="*/ 0 w 55"/>
                <a:gd name="T23" fmla="*/ 16 h 26"/>
                <a:gd name="T24" fmla="*/ 0 w 55"/>
                <a:gd name="T25" fmla="*/ 23 h 26"/>
                <a:gd name="T26" fmla="*/ 3 w 55"/>
                <a:gd name="T2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26">
                  <a:moveTo>
                    <a:pt x="3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4" y="26"/>
                    <a:pt x="55" y="25"/>
                    <a:pt x="55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5"/>
                    <a:pt x="54" y="13"/>
                    <a:pt x="52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3"/>
                    <a:pt x="39" y="11"/>
                    <a:pt x="37" y="6"/>
                  </a:cubicBezTo>
                  <a:cubicBezTo>
                    <a:pt x="35" y="3"/>
                    <a:pt x="32" y="0"/>
                    <a:pt x="27" y="0"/>
                  </a:cubicBezTo>
                  <a:cubicBezTo>
                    <a:pt x="23" y="0"/>
                    <a:pt x="19" y="3"/>
                    <a:pt x="17" y="6"/>
                  </a:cubicBezTo>
                  <a:cubicBezTo>
                    <a:pt x="16" y="11"/>
                    <a:pt x="11" y="14"/>
                    <a:pt x="7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6"/>
                    <a:pt x="3" y="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7"/>
            <p:cNvSpPr>
              <a:spLocks noEditPoints="1"/>
            </p:cNvSpPr>
            <p:nvPr/>
          </p:nvSpPr>
          <p:spPr bwMode="auto">
            <a:xfrm>
              <a:off x="3067947" y="4094163"/>
              <a:ext cx="257174" cy="315913"/>
            </a:xfrm>
            <a:custGeom>
              <a:avLst/>
              <a:gdLst>
                <a:gd name="T0" fmla="*/ 100 w 127"/>
                <a:gd name="T1" fmla="*/ 0 h 161"/>
                <a:gd name="T2" fmla="*/ 39 w 127"/>
                <a:gd name="T3" fmla="*/ 12 h 161"/>
                <a:gd name="T4" fmla="*/ 17 w 127"/>
                <a:gd name="T5" fmla="*/ 0 h 161"/>
                <a:gd name="T6" fmla="*/ 0 w 127"/>
                <a:gd name="T7" fmla="*/ 144 h 161"/>
                <a:gd name="T8" fmla="*/ 109 w 127"/>
                <a:gd name="T9" fmla="*/ 161 h 161"/>
                <a:gd name="T10" fmla="*/ 127 w 127"/>
                <a:gd name="T11" fmla="*/ 18 h 161"/>
                <a:gd name="T12" fmla="*/ 100 w 127"/>
                <a:gd name="T13" fmla="*/ 83 h 161"/>
                <a:gd name="T14" fmla="*/ 93 w 127"/>
                <a:gd name="T15" fmla="*/ 93 h 161"/>
                <a:gd name="T16" fmla="*/ 99 w 127"/>
                <a:gd name="T17" fmla="*/ 100 h 161"/>
                <a:gd name="T18" fmla="*/ 91 w 127"/>
                <a:gd name="T19" fmla="*/ 107 h 161"/>
                <a:gd name="T20" fmla="*/ 80 w 127"/>
                <a:gd name="T21" fmla="*/ 110 h 161"/>
                <a:gd name="T22" fmla="*/ 80 w 127"/>
                <a:gd name="T23" fmla="*/ 119 h 161"/>
                <a:gd name="T24" fmla="*/ 69 w 127"/>
                <a:gd name="T25" fmla="*/ 119 h 161"/>
                <a:gd name="T26" fmla="*/ 63 w 127"/>
                <a:gd name="T27" fmla="*/ 115 h 161"/>
                <a:gd name="T28" fmla="*/ 57 w 127"/>
                <a:gd name="T29" fmla="*/ 119 h 161"/>
                <a:gd name="T30" fmla="*/ 47 w 127"/>
                <a:gd name="T31" fmla="*/ 119 h 161"/>
                <a:gd name="T32" fmla="*/ 47 w 127"/>
                <a:gd name="T33" fmla="*/ 110 h 161"/>
                <a:gd name="T34" fmla="*/ 36 w 127"/>
                <a:gd name="T35" fmla="*/ 107 h 161"/>
                <a:gd name="T36" fmla="*/ 28 w 127"/>
                <a:gd name="T37" fmla="*/ 100 h 161"/>
                <a:gd name="T38" fmla="*/ 33 w 127"/>
                <a:gd name="T39" fmla="*/ 93 h 161"/>
                <a:gd name="T40" fmla="*/ 27 w 127"/>
                <a:gd name="T41" fmla="*/ 83 h 161"/>
                <a:gd name="T42" fmla="*/ 25 w 127"/>
                <a:gd name="T43" fmla="*/ 73 h 161"/>
                <a:gd name="T44" fmla="*/ 34 w 127"/>
                <a:gd name="T45" fmla="*/ 72 h 161"/>
                <a:gd name="T46" fmla="*/ 35 w 127"/>
                <a:gd name="T47" fmla="*/ 60 h 161"/>
                <a:gd name="T48" fmla="*/ 41 w 127"/>
                <a:gd name="T49" fmla="*/ 51 h 161"/>
                <a:gd name="T50" fmla="*/ 48 w 127"/>
                <a:gd name="T51" fmla="*/ 55 h 161"/>
                <a:gd name="T52" fmla="*/ 57 w 127"/>
                <a:gd name="T53" fmla="*/ 48 h 161"/>
                <a:gd name="T54" fmla="*/ 66 w 127"/>
                <a:gd name="T55" fmla="*/ 44 h 161"/>
                <a:gd name="T56" fmla="*/ 70 w 127"/>
                <a:gd name="T57" fmla="*/ 52 h 161"/>
                <a:gd name="T58" fmla="*/ 81 w 127"/>
                <a:gd name="T59" fmla="*/ 52 h 161"/>
                <a:gd name="T60" fmla="*/ 91 w 127"/>
                <a:gd name="T61" fmla="*/ 55 h 161"/>
                <a:gd name="T62" fmla="*/ 88 w 127"/>
                <a:gd name="T63" fmla="*/ 64 h 161"/>
                <a:gd name="T64" fmla="*/ 97 w 127"/>
                <a:gd name="T65" fmla="*/ 71 h 161"/>
                <a:gd name="T66" fmla="*/ 102 w 127"/>
                <a:gd name="T67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7" h="161">
                  <a:moveTo>
                    <a:pt x="109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99" y="7"/>
                    <a:pt x="94" y="12"/>
                    <a:pt x="8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2" y="12"/>
                    <a:pt x="27" y="7"/>
                    <a:pt x="2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8" y="161"/>
                    <a:pt x="17" y="161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19" y="161"/>
                    <a:pt x="127" y="153"/>
                    <a:pt x="127" y="14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7" y="8"/>
                    <a:pt x="119" y="0"/>
                    <a:pt x="109" y="0"/>
                  </a:cubicBezTo>
                  <a:close/>
                  <a:moveTo>
                    <a:pt x="100" y="83"/>
                  </a:moveTo>
                  <a:cubicBezTo>
                    <a:pt x="95" y="84"/>
                    <a:pt x="95" y="84"/>
                    <a:pt x="95" y="84"/>
                  </a:cubicBezTo>
                  <a:cubicBezTo>
                    <a:pt x="95" y="87"/>
                    <a:pt x="94" y="90"/>
                    <a:pt x="93" y="93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9" y="96"/>
                    <a:pt x="100" y="99"/>
                    <a:pt x="99" y="100"/>
                  </a:cubicBezTo>
                  <a:cubicBezTo>
                    <a:pt x="96" y="106"/>
                    <a:pt x="96" y="106"/>
                    <a:pt x="96" y="106"/>
                  </a:cubicBezTo>
                  <a:cubicBezTo>
                    <a:pt x="95" y="107"/>
                    <a:pt x="93" y="108"/>
                    <a:pt x="91" y="107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85" y="107"/>
                    <a:pt x="83" y="108"/>
                    <a:pt x="80" y="110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82" y="116"/>
                    <a:pt x="81" y="118"/>
                    <a:pt x="80" y="119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2" y="122"/>
                    <a:pt x="70" y="121"/>
                    <a:pt x="69" y="119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6" y="115"/>
                    <a:pt x="65" y="115"/>
                    <a:pt x="63" y="115"/>
                  </a:cubicBezTo>
                  <a:cubicBezTo>
                    <a:pt x="62" y="115"/>
                    <a:pt x="60" y="115"/>
                    <a:pt x="59" y="115"/>
                  </a:cubicBezTo>
                  <a:cubicBezTo>
                    <a:pt x="57" y="119"/>
                    <a:pt x="57" y="119"/>
                    <a:pt x="57" y="119"/>
                  </a:cubicBezTo>
                  <a:cubicBezTo>
                    <a:pt x="57" y="121"/>
                    <a:pt x="55" y="122"/>
                    <a:pt x="53" y="121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5" y="118"/>
                    <a:pt x="44" y="116"/>
                    <a:pt x="45" y="115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4" y="108"/>
                    <a:pt x="42" y="107"/>
                    <a:pt x="40" y="104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4" y="108"/>
                    <a:pt x="32" y="107"/>
                    <a:pt x="31" y="106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27" y="99"/>
                    <a:pt x="27" y="96"/>
                    <a:pt x="29" y="96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2" y="90"/>
                    <a:pt x="32" y="87"/>
                    <a:pt x="32" y="84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5" y="83"/>
                    <a:pt x="24" y="81"/>
                    <a:pt x="24" y="80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2"/>
                    <a:pt x="27" y="70"/>
                    <a:pt x="29" y="71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5" y="69"/>
                    <a:pt x="37" y="66"/>
                    <a:pt x="38" y="64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4" y="59"/>
                    <a:pt x="34" y="57"/>
                    <a:pt x="36" y="55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0"/>
                    <a:pt x="44" y="50"/>
                    <a:pt x="45" y="52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51" y="54"/>
                    <a:pt x="54" y="53"/>
                    <a:pt x="57" y="52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6"/>
                    <a:pt x="58" y="44"/>
                    <a:pt x="60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8" y="44"/>
                    <a:pt x="70" y="46"/>
                    <a:pt x="70" y="4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3" y="53"/>
                    <a:pt x="76" y="54"/>
                    <a:pt x="78" y="55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0"/>
                    <a:pt x="85" y="50"/>
                    <a:pt x="86" y="51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7"/>
                    <a:pt x="92" y="59"/>
                    <a:pt x="91" y="60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0" y="66"/>
                    <a:pt x="91" y="69"/>
                    <a:pt x="93" y="72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9" y="70"/>
                    <a:pt x="101" y="72"/>
                    <a:pt x="101" y="73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3" y="81"/>
                    <a:pt x="101" y="83"/>
                    <a:pt x="100" y="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99771" y="4092576"/>
            <a:ext cx="358775" cy="298449"/>
            <a:chOff x="3699771" y="4092576"/>
            <a:chExt cx="358775" cy="298449"/>
          </a:xfrm>
        </p:grpSpPr>
        <p:sp>
          <p:nvSpPr>
            <p:cNvPr id="212" name="Freeform 161"/>
            <p:cNvSpPr>
              <a:spLocks/>
            </p:cNvSpPr>
            <p:nvPr/>
          </p:nvSpPr>
          <p:spPr bwMode="auto">
            <a:xfrm>
              <a:off x="3725171" y="4284663"/>
              <a:ext cx="57150" cy="106362"/>
            </a:xfrm>
            <a:custGeom>
              <a:avLst/>
              <a:gdLst>
                <a:gd name="T0" fmla="*/ 0 w 56"/>
                <a:gd name="T1" fmla="*/ 42 h 104"/>
                <a:gd name="T2" fmla="*/ 0 w 56"/>
                <a:gd name="T3" fmla="*/ 98 h 104"/>
                <a:gd name="T4" fmla="*/ 7 w 56"/>
                <a:gd name="T5" fmla="*/ 104 h 104"/>
                <a:gd name="T6" fmla="*/ 50 w 56"/>
                <a:gd name="T7" fmla="*/ 104 h 104"/>
                <a:gd name="T8" fmla="*/ 56 w 56"/>
                <a:gd name="T9" fmla="*/ 98 h 104"/>
                <a:gd name="T10" fmla="*/ 56 w 56"/>
                <a:gd name="T11" fmla="*/ 0 h 104"/>
                <a:gd name="T12" fmla="*/ 25 w 56"/>
                <a:gd name="T13" fmla="*/ 31 h 104"/>
                <a:gd name="T14" fmla="*/ 0 w 56"/>
                <a:gd name="T15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04">
                  <a:moveTo>
                    <a:pt x="0" y="42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4"/>
                    <a:pt x="7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3" y="104"/>
                    <a:pt x="56" y="101"/>
                    <a:pt x="56" y="9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18" y="38"/>
                    <a:pt x="10" y="42"/>
                    <a:pt x="0" y="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2"/>
            <p:cNvSpPr>
              <a:spLocks/>
            </p:cNvSpPr>
            <p:nvPr/>
          </p:nvSpPr>
          <p:spPr bwMode="auto">
            <a:xfrm>
              <a:off x="3804546" y="4284663"/>
              <a:ext cx="58738" cy="106362"/>
            </a:xfrm>
            <a:custGeom>
              <a:avLst/>
              <a:gdLst>
                <a:gd name="T0" fmla="*/ 0 w 56"/>
                <a:gd name="T1" fmla="*/ 0 h 105"/>
                <a:gd name="T2" fmla="*/ 0 w 56"/>
                <a:gd name="T3" fmla="*/ 99 h 105"/>
                <a:gd name="T4" fmla="*/ 7 w 56"/>
                <a:gd name="T5" fmla="*/ 105 h 105"/>
                <a:gd name="T6" fmla="*/ 50 w 56"/>
                <a:gd name="T7" fmla="*/ 105 h 105"/>
                <a:gd name="T8" fmla="*/ 56 w 56"/>
                <a:gd name="T9" fmla="*/ 99 h 105"/>
                <a:gd name="T10" fmla="*/ 56 w 56"/>
                <a:gd name="T11" fmla="*/ 41 h 105"/>
                <a:gd name="T12" fmla="*/ 30 w 56"/>
                <a:gd name="T13" fmla="*/ 30 h 105"/>
                <a:gd name="T14" fmla="*/ 0 w 56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05">
                  <a:moveTo>
                    <a:pt x="0" y="0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3" y="105"/>
                    <a:pt x="7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3" y="105"/>
                    <a:pt x="56" y="102"/>
                    <a:pt x="56" y="9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46" y="41"/>
                    <a:pt x="37" y="37"/>
                    <a:pt x="30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3"/>
            <p:cNvSpPr>
              <a:spLocks/>
            </p:cNvSpPr>
            <p:nvPr/>
          </p:nvSpPr>
          <p:spPr bwMode="auto">
            <a:xfrm>
              <a:off x="3885509" y="4264025"/>
              <a:ext cx="57150" cy="127000"/>
            </a:xfrm>
            <a:custGeom>
              <a:avLst/>
              <a:gdLst>
                <a:gd name="T0" fmla="*/ 0 w 56"/>
                <a:gd name="T1" fmla="*/ 55 h 125"/>
                <a:gd name="T2" fmla="*/ 0 w 56"/>
                <a:gd name="T3" fmla="*/ 119 h 125"/>
                <a:gd name="T4" fmla="*/ 7 w 56"/>
                <a:gd name="T5" fmla="*/ 125 h 125"/>
                <a:gd name="T6" fmla="*/ 50 w 56"/>
                <a:gd name="T7" fmla="*/ 125 h 125"/>
                <a:gd name="T8" fmla="*/ 56 w 56"/>
                <a:gd name="T9" fmla="*/ 119 h 125"/>
                <a:gd name="T10" fmla="*/ 56 w 56"/>
                <a:gd name="T11" fmla="*/ 0 h 125"/>
                <a:gd name="T12" fmla="*/ 7 w 56"/>
                <a:gd name="T13" fmla="*/ 50 h 125"/>
                <a:gd name="T14" fmla="*/ 0 w 56"/>
                <a:gd name="T15" fmla="*/ 5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25">
                  <a:moveTo>
                    <a:pt x="0" y="55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22"/>
                    <a:pt x="3" y="125"/>
                    <a:pt x="7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3" y="125"/>
                    <a:pt x="56" y="122"/>
                    <a:pt x="56" y="11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52"/>
                    <a:pt x="3" y="53"/>
                    <a:pt x="0" y="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4"/>
            <p:cNvSpPr>
              <a:spLocks/>
            </p:cNvSpPr>
            <p:nvPr/>
          </p:nvSpPr>
          <p:spPr bwMode="auto">
            <a:xfrm>
              <a:off x="3964884" y="4189413"/>
              <a:ext cx="58738" cy="201612"/>
            </a:xfrm>
            <a:custGeom>
              <a:avLst/>
              <a:gdLst>
                <a:gd name="T0" fmla="*/ 52 w 56"/>
                <a:gd name="T1" fmla="*/ 0 h 197"/>
                <a:gd name="T2" fmla="*/ 0 w 56"/>
                <a:gd name="T3" fmla="*/ 51 h 197"/>
                <a:gd name="T4" fmla="*/ 0 w 56"/>
                <a:gd name="T5" fmla="*/ 191 h 197"/>
                <a:gd name="T6" fmla="*/ 7 w 56"/>
                <a:gd name="T7" fmla="*/ 197 h 197"/>
                <a:gd name="T8" fmla="*/ 50 w 56"/>
                <a:gd name="T9" fmla="*/ 197 h 197"/>
                <a:gd name="T10" fmla="*/ 56 w 56"/>
                <a:gd name="T11" fmla="*/ 191 h 197"/>
                <a:gd name="T12" fmla="*/ 56 w 56"/>
                <a:gd name="T13" fmla="*/ 3 h 197"/>
                <a:gd name="T14" fmla="*/ 53 w 56"/>
                <a:gd name="T15" fmla="*/ 0 h 197"/>
                <a:gd name="T16" fmla="*/ 52 w 56"/>
                <a:gd name="T1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97">
                  <a:moveTo>
                    <a:pt x="52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4"/>
                    <a:pt x="3" y="197"/>
                    <a:pt x="7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3" y="197"/>
                    <a:pt x="56" y="194"/>
                    <a:pt x="56" y="19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2"/>
                    <a:pt x="53" y="1"/>
                    <a:pt x="53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5"/>
            <p:cNvSpPr>
              <a:spLocks/>
            </p:cNvSpPr>
            <p:nvPr/>
          </p:nvSpPr>
          <p:spPr bwMode="auto">
            <a:xfrm>
              <a:off x="3699771" y="4092576"/>
              <a:ext cx="358775" cy="214312"/>
            </a:xfrm>
            <a:custGeom>
              <a:avLst/>
              <a:gdLst>
                <a:gd name="T0" fmla="*/ 342 w 345"/>
                <a:gd name="T1" fmla="*/ 3 h 210"/>
                <a:gd name="T2" fmla="*/ 333 w 345"/>
                <a:gd name="T3" fmla="*/ 0 h 210"/>
                <a:gd name="T4" fmla="*/ 332 w 345"/>
                <a:gd name="T5" fmla="*/ 0 h 210"/>
                <a:gd name="T6" fmla="*/ 272 w 345"/>
                <a:gd name="T7" fmla="*/ 3 h 210"/>
                <a:gd name="T8" fmla="*/ 263 w 345"/>
                <a:gd name="T9" fmla="*/ 6 h 210"/>
                <a:gd name="T10" fmla="*/ 260 w 345"/>
                <a:gd name="T11" fmla="*/ 9 h 210"/>
                <a:gd name="T12" fmla="*/ 264 w 345"/>
                <a:gd name="T13" fmla="*/ 22 h 210"/>
                <a:gd name="T14" fmla="*/ 269 w 345"/>
                <a:gd name="T15" fmla="*/ 27 h 210"/>
                <a:gd name="T16" fmla="*/ 279 w 345"/>
                <a:gd name="T17" fmla="*/ 37 h 210"/>
                <a:gd name="T18" fmla="*/ 158 w 345"/>
                <a:gd name="T19" fmla="*/ 159 h 210"/>
                <a:gd name="T20" fmla="*/ 103 w 345"/>
                <a:gd name="T21" fmla="*/ 104 h 210"/>
                <a:gd name="T22" fmla="*/ 91 w 345"/>
                <a:gd name="T23" fmla="*/ 99 h 210"/>
                <a:gd name="T24" fmla="*/ 79 w 345"/>
                <a:gd name="T25" fmla="*/ 104 h 210"/>
                <a:gd name="T26" fmla="*/ 6 w 345"/>
                <a:gd name="T27" fmla="*/ 177 h 210"/>
                <a:gd name="T28" fmla="*/ 6 w 345"/>
                <a:gd name="T29" fmla="*/ 201 h 210"/>
                <a:gd name="T30" fmla="*/ 10 w 345"/>
                <a:gd name="T31" fmla="*/ 204 h 210"/>
                <a:gd name="T32" fmla="*/ 22 w 345"/>
                <a:gd name="T33" fmla="*/ 210 h 210"/>
                <a:gd name="T34" fmla="*/ 34 w 345"/>
                <a:gd name="T35" fmla="*/ 204 h 210"/>
                <a:gd name="T36" fmla="*/ 91 w 345"/>
                <a:gd name="T37" fmla="*/ 147 h 210"/>
                <a:gd name="T38" fmla="*/ 146 w 345"/>
                <a:gd name="T39" fmla="*/ 202 h 210"/>
                <a:gd name="T40" fmla="*/ 158 w 345"/>
                <a:gd name="T41" fmla="*/ 207 h 210"/>
                <a:gd name="T42" fmla="*/ 170 w 345"/>
                <a:gd name="T43" fmla="*/ 202 h 210"/>
                <a:gd name="T44" fmla="*/ 307 w 345"/>
                <a:gd name="T45" fmla="*/ 65 h 210"/>
                <a:gd name="T46" fmla="*/ 322 w 345"/>
                <a:gd name="T47" fmla="*/ 81 h 210"/>
                <a:gd name="T48" fmla="*/ 331 w 345"/>
                <a:gd name="T49" fmla="*/ 85 h 210"/>
                <a:gd name="T50" fmla="*/ 336 w 345"/>
                <a:gd name="T51" fmla="*/ 84 h 210"/>
                <a:gd name="T52" fmla="*/ 339 w 345"/>
                <a:gd name="T53" fmla="*/ 81 h 210"/>
                <a:gd name="T54" fmla="*/ 342 w 345"/>
                <a:gd name="T55" fmla="*/ 71 h 210"/>
                <a:gd name="T56" fmla="*/ 344 w 345"/>
                <a:gd name="T57" fmla="*/ 32 h 210"/>
                <a:gd name="T58" fmla="*/ 345 w 345"/>
                <a:gd name="T59" fmla="*/ 13 h 210"/>
                <a:gd name="T60" fmla="*/ 342 w 345"/>
                <a:gd name="T61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5" h="210">
                  <a:moveTo>
                    <a:pt x="342" y="3"/>
                  </a:moveTo>
                  <a:cubicBezTo>
                    <a:pt x="340" y="1"/>
                    <a:pt x="337" y="0"/>
                    <a:pt x="333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12" y="1"/>
                    <a:pt x="292" y="2"/>
                    <a:pt x="272" y="3"/>
                  </a:cubicBezTo>
                  <a:cubicBezTo>
                    <a:pt x="269" y="3"/>
                    <a:pt x="265" y="3"/>
                    <a:pt x="263" y="6"/>
                  </a:cubicBezTo>
                  <a:cubicBezTo>
                    <a:pt x="262" y="7"/>
                    <a:pt x="261" y="8"/>
                    <a:pt x="260" y="9"/>
                  </a:cubicBezTo>
                  <a:cubicBezTo>
                    <a:pt x="257" y="16"/>
                    <a:pt x="262" y="20"/>
                    <a:pt x="264" y="22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2" y="30"/>
                    <a:pt x="276" y="34"/>
                    <a:pt x="279" y="37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96" y="99"/>
                    <a:pt x="91" y="99"/>
                  </a:cubicBezTo>
                  <a:cubicBezTo>
                    <a:pt x="87" y="99"/>
                    <a:pt x="82" y="101"/>
                    <a:pt x="79" y="104"/>
                  </a:cubicBezTo>
                  <a:cubicBezTo>
                    <a:pt x="6" y="177"/>
                    <a:pt x="6" y="177"/>
                    <a:pt x="6" y="177"/>
                  </a:cubicBezTo>
                  <a:cubicBezTo>
                    <a:pt x="0" y="183"/>
                    <a:pt x="0" y="194"/>
                    <a:pt x="6" y="201"/>
                  </a:cubicBezTo>
                  <a:cubicBezTo>
                    <a:pt x="10" y="204"/>
                    <a:pt x="10" y="204"/>
                    <a:pt x="10" y="204"/>
                  </a:cubicBezTo>
                  <a:cubicBezTo>
                    <a:pt x="13" y="208"/>
                    <a:pt x="17" y="210"/>
                    <a:pt x="22" y="210"/>
                  </a:cubicBezTo>
                  <a:cubicBezTo>
                    <a:pt x="27" y="210"/>
                    <a:pt x="31" y="208"/>
                    <a:pt x="34" y="20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49" y="205"/>
                    <a:pt x="153" y="207"/>
                    <a:pt x="158" y="207"/>
                  </a:cubicBezTo>
                  <a:cubicBezTo>
                    <a:pt x="163" y="207"/>
                    <a:pt x="167" y="205"/>
                    <a:pt x="170" y="202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22" y="81"/>
                    <a:pt x="322" y="81"/>
                    <a:pt x="322" y="81"/>
                  </a:cubicBezTo>
                  <a:cubicBezTo>
                    <a:pt x="324" y="82"/>
                    <a:pt x="327" y="85"/>
                    <a:pt x="331" y="85"/>
                  </a:cubicBezTo>
                  <a:cubicBezTo>
                    <a:pt x="332" y="85"/>
                    <a:pt x="334" y="85"/>
                    <a:pt x="336" y="84"/>
                  </a:cubicBezTo>
                  <a:cubicBezTo>
                    <a:pt x="337" y="83"/>
                    <a:pt x="338" y="82"/>
                    <a:pt x="339" y="81"/>
                  </a:cubicBezTo>
                  <a:cubicBezTo>
                    <a:pt x="342" y="78"/>
                    <a:pt x="342" y="75"/>
                    <a:pt x="342" y="71"/>
                  </a:cubicBezTo>
                  <a:cubicBezTo>
                    <a:pt x="343" y="58"/>
                    <a:pt x="344" y="45"/>
                    <a:pt x="344" y="32"/>
                  </a:cubicBezTo>
                  <a:cubicBezTo>
                    <a:pt x="345" y="13"/>
                    <a:pt x="345" y="13"/>
                    <a:pt x="345" y="13"/>
                  </a:cubicBezTo>
                  <a:cubicBezTo>
                    <a:pt x="345" y="9"/>
                    <a:pt x="344" y="6"/>
                    <a:pt x="342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4" name="Freeform 174"/>
          <p:cNvSpPr>
            <a:spLocks/>
          </p:cNvSpPr>
          <p:nvPr/>
        </p:nvSpPr>
        <p:spPr bwMode="auto">
          <a:xfrm>
            <a:off x="4623696" y="4275138"/>
            <a:ext cx="17463" cy="17463"/>
          </a:xfrm>
          <a:custGeom>
            <a:avLst/>
            <a:gdLst>
              <a:gd name="T0" fmla="*/ 5 w 9"/>
              <a:gd name="T1" fmla="*/ 0 h 9"/>
              <a:gd name="T2" fmla="*/ 2 w 9"/>
              <a:gd name="T3" fmla="*/ 1 h 9"/>
              <a:gd name="T4" fmla="*/ 0 w 9"/>
              <a:gd name="T5" fmla="*/ 5 h 9"/>
              <a:gd name="T6" fmla="*/ 2 w 9"/>
              <a:gd name="T7" fmla="*/ 8 h 9"/>
              <a:gd name="T8" fmla="*/ 5 w 9"/>
              <a:gd name="T9" fmla="*/ 9 h 9"/>
              <a:gd name="T10" fmla="*/ 8 w 9"/>
              <a:gd name="T11" fmla="*/ 8 h 9"/>
              <a:gd name="T12" fmla="*/ 9 w 9"/>
              <a:gd name="T13" fmla="*/ 5 h 9"/>
              <a:gd name="T14" fmla="*/ 8 w 9"/>
              <a:gd name="T15" fmla="*/ 1 h 9"/>
              <a:gd name="T16" fmla="*/ 5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5" y="0"/>
                </a:moveTo>
                <a:cubicBezTo>
                  <a:pt x="4" y="0"/>
                  <a:pt x="3" y="1"/>
                  <a:pt x="2" y="1"/>
                </a:cubicBezTo>
                <a:cubicBezTo>
                  <a:pt x="1" y="2"/>
                  <a:pt x="0" y="3"/>
                  <a:pt x="0" y="5"/>
                </a:cubicBezTo>
                <a:cubicBezTo>
                  <a:pt x="0" y="6"/>
                  <a:pt x="1" y="7"/>
                  <a:pt x="2" y="8"/>
                </a:cubicBezTo>
                <a:cubicBezTo>
                  <a:pt x="3" y="9"/>
                  <a:pt x="4" y="9"/>
                  <a:pt x="5" y="9"/>
                </a:cubicBezTo>
                <a:cubicBezTo>
                  <a:pt x="6" y="9"/>
                  <a:pt x="7" y="9"/>
                  <a:pt x="8" y="8"/>
                </a:cubicBezTo>
                <a:cubicBezTo>
                  <a:pt x="9" y="7"/>
                  <a:pt x="9" y="6"/>
                  <a:pt x="9" y="5"/>
                </a:cubicBezTo>
                <a:cubicBezTo>
                  <a:pt x="9" y="3"/>
                  <a:pt x="9" y="2"/>
                  <a:pt x="8" y="1"/>
                </a:cubicBezTo>
                <a:cubicBezTo>
                  <a:pt x="7" y="1"/>
                  <a:pt x="6" y="0"/>
                  <a:pt x="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18908" y="4048125"/>
            <a:ext cx="371476" cy="361951"/>
            <a:chOff x="4418908" y="4048125"/>
            <a:chExt cx="371476" cy="361951"/>
          </a:xfrm>
        </p:grpSpPr>
        <p:sp>
          <p:nvSpPr>
            <p:cNvPr id="219" name="Freeform 169"/>
            <p:cNvSpPr>
              <a:spLocks noEditPoints="1"/>
            </p:cNvSpPr>
            <p:nvPr/>
          </p:nvSpPr>
          <p:spPr bwMode="auto">
            <a:xfrm>
              <a:off x="4418908" y="4048125"/>
              <a:ext cx="371476" cy="361951"/>
            </a:xfrm>
            <a:custGeom>
              <a:avLst/>
              <a:gdLst>
                <a:gd name="T0" fmla="*/ 185 w 187"/>
                <a:gd name="T1" fmla="*/ 177 h 187"/>
                <a:gd name="T2" fmla="*/ 140 w 187"/>
                <a:gd name="T3" fmla="*/ 132 h 187"/>
                <a:gd name="T4" fmla="*/ 159 w 187"/>
                <a:gd name="T5" fmla="*/ 80 h 187"/>
                <a:gd name="T6" fmla="*/ 80 w 187"/>
                <a:gd name="T7" fmla="*/ 0 h 187"/>
                <a:gd name="T8" fmla="*/ 0 w 187"/>
                <a:gd name="T9" fmla="*/ 80 h 187"/>
                <a:gd name="T10" fmla="*/ 80 w 187"/>
                <a:gd name="T11" fmla="*/ 159 h 187"/>
                <a:gd name="T12" fmla="*/ 132 w 187"/>
                <a:gd name="T13" fmla="*/ 140 h 187"/>
                <a:gd name="T14" fmla="*/ 177 w 187"/>
                <a:gd name="T15" fmla="*/ 185 h 187"/>
                <a:gd name="T16" fmla="*/ 181 w 187"/>
                <a:gd name="T17" fmla="*/ 187 h 187"/>
                <a:gd name="T18" fmla="*/ 185 w 187"/>
                <a:gd name="T19" fmla="*/ 185 h 187"/>
                <a:gd name="T20" fmla="*/ 185 w 187"/>
                <a:gd name="T21" fmla="*/ 177 h 187"/>
                <a:gd name="T22" fmla="*/ 80 w 187"/>
                <a:gd name="T23" fmla="*/ 148 h 187"/>
                <a:gd name="T24" fmla="*/ 11 w 187"/>
                <a:gd name="T25" fmla="*/ 80 h 187"/>
                <a:gd name="T26" fmla="*/ 80 w 187"/>
                <a:gd name="T27" fmla="*/ 11 h 187"/>
                <a:gd name="T28" fmla="*/ 148 w 187"/>
                <a:gd name="T29" fmla="*/ 80 h 187"/>
                <a:gd name="T30" fmla="*/ 80 w 187"/>
                <a:gd name="T31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187">
                  <a:moveTo>
                    <a:pt x="185" y="177"/>
                  </a:moveTo>
                  <a:cubicBezTo>
                    <a:pt x="140" y="132"/>
                    <a:pt x="140" y="132"/>
                    <a:pt x="140" y="132"/>
                  </a:cubicBezTo>
                  <a:cubicBezTo>
                    <a:pt x="152" y="118"/>
                    <a:pt x="159" y="100"/>
                    <a:pt x="159" y="80"/>
                  </a:cubicBezTo>
                  <a:cubicBezTo>
                    <a:pt x="159" y="36"/>
                    <a:pt x="123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59"/>
                    <a:pt x="80" y="159"/>
                  </a:cubicBezTo>
                  <a:cubicBezTo>
                    <a:pt x="100" y="159"/>
                    <a:pt x="118" y="152"/>
                    <a:pt x="132" y="140"/>
                  </a:cubicBezTo>
                  <a:cubicBezTo>
                    <a:pt x="177" y="185"/>
                    <a:pt x="177" y="185"/>
                    <a:pt x="177" y="185"/>
                  </a:cubicBezTo>
                  <a:cubicBezTo>
                    <a:pt x="178" y="186"/>
                    <a:pt x="180" y="187"/>
                    <a:pt x="181" y="187"/>
                  </a:cubicBezTo>
                  <a:cubicBezTo>
                    <a:pt x="183" y="187"/>
                    <a:pt x="184" y="186"/>
                    <a:pt x="185" y="185"/>
                  </a:cubicBezTo>
                  <a:cubicBezTo>
                    <a:pt x="187" y="183"/>
                    <a:pt x="187" y="180"/>
                    <a:pt x="185" y="177"/>
                  </a:cubicBezTo>
                  <a:close/>
                  <a:moveTo>
                    <a:pt x="80" y="148"/>
                  </a:moveTo>
                  <a:cubicBezTo>
                    <a:pt x="42" y="148"/>
                    <a:pt x="11" y="118"/>
                    <a:pt x="11" y="80"/>
                  </a:cubicBezTo>
                  <a:cubicBezTo>
                    <a:pt x="11" y="42"/>
                    <a:pt x="42" y="11"/>
                    <a:pt x="80" y="11"/>
                  </a:cubicBezTo>
                  <a:cubicBezTo>
                    <a:pt x="117" y="11"/>
                    <a:pt x="148" y="42"/>
                    <a:pt x="148" y="80"/>
                  </a:cubicBezTo>
                  <a:cubicBezTo>
                    <a:pt x="148" y="117"/>
                    <a:pt x="117" y="148"/>
                    <a:pt x="80" y="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/>
            <p:cNvSpPr>
              <a:spLocks noEditPoints="1"/>
            </p:cNvSpPr>
            <p:nvPr/>
          </p:nvSpPr>
          <p:spPr bwMode="auto">
            <a:xfrm>
              <a:off x="4485584" y="4113213"/>
              <a:ext cx="68263" cy="65088"/>
            </a:xfrm>
            <a:custGeom>
              <a:avLst/>
              <a:gdLst>
                <a:gd name="T0" fmla="*/ 10 w 34"/>
                <a:gd name="T1" fmla="*/ 27 h 33"/>
                <a:gd name="T2" fmla="*/ 23 w 34"/>
                <a:gd name="T3" fmla="*/ 27 h 33"/>
                <a:gd name="T4" fmla="*/ 25 w 34"/>
                <a:gd name="T5" fmla="*/ 33 h 33"/>
                <a:gd name="T6" fmla="*/ 34 w 34"/>
                <a:gd name="T7" fmla="*/ 33 h 33"/>
                <a:gd name="T8" fmla="*/ 22 w 34"/>
                <a:gd name="T9" fmla="*/ 0 h 33"/>
                <a:gd name="T10" fmla="*/ 11 w 34"/>
                <a:gd name="T11" fmla="*/ 0 h 33"/>
                <a:gd name="T12" fmla="*/ 0 w 34"/>
                <a:gd name="T13" fmla="*/ 33 h 33"/>
                <a:gd name="T14" fmla="*/ 9 w 34"/>
                <a:gd name="T15" fmla="*/ 33 h 33"/>
                <a:gd name="T16" fmla="*/ 10 w 34"/>
                <a:gd name="T17" fmla="*/ 27 h 33"/>
                <a:gd name="T18" fmla="*/ 16 w 34"/>
                <a:gd name="T19" fmla="*/ 10 h 33"/>
                <a:gd name="T20" fmla="*/ 16 w 34"/>
                <a:gd name="T21" fmla="*/ 8 h 33"/>
                <a:gd name="T22" fmla="*/ 17 w 34"/>
                <a:gd name="T23" fmla="*/ 6 h 33"/>
                <a:gd name="T24" fmla="*/ 17 w 34"/>
                <a:gd name="T25" fmla="*/ 9 h 33"/>
                <a:gd name="T26" fmla="*/ 18 w 34"/>
                <a:gd name="T27" fmla="*/ 10 h 33"/>
                <a:gd name="T28" fmla="*/ 21 w 34"/>
                <a:gd name="T29" fmla="*/ 21 h 33"/>
                <a:gd name="T30" fmla="*/ 12 w 34"/>
                <a:gd name="T31" fmla="*/ 21 h 33"/>
                <a:gd name="T32" fmla="*/ 16 w 34"/>
                <a:gd name="T3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0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9" y="33"/>
                    <a:pt x="9" y="33"/>
                    <a:pt x="9" y="33"/>
                  </a:cubicBezTo>
                  <a:lnTo>
                    <a:pt x="10" y="27"/>
                  </a:lnTo>
                  <a:close/>
                  <a:moveTo>
                    <a:pt x="16" y="10"/>
                  </a:moveTo>
                  <a:cubicBezTo>
                    <a:pt x="16" y="10"/>
                    <a:pt x="16" y="9"/>
                    <a:pt x="16" y="8"/>
                  </a:cubicBezTo>
                  <a:cubicBezTo>
                    <a:pt x="16" y="7"/>
                    <a:pt x="17" y="7"/>
                    <a:pt x="17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/>
            <p:cNvSpPr>
              <a:spLocks noEditPoints="1"/>
            </p:cNvSpPr>
            <p:nvPr/>
          </p:nvSpPr>
          <p:spPr bwMode="auto">
            <a:xfrm>
              <a:off x="4607821" y="4113213"/>
              <a:ext cx="50800" cy="65088"/>
            </a:xfrm>
            <a:custGeom>
              <a:avLst/>
              <a:gdLst>
                <a:gd name="T0" fmla="*/ 18 w 26"/>
                <a:gd name="T1" fmla="*/ 33 h 33"/>
                <a:gd name="T2" fmla="*/ 22 w 26"/>
                <a:gd name="T3" fmla="*/ 32 h 33"/>
                <a:gd name="T4" fmla="*/ 25 w 26"/>
                <a:gd name="T5" fmla="*/ 29 h 33"/>
                <a:gd name="T6" fmla="*/ 26 w 26"/>
                <a:gd name="T7" fmla="*/ 24 h 33"/>
                <a:gd name="T8" fmla="*/ 24 w 26"/>
                <a:gd name="T9" fmla="*/ 18 h 33"/>
                <a:gd name="T10" fmla="*/ 19 w 26"/>
                <a:gd name="T11" fmla="*/ 16 h 33"/>
                <a:gd name="T12" fmla="*/ 23 w 26"/>
                <a:gd name="T13" fmla="*/ 13 h 33"/>
                <a:gd name="T14" fmla="*/ 25 w 26"/>
                <a:gd name="T15" fmla="*/ 9 h 33"/>
                <a:gd name="T16" fmla="*/ 24 w 26"/>
                <a:gd name="T17" fmla="*/ 5 h 33"/>
                <a:gd name="T18" fmla="*/ 21 w 26"/>
                <a:gd name="T19" fmla="*/ 2 h 33"/>
                <a:gd name="T20" fmla="*/ 17 w 26"/>
                <a:gd name="T21" fmla="*/ 1 h 33"/>
                <a:gd name="T22" fmla="*/ 9 w 26"/>
                <a:gd name="T23" fmla="*/ 0 h 33"/>
                <a:gd name="T24" fmla="*/ 0 w 26"/>
                <a:gd name="T25" fmla="*/ 0 h 33"/>
                <a:gd name="T26" fmla="*/ 0 w 26"/>
                <a:gd name="T27" fmla="*/ 33 h 33"/>
                <a:gd name="T28" fmla="*/ 10 w 26"/>
                <a:gd name="T29" fmla="*/ 33 h 33"/>
                <a:gd name="T30" fmla="*/ 18 w 26"/>
                <a:gd name="T31" fmla="*/ 33 h 33"/>
                <a:gd name="T32" fmla="*/ 9 w 26"/>
                <a:gd name="T33" fmla="*/ 7 h 33"/>
                <a:gd name="T34" fmla="*/ 11 w 26"/>
                <a:gd name="T35" fmla="*/ 7 h 33"/>
                <a:gd name="T36" fmla="*/ 15 w 26"/>
                <a:gd name="T37" fmla="*/ 8 h 33"/>
                <a:gd name="T38" fmla="*/ 16 w 26"/>
                <a:gd name="T39" fmla="*/ 10 h 33"/>
                <a:gd name="T40" fmla="*/ 15 w 26"/>
                <a:gd name="T41" fmla="*/ 13 h 33"/>
                <a:gd name="T42" fmla="*/ 11 w 26"/>
                <a:gd name="T43" fmla="*/ 14 h 33"/>
                <a:gd name="T44" fmla="*/ 9 w 26"/>
                <a:gd name="T45" fmla="*/ 14 h 33"/>
                <a:gd name="T46" fmla="*/ 9 w 26"/>
                <a:gd name="T47" fmla="*/ 7 h 33"/>
                <a:gd name="T48" fmla="*/ 9 w 26"/>
                <a:gd name="T49" fmla="*/ 19 h 33"/>
                <a:gd name="T50" fmla="*/ 12 w 26"/>
                <a:gd name="T51" fmla="*/ 19 h 33"/>
                <a:gd name="T52" fmla="*/ 17 w 26"/>
                <a:gd name="T53" fmla="*/ 20 h 33"/>
                <a:gd name="T54" fmla="*/ 18 w 26"/>
                <a:gd name="T55" fmla="*/ 23 h 33"/>
                <a:gd name="T56" fmla="*/ 16 w 26"/>
                <a:gd name="T57" fmla="*/ 26 h 33"/>
                <a:gd name="T58" fmla="*/ 12 w 26"/>
                <a:gd name="T59" fmla="*/ 27 h 33"/>
                <a:gd name="T60" fmla="*/ 9 w 26"/>
                <a:gd name="T61" fmla="*/ 27 h 33"/>
                <a:gd name="T62" fmla="*/ 9 w 26"/>
                <a:gd name="T63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33">
                  <a:moveTo>
                    <a:pt x="18" y="33"/>
                  </a:moveTo>
                  <a:cubicBezTo>
                    <a:pt x="19" y="33"/>
                    <a:pt x="21" y="32"/>
                    <a:pt x="22" y="32"/>
                  </a:cubicBezTo>
                  <a:cubicBezTo>
                    <a:pt x="23" y="31"/>
                    <a:pt x="24" y="30"/>
                    <a:pt x="25" y="29"/>
                  </a:cubicBezTo>
                  <a:cubicBezTo>
                    <a:pt x="26" y="27"/>
                    <a:pt x="26" y="26"/>
                    <a:pt x="26" y="24"/>
                  </a:cubicBezTo>
                  <a:cubicBezTo>
                    <a:pt x="26" y="21"/>
                    <a:pt x="26" y="20"/>
                    <a:pt x="24" y="18"/>
                  </a:cubicBezTo>
                  <a:cubicBezTo>
                    <a:pt x="23" y="17"/>
                    <a:pt x="21" y="16"/>
                    <a:pt x="19" y="16"/>
                  </a:cubicBezTo>
                  <a:cubicBezTo>
                    <a:pt x="21" y="15"/>
                    <a:pt x="22" y="14"/>
                    <a:pt x="23" y="13"/>
                  </a:cubicBezTo>
                  <a:cubicBezTo>
                    <a:pt x="24" y="12"/>
                    <a:pt x="25" y="11"/>
                    <a:pt x="25" y="9"/>
                  </a:cubicBezTo>
                  <a:cubicBezTo>
                    <a:pt x="25" y="7"/>
                    <a:pt x="24" y="6"/>
                    <a:pt x="24" y="5"/>
                  </a:cubicBezTo>
                  <a:cubicBezTo>
                    <a:pt x="23" y="4"/>
                    <a:pt x="22" y="3"/>
                    <a:pt x="21" y="2"/>
                  </a:cubicBezTo>
                  <a:cubicBezTo>
                    <a:pt x="20" y="1"/>
                    <a:pt x="19" y="1"/>
                    <a:pt x="17" y="1"/>
                  </a:cubicBezTo>
                  <a:cubicBezTo>
                    <a:pt x="16" y="1"/>
                    <a:pt x="13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3" y="33"/>
                    <a:pt x="16" y="33"/>
                    <a:pt x="18" y="33"/>
                  </a:cubicBezTo>
                  <a:close/>
                  <a:moveTo>
                    <a:pt x="9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4" y="7"/>
                    <a:pt x="15" y="8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6" y="12"/>
                    <a:pt x="16" y="12"/>
                    <a:pt x="15" y="13"/>
                  </a:cubicBezTo>
                  <a:cubicBezTo>
                    <a:pt x="14" y="13"/>
                    <a:pt x="13" y="14"/>
                    <a:pt x="11" y="14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9" y="7"/>
                  </a:lnTo>
                  <a:close/>
                  <a:moveTo>
                    <a:pt x="9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4" y="19"/>
                    <a:pt x="16" y="20"/>
                    <a:pt x="17" y="20"/>
                  </a:cubicBezTo>
                  <a:cubicBezTo>
                    <a:pt x="17" y="21"/>
                    <a:pt x="18" y="22"/>
                    <a:pt x="18" y="23"/>
                  </a:cubicBezTo>
                  <a:cubicBezTo>
                    <a:pt x="18" y="24"/>
                    <a:pt x="17" y="25"/>
                    <a:pt x="16" y="26"/>
                  </a:cubicBezTo>
                  <a:cubicBezTo>
                    <a:pt x="16" y="26"/>
                    <a:pt x="14" y="27"/>
                    <a:pt x="12" y="27"/>
                  </a:cubicBezTo>
                  <a:cubicBezTo>
                    <a:pt x="9" y="27"/>
                    <a:pt x="9" y="27"/>
                    <a:pt x="9" y="27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/>
            <p:cNvSpPr>
              <a:spLocks/>
            </p:cNvSpPr>
            <p:nvPr/>
          </p:nvSpPr>
          <p:spPr bwMode="auto">
            <a:xfrm>
              <a:off x="4493521" y="4224338"/>
              <a:ext cx="50800" cy="68263"/>
            </a:xfrm>
            <a:custGeom>
              <a:avLst/>
              <a:gdLst>
                <a:gd name="T0" fmla="*/ 17 w 25"/>
                <a:gd name="T1" fmla="*/ 0 h 35"/>
                <a:gd name="T2" fmla="*/ 10 w 25"/>
                <a:gd name="T3" fmla="*/ 2 h 35"/>
                <a:gd name="T4" fmla="*/ 5 w 25"/>
                <a:gd name="T5" fmla="*/ 5 h 35"/>
                <a:gd name="T6" fmla="*/ 1 w 25"/>
                <a:gd name="T7" fmla="*/ 11 h 35"/>
                <a:gd name="T8" fmla="*/ 0 w 25"/>
                <a:gd name="T9" fmla="*/ 18 h 35"/>
                <a:gd name="T10" fmla="*/ 2 w 25"/>
                <a:gd name="T11" fmla="*/ 26 h 35"/>
                <a:gd name="T12" fmla="*/ 8 w 25"/>
                <a:gd name="T13" fmla="*/ 32 h 35"/>
                <a:gd name="T14" fmla="*/ 12 w 25"/>
                <a:gd name="T15" fmla="*/ 34 h 35"/>
                <a:gd name="T16" fmla="*/ 17 w 25"/>
                <a:gd name="T17" fmla="*/ 35 h 35"/>
                <a:gd name="T18" fmla="*/ 21 w 25"/>
                <a:gd name="T19" fmla="*/ 34 h 35"/>
                <a:gd name="T20" fmla="*/ 25 w 25"/>
                <a:gd name="T21" fmla="*/ 33 h 35"/>
                <a:gd name="T22" fmla="*/ 25 w 25"/>
                <a:gd name="T23" fmla="*/ 23 h 35"/>
                <a:gd name="T24" fmla="*/ 22 w 25"/>
                <a:gd name="T25" fmla="*/ 26 h 35"/>
                <a:gd name="T26" fmla="*/ 18 w 25"/>
                <a:gd name="T27" fmla="*/ 27 h 35"/>
                <a:gd name="T28" fmla="*/ 11 w 25"/>
                <a:gd name="T29" fmla="*/ 24 h 35"/>
                <a:gd name="T30" fmla="*/ 9 w 25"/>
                <a:gd name="T31" fmla="*/ 18 h 35"/>
                <a:gd name="T32" fmla="*/ 11 w 25"/>
                <a:gd name="T33" fmla="*/ 11 h 35"/>
                <a:gd name="T34" fmla="*/ 18 w 25"/>
                <a:gd name="T35" fmla="*/ 8 h 35"/>
                <a:gd name="T36" fmla="*/ 22 w 25"/>
                <a:gd name="T37" fmla="*/ 9 h 35"/>
                <a:gd name="T38" fmla="*/ 25 w 25"/>
                <a:gd name="T39" fmla="*/ 12 h 35"/>
                <a:gd name="T40" fmla="*/ 25 w 25"/>
                <a:gd name="T41" fmla="*/ 2 h 35"/>
                <a:gd name="T42" fmla="*/ 21 w 25"/>
                <a:gd name="T43" fmla="*/ 1 h 35"/>
                <a:gd name="T44" fmla="*/ 17 w 25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35">
                  <a:moveTo>
                    <a:pt x="17" y="0"/>
                  </a:moveTo>
                  <a:cubicBezTo>
                    <a:pt x="14" y="0"/>
                    <a:pt x="12" y="1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3" y="7"/>
                    <a:pt x="2" y="9"/>
                    <a:pt x="1" y="11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3" y="28"/>
                    <a:pt x="5" y="31"/>
                    <a:pt x="8" y="32"/>
                  </a:cubicBezTo>
                  <a:cubicBezTo>
                    <a:pt x="9" y="33"/>
                    <a:pt x="10" y="34"/>
                    <a:pt x="12" y="34"/>
                  </a:cubicBez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20" y="35"/>
                    <a:pt x="21" y="34"/>
                  </a:cubicBezTo>
                  <a:cubicBezTo>
                    <a:pt x="22" y="34"/>
                    <a:pt x="24" y="33"/>
                    <a:pt x="25" y="3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4"/>
                    <a:pt x="23" y="25"/>
                    <a:pt x="22" y="26"/>
                  </a:cubicBezTo>
                  <a:cubicBezTo>
                    <a:pt x="20" y="27"/>
                    <a:pt x="19" y="27"/>
                    <a:pt x="18" y="27"/>
                  </a:cubicBezTo>
                  <a:cubicBezTo>
                    <a:pt x="15" y="27"/>
                    <a:pt x="13" y="26"/>
                    <a:pt x="11" y="24"/>
                  </a:cubicBezTo>
                  <a:cubicBezTo>
                    <a:pt x="10" y="23"/>
                    <a:pt x="9" y="20"/>
                    <a:pt x="9" y="18"/>
                  </a:cubicBezTo>
                  <a:cubicBezTo>
                    <a:pt x="9" y="15"/>
                    <a:pt x="10" y="13"/>
                    <a:pt x="11" y="11"/>
                  </a:cubicBezTo>
                  <a:cubicBezTo>
                    <a:pt x="13" y="9"/>
                    <a:pt x="15" y="8"/>
                    <a:pt x="18" y="8"/>
                  </a:cubicBezTo>
                  <a:cubicBezTo>
                    <a:pt x="19" y="8"/>
                    <a:pt x="20" y="9"/>
                    <a:pt x="22" y="9"/>
                  </a:cubicBezTo>
                  <a:cubicBezTo>
                    <a:pt x="23" y="10"/>
                    <a:pt x="24" y="11"/>
                    <a:pt x="25" y="1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0" y="0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/>
            <p:cNvSpPr>
              <a:spLocks/>
            </p:cNvSpPr>
            <p:nvPr/>
          </p:nvSpPr>
          <p:spPr bwMode="auto">
            <a:xfrm>
              <a:off x="4610996" y="4224338"/>
              <a:ext cx="44450" cy="44450"/>
            </a:xfrm>
            <a:custGeom>
              <a:avLst/>
              <a:gdLst>
                <a:gd name="T0" fmla="*/ 12 w 22"/>
                <a:gd name="T1" fmla="*/ 0 h 23"/>
                <a:gd name="T2" fmla="*/ 3 w 22"/>
                <a:gd name="T3" fmla="*/ 2 h 23"/>
                <a:gd name="T4" fmla="*/ 0 w 22"/>
                <a:gd name="T5" fmla="*/ 9 h 23"/>
                <a:gd name="T6" fmla="*/ 0 w 22"/>
                <a:gd name="T7" fmla="*/ 10 h 23"/>
                <a:gd name="T8" fmla="*/ 8 w 22"/>
                <a:gd name="T9" fmla="*/ 10 h 23"/>
                <a:gd name="T10" fmla="*/ 9 w 22"/>
                <a:gd name="T11" fmla="*/ 7 h 23"/>
                <a:gd name="T12" fmla="*/ 11 w 22"/>
                <a:gd name="T13" fmla="*/ 6 h 23"/>
                <a:gd name="T14" fmla="*/ 14 w 22"/>
                <a:gd name="T15" fmla="*/ 7 h 23"/>
                <a:gd name="T16" fmla="*/ 15 w 22"/>
                <a:gd name="T17" fmla="*/ 10 h 23"/>
                <a:gd name="T18" fmla="*/ 14 w 22"/>
                <a:gd name="T19" fmla="*/ 13 h 23"/>
                <a:gd name="T20" fmla="*/ 10 w 22"/>
                <a:gd name="T21" fmla="*/ 14 h 23"/>
                <a:gd name="T22" fmla="*/ 7 w 22"/>
                <a:gd name="T23" fmla="*/ 14 h 23"/>
                <a:gd name="T24" fmla="*/ 7 w 22"/>
                <a:gd name="T25" fmla="*/ 23 h 23"/>
                <a:gd name="T26" fmla="*/ 15 w 22"/>
                <a:gd name="T27" fmla="*/ 23 h 23"/>
                <a:gd name="T28" fmla="*/ 15 w 22"/>
                <a:gd name="T29" fmla="*/ 18 h 23"/>
                <a:gd name="T30" fmla="*/ 20 w 22"/>
                <a:gd name="T31" fmla="*/ 16 h 23"/>
                <a:gd name="T32" fmla="*/ 22 w 22"/>
                <a:gd name="T33" fmla="*/ 10 h 23"/>
                <a:gd name="T34" fmla="*/ 19 w 22"/>
                <a:gd name="T35" fmla="*/ 3 h 23"/>
                <a:gd name="T36" fmla="*/ 12 w 2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3">
                  <a:moveTo>
                    <a:pt x="12" y="0"/>
                  </a:moveTo>
                  <a:cubicBezTo>
                    <a:pt x="8" y="0"/>
                    <a:pt x="5" y="1"/>
                    <a:pt x="3" y="2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8"/>
                    <a:pt x="8" y="8"/>
                    <a:pt x="9" y="7"/>
                  </a:cubicBezTo>
                  <a:cubicBezTo>
                    <a:pt x="10" y="7"/>
                    <a:pt x="10" y="6"/>
                    <a:pt x="11" y="6"/>
                  </a:cubicBezTo>
                  <a:cubicBezTo>
                    <a:pt x="12" y="6"/>
                    <a:pt x="13" y="7"/>
                    <a:pt x="14" y="7"/>
                  </a:cubicBezTo>
                  <a:cubicBezTo>
                    <a:pt x="15" y="8"/>
                    <a:pt x="15" y="9"/>
                    <a:pt x="15" y="10"/>
                  </a:cubicBezTo>
                  <a:cubicBezTo>
                    <a:pt x="15" y="11"/>
                    <a:pt x="15" y="12"/>
                    <a:pt x="14" y="13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7" y="18"/>
                    <a:pt x="19" y="18"/>
                    <a:pt x="20" y="16"/>
                  </a:cubicBezTo>
                  <a:cubicBezTo>
                    <a:pt x="22" y="14"/>
                    <a:pt x="22" y="12"/>
                    <a:pt x="22" y="10"/>
                  </a:cubicBezTo>
                  <a:cubicBezTo>
                    <a:pt x="22" y="7"/>
                    <a:pt x="21" y="4"/>
                    <a:pt x="19" y="3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/>
            <p:cNvSpPr>
              <a:spLocks/>
            </p:cNvSpPr>
            <p:nvPr/>
          </p:nvSpPr>
          <p:spPr bwMode="auto">
            <a:xfrm>
              <a:off x="4466534" y="4095750"/>
              <a:ext cx="220663" cy="215900"/>
            </a:xfrm>
            <a:custGeom>
              <a:avLst/>
              <a:gdLst>
                <a:gd name="T0" fmla="*/ 110 w 111"/>
                <a:gd name="T1" fmla="*/ 54 h 111"/>
                <a:gd name="T2" fmla="*/ 57 w 111"/>
                <a:gd name="T3" fmla="*/ 54 h 111"/>
                <a:gd name="T4" fmla="*/ 57 w 111"/>
                <a:gd name="T5" fmla="*/ 1 h 111"/>
                <a:gd name="T6" fmla="*/ 56 w 111"/>
                <a:gd name="T7" fmla="*/ 0 h 111"/>
                <a:gd name="T8" fmla="*/ 54 w 111"/>
                <a:gd name="T9" fmla="*/ 1 h 111"/>
                <a:gd name="T10" fmla="*/ 54 w 111"/>
                <a:gd name="T11" fmla="*/ 54 h 111"/>
                <a:gd name="T12" fmla="*/ 1 w 111"/>
                <a:gd name="T13" fmla="*/ 54 h 111"/>
                <a:gd name="T14" fmla="*/ 0 w 111"/>
                <a:gd name="T15" fmla="*/ 55 h 111"/>
                <a:gd name="T16" fmla="*/ 1 w 111"/>
                <a:gd name="T17" fmla="*/ 57 h 111"/>
                <a:gd name="T18" fmla="*/ 54 w 111"/>
                <a:gd name="T19" fmla="*/ 57 h 111"/>
                <a:gd name="T20" fmla="*/ 54 w 111"/>
                <a:gd name="T21" fmla="*/ 109 h 111"/>
                <a:gd name="T22" fmla="*/ 56 w 111"/>
                <a:gd name="T23" fmla="*/ 111 h 111"/>
                <a:gd name="T24" fmla="*/ 57 w 111"/>
                <a:gd name="T25" fmla="*/ 109 h 111"/>
                <a:gd name="T26" fmla="*/ 57 w 111"/>
                <a:gd name="T27" fmla="*/ 57 h 111"/>
                <a:gd name="T28" fmla="*/ 110 w 111"/>
                <a:gd name="T29" fmla="*/ 57 h 111"/>
                <a:gd name="T30" fmla="*/ 111 w 111"/>
                <a:gd name="T31" fmla="*/ 55 h 111"/>
                <a:gd name="T32" fmla="*/ 110 w 111"/>
                <a:gd name="T33" fmla="*/ 5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11">
                  <a:moveTo>
                    <a:pt x="110" y="54"/>
                  </a:moveTo>
                  <a:cubicBezTo>
                    <a:pt x="57" y="54"/>
                    <a:pt x="57" y="54"/>
                    <a:pt x="57" y="5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4" y="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54"/>
                    <a:pt x="0" y="55"/>
                  </a:cubicBezTo>
                  <a:cubicBezTo>
                    <a:pt x="0" y="56"/>
                    <a:pt x="1" y="57"/>
                    <a:pt x="1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4" y="110"/>
                    <a:pt x="55" y="111"/>
                    <a:pt x="56" y="111"/>
                  </a:cubicBezTo>
                  <a:cubicBezTo>
                    <a:pt x="56" y="111"/>
                    <a:pt x="57" y="110"/>
                    <a:pt x="57" y="109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1" y="57"/>
                    <a:pt x="111" y="56"/>
                    <a:pt x="111" y="55"/>
                  </a:cubicBezTo>
                  <a:cubicBezTo>
                    <a:pt x="111" y="54"/>
                    <a:pt x="111" y="54"/>
                    <a:pt x="110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0" name="Freeform 181"/>
          <p:cNvSpPr>
            <a:spLocks/>
          </p:cNvSpPr>
          <p:nvPr/>
        </p:nvSpPr>
        <p:spPr bwMode="auto">
          <a:xfrm>
            <a:off x="2642497" y="4854575"/>
            <a:ext cx="85725" cy="80963"/>
          </a:xfrm>
          <a:custGeom>
            <a:avLst/>
            <a:gdLst>
              <a:gd name="T0" fmla="*/ 25 w 30"/>
              <a:gd name="T1" fmla="*/ 29 h 29"/>
              <a:gd name="T2" fmla="*/ 2 w 30"/>
              <a:gd name="T3" fmla="*/ 25 h 29"/>
              <a:gd name="T4" fmla="*/ 1 w 30"/>
              <a:gd name="T5" fmla="*/ 22 h 29"/>
              <a:gd name="T6" fmla="*/ 22 w 30"/>
              <a:gd name="T7" fmla="*/ 1 h 29"/>
              <a:gd name="T8" fmla="*/ 26 w 30"/>
              <a:gd name="T9" fmla="*/ 2 h 29"/>
              <a:gd name="T10" fmla="*/ 29 w 30"/>
              <a:gd name="T11" fmla="*/ 24 h 29"/>
              <a:gd name="T12" fmla="*/ 25 w 30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29">
                <a:moveTo>
                  <a:pt x="25" y="29"/>
                </a:move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3"/>
                  <a:pt x="1" y="22"/>
                </a:cubicBezTo>
                <a:cubicBezTo>
                  <a:pt x="22" y="1"/>
                  <a:pt x="22" y="1"/>
                  <a:pt x="22" y="1"/>
                </a:cubicBezTo>
                <a:cubicBezTo>
                  <a:pt x="24" y="0"/>
                  <a:pt x="26" y="0"/>
                  <a:pt x="26" y="2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7"/>
                  <a:pt x="27" y="29"/>
                  <a:pt x="25" y="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71034" y="4587875"/>
            <a:ext cx="368300" cy="361950"/>
            <a:chOff x="2371034" y="4587875"/>
            <a:chExt cx="368300" cy="361950"/>
          </a:xfrm>
        </p:grpSpPr>
        <p:sp>
          <p:nvSpPr>
            <p:cNvPr id="228" name="Freeform 179"/>
            <p:cNvSpPr>
              <a:spLocks/>
            </p:cNvSpPr>
            <p:nvPr/>
          </p:nvSpPr>
          <p:spPr bwMode="auto">
            <a:xfrm>
              <a:off x="2385322" y="4602163"/>
              <a:ext cx="111125" cy="107950"/>
            </a:xfrm>
            <a:custGeom>
              <a:avLst/>
              <a:gdLst>
                <a:gd name="T0" fmla="*/ 2 w 39"/>
                <a:gd name="T1" fmla="*/ 28 h 39"/>
                <a:gd name="T2" fmla="*/ 13 w 39"/>
                <a:gd name="T3" fmla="*/ 38 h 39"/>
                <a:gd name="T4" fmla="*/ 16 w 39"/>
                <a:gd name="T5" fmla="*/ 38 h 39"/>
                <a:gd name="T6" fmla="*/ 38 w 39"/>
                <a:gd name="T7" fmla="*/ 16 h 39"/>
                <a:gd name="T8" fmla="*/ 38 w 39"/>
                <a:gd name="T9" fmla="*/ 13 h 39"/>
                <a:gd name="T10" fmla="*/ 27 w 39"/>
                <a:gd name="T11" fmla="*/ 3 h 39"/>
                <a:gd name="T12" fmla="*/ 18 w 39"/>
                <a:gd name="T13" fmla="*/ 3 h 39"/>
                <a:gd name="T14" fmla="*/ 2 w 39"/>
                <a:gd name="T15" fmla="*/ 18 h 39"/>
                <a:gd name="T16" fmla="*/ 2 w 39"/>
                <a:gd name="T1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9">
                  <a:moveTo>
                    <a:pt x="2" y="2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4" y="39"/>
                    <a:pt x="15" y="39"/>
                    <a:pt x="16" y="3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5"/>
                    <a:pt x="39" y="14"/>
                    <a:pt x="38" y="1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0"/>
                    <a:pt x="21" y="0"/>
                    <a:pt x="18" y="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1"/>
                    <a:pt x="0" y="25"/>
                    <a:pt x="2" y="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80"/>
            <p:cNvSpPr>
              <a:spLocks/>
            </p:cNvSpPr>
            <p:nvPr/>
          </p:nvSpPr>
          <p:spPr bwMode="auto">
            <a:xfrm>
              <a:off x="2439297" y="4654550"/>
              <a:ext cx="260350" cy="254000"/>
            </a:xfrm>
            <a:custGeom>
              <a:avLst/>
              <a:gdLst>
                <a:gd name="T0" fmla="*/ 68 w 91"/>
                <a:gd name="T1" fmla="*/ 90 h 91"/>
                <a:gd name="T2" fmla="*/ 90 w 91"/>
                <a:gd name="T3" fmla="*/ 68 h 91"/>
                <a:gd name="T4" fmla="*/ 90 w 91"/>
                <a:gd name="T5" fmla="*/ 66 h 91"/>
                <a:gd name="T6" fmla="*/ 25 w 91"/>
                <a:gd name="T7" fmla="*/ 1 h 91"/>
                <a:gd name="T8" fmla="*/ 23 w 91"/>
                <a:gd name="T9" fmla="*/ 1 h 91"/>
                <a:gd name="T10" fmla="*/ 0 w 91"/>
                <a:gd name="T11" fmla="*/ 23 h 91"/>
                <a:gd name="T12" fmla="*/ 0 w 91"/>
                <a:gd name="T13" fmla="*/ 26 h 91"/>
                <a:gd name="T14" fmla="*/ 65 w 91"/>
                <a:gd name="T15" fmla="*/ 90 h 91"/>
                <a:gd name="T16" fmla="*/ 68 w 91"/>
                <a:gd name="T17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68" y="90"/>
                  </a:moveTo>
                  <a:cubicBezTo>
                    <a:pt x="90" y="68"/>
                    <a:pt x="90" y="68"/>
                    <a:pt x="90" y="68"/>
                  </a:cubicBezTo>
                  <a:cubicBezTo>
                    <a:pt x="91" y="67"/>
                    <a:pt x="91" y="66"/>
                    <a:pt x="90" y="66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3" y="0"/>
                    <a:pt x="23" y="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6" y="91"/>
                    <a:pt x="67" y="91"/>
                    <a:pt x="68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82"/>
            <p:cNvSpPr>
              <a:spLocks noEditPoints="1"/>
            </p:cNvSpPr>
            <p:nvPr/>
          </p:nvSpPr>
          <p:spPr bwMode="auto">
            <a:xfrm>
              <a:off x="2371034" y="4587875"/>
              <a:ext cx="368300" cy="361950"/>
            </a:xfrm>
            <a:custGeom>
              <a:avLst/>
              <a:gdLst>
                <a:gd name="T0" fmla="*/ 18 w 129"/>
                <a:gd name="T1" fmla="*/ 127 h 130"/>
                <a:gd name="T2" fmla="*/ 61 w 129"/>
                <a:gd name="T3" fmla="*/ 94 h 130"/>
                <a:gd name="T4" fmla="*/ 2 w 129"/>
                <a:gd name="T5" fmla="*/ 101 h 130"/>
                <a:gd name="T6" fmla="*/ 35 w 129"/>
                <a:gd name="T7" fmla="*/ 84 h 130"/>
                <a:gd name="T8" fmla="*/ 37 w 129"/>
                <a:gd name="T9" fmla="*/ 78 h 130"/>
                <a:gd name="T10" fmla="*/ 51 w 129"/>
                <a:gd name="T11" fmla="*/ 88 h 130"/>
                <a:gd name="T12" fmla="*/ 49 w 129"/>
                <a:gd name="T13" fmla="*/ 94 h 130"/>
                <a:gd name="T14" fmla="*/ 35 w 129"/>
                <a:gd name="T15" fmla="*/ 84 h 130"/>
                <a:gd name="T16" fmla="*/ 31 w 129"/>
                <a:gd name="T17" fmla="*/ 97 h 130"/>
                <a:gd name="T18" fmla="*/ 37 w 129"/>
                <a:gd name="T19" fmla="*/ 95 h 130"/>
                <a:gd name="T20" fmla="*/ 41 w 129"/>
                <a:gd name="T21" fmla="*/ 103 h 130"/>
                <a:gd name="T22" fmla="*/ 35 w 129"/>
                <a:gd name="T23" fmla="*/ 105 h 130"/>
                <a:gd name="T24" fmla="*/ 14 w 129"/>
                <a:gd name="T25" fmla="*/ 105 h 130"/>
                <a:gd name="T26" fmla="*/ 16 w 129"/>
                <a:gd name="T27" fmla="*/ 99 h 130"/>
                <a:gd name="T28" fmla="*/ 30 w 129"/>
                <a:gd name="T29" fmla="*/ 109 h 130"/>
                <a:gd name="T30" fmla="*/ 28 w 129"/>
                <a:gd name="T31" fmla="*/ 115 h 130"/>
                <a:gd name="T32" fmla="*/ 14 w 129"/>
                <a:gd name="T33" fmla="*/ 105 h 130"/>
                <a:gd name="T34" fmla="*/ 68 w 129"/>
                <a:gd name="T35" fmla="*/ 36 h 130"/>
                <a:gd name="T36" fmla="*/ 126 w 129"/>
                <a:gd name="T37" fmla="*/ 29 h 130"/>
                <a:gd name="T38" fmla="*/ 110 w 129"/>
                <a:gd name="T39" fmla="*/ 3 h 130"/>
                <a:gd name="T40" fmla="*/ 93 w 129"/>
                <a:gd name="T41" fmla="*/ 46 h 130"/>
                <a:gd name="T42" fmla="*/ 92 w 129"/>
                <a:gd name="T43" fmla="*/ 52 h 130"/>
                <a:gd name="T44" fmla="*/ 78 w 129"/>
                <a:gd name="T45" fmla="*/ 42 h 130"/>
                <a:gd name="T46" fmla="*/ 80 w 129"/>
                <a:gd name="T47" fmla="*/ 36 h 130"/>
                <a:gd name="T48" fmla="*/ 93 w 129"/>
                <a:gd name="T49" fmla="*/ 46 h 130"/>
                <a:gd name="T50" fmla="*/ 104 w 129"/>
                <a:gd name="T51" fmla="*/ 39 h 130"/>
                <a:gd name="T52" fmla="*/ 98 w 129"/>
                <a:gd name="T53" fmla="*/ 41 h 130"/>
                <a:gd name="T54" fmla="*/ 94 w 129"/>
                <a:gd name="T55" fmla="*/ 33 h 130"/>
                <a:gd name="T56" fmla="*/ 100 w 129"/>
                <a:gd name="T57" fmla="*/ 31 h 130"/>
                <a:gd name="T58" fmla="*/ 115 w 129"/>
                <a:gd name="T59" fmla="*/ 25 h 130"/>
                <a:gd name="T60" fmla="*/ 113 w 129"/>
                <a:gd name="T61" fmla="*/ 30 h 130"/>
                <a:gd name="T62" fmla="*/ 99 w 129"/>
                <a:gd name="T63" fmla="*/ 20 h 130"/>
                <a:gd name="T64" fmla="*/ 101 w 129"/>
                <a:gd name="T65" fmla="*/ 15 h 130"/>
                <a:gd name="T66" fmla="*/ 115 w 129"/>
                <a:gd name="T67" fmla="*/ 2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9" h="130">
                  <a:moveTo>
                    <a:pt x="3" y="111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21" y="130"/>
                    <a:pt x="26" y="130"/>
                    <a:pt x="28" y="127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0" y="104"/>
                    <a:pt x="0" y="108"/>
                    <a:pt x="3" y="111"/>
                  </a:cubicBezTo>
                  <a:close/>
                  <a:moveTo>
                    <a:pt x="35" y="84"/>
                  </a:moveTo>
                  <a:cubicBezTo>
                    <a:pt x="34" y="83"/>
                    <a:pt x="34" y="81"/>
                    <a:pt x="35" y="80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8" y="77"/>
                    <a:pt x="40" y="77"/>
                    <a:pt x="41" y="7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91"/>
                    <a:pt x="51" y="92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8" y="95"/>
                    <a:pt x="46" y="95"/>
                    <a:pt x="45" y="94"/>
                  </a:cubicBezTo>
                  <a:lnTo>
                    <a:pt x="35" y="84"/>
                  </a:lnTo>
                  <a:close/>
                  <a:moveTo>
                    <a:pt x="31" y="101"/>
                  </a:moveTo>
                  <a:cubicBezTo>
                    <a:pt x="30" y="100"/>
                    <a:pt x="30" y="98"/>
                    <a:pt x="31" y="97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4"/>
                    <a:pt x="35" y="94"/>
                    <a:pt x="37" y="95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2" y="100"/>
                    <a:pt x="42" y="102"/>
                    <a:pt x="41" y="103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8" y="106"/>
                    <a:pt x="36" y="106"/>
                    <a:pt x="35" y="105"/>
                  </a:cubicBezTo>
                  <a:lnTo>
                    <a:pt x="31" y="101"/>
                  </a:lnTo>
                  <a:close/>
                  <a:moveTo>
                    <a:pt x="14" y="105"/>
                  </a:moveTo>
                  <a:cubicBezTo>
                    <a:pt x="13" y="104"/>
                    <a:pt x="13" y="102"/>
                    <a:pt x="14" y="101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7" y="98"/>
                    <a:pt x="19" y="98"/>
                    <a:pt x="20" y="9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1" y="110"/>
                    <a:pt x="31" y="112"/>
                    <a:pt x="30" y="113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7" y="116"/>
                    <a:pt x="25" y="116"/>
                    <a:pt x="24" y="115"/>
                  </a:cubicBezTo>
                  <a:lnTo>
                    <a:pt x="14" y="105"/>
                  </a:lnTo>
                  <a:close/>
                  <a:moveTo>
                    <a:pt x="101" y="3"/>
                  </a:moveTo>
                  <a:cubicBezTo>
                    <a:pt x="68" y="36"/>
                    <a:pt x="68" y="36"/>
                    <a:pt x="68" y="36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9" y="26"/>
                    <a:pt x="129" y="22"/>
                    <a:pt x="126" y="19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8" y="0"/>
                    <a:pt x="103" y="0"/>
                    <a:pt x="101" y="3"/>
                  </a:cubicBezTo>
                  <a:close/>
                  <a:moveTo>
                    <a:pt x="93" y="46"/>
                  </a:moveTo>
                  <a:cubicBezTo>
                    <a:pt x="95" y="47"/>
                    <a:pt x="95" y="49"/>
                    <a:pt x="94" y="50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1" y="53"/>
                    <a:pt x="89" y="53"/>
                    <a:pt x="88" y="5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7" y="41"/>
                    <a:pt x="77" y="39"/>
                    <a:pt x="78" y="38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4" y="36"/>
                  </a:cubicBezTo>
                  <a:lnTo>
                    <a:pt x="93" y="46"/>
                  </a:lnTo>
                  <a:close/>
                  <a:moveTo>
                    <a:pt x="104" y="35"/>
                  </a:moveTo>
                  <a:cubicBezTo>
                    <a:pt x="105" y="36"/>
                    <a:pt x="105" y="38"/>
                    <a:pt x="104" y="39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1" y="42"/>
                    <a:pt x="99" y="42"/>
                    <a:pt x="98" y="41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6"/>
                    <a:pt x="93" y="34"/>
                    <a:pt x="94" y="33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7" y="30"/>
                    <a:pt x="99" y="30"/>
                    <a:pt x="100" y="31"/>
                  </a:cubicBezTo>
                  <a:lnTo>
                    <a:pt x="104" y="35"/>
                  </a:lnTo>
                  <a:close/>
                  <a:moveTo>
                    <a:pt x="115" y="25"/>
                  </a:moveTo>
                  <a:cubicBezTo>
                    <a:pt x="116" y="26"/>
                    <a:pt x="116" y="27"/>
                    <a:pt x="115" y="29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2"/>
                    <a:pt x="110" y="32"/>
                    <a:pt x="109" y="3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8" y="19"/>
                    <a:pt x="98" y="18"/>
                    <a:pt x="99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2" y="14"/>
                    <a:pt x="104" y="14"/>
                    <a:pt x="105" y="15"/>
                  </a:cubicBezTo>
                  <a:lnTo>
                    <a:pt x="115" y="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9534" y="4591050"/>
            <a:ext cx="334962" cy="355600"/>
            <a:chOff x="3069534" y="4591050"/>
            <a:chExt cx="334962" cy="355600"/>
          </a:xfrm>
        </p:grpSpPr>
        <p:sp>
          <p:nvSpPr>
            <p:cNvPr id="234" name="Freeform 186"/>
            <p:cNvSpPr>
              <a:spLocks noEditPoints="1"/>
            </p:cNvSpPr>
            <p:nvPr/>
          </p:nvSpPr>
          <p:spPr bwMode="auto">
            <a:xfrm>
              <a:off x="3269559" y="4664075"/>
              <a:ext cx="134937" cy="212725"/>
            </a:xfrm>
            <a:custGeom>
              <a:avLst/>
              <a:gdLst>
                <a:gd name="T0" fmla="*/ 46 w 47"/>
                <a:gd name="T1" fmla="*/ 3 h 77"/>
                <a:gd name="T2" fmla="*/ 41 w 47"/>
                <a:gd name="T3" fmla="*/ 1 h 77"/>
                <a:gd name="T4" fmla="*/ 39 w 47"/>
                <a:gd name="T5" fmla="*/ 1 h 77"/>
                <a:gd name="T6" fmla="*/ 36 w 47"/>
                <a:gd name="T7" fmla="*/ 7 h 77"/>
                <a:gd name="T8" fmla="*/ 33 w 47"/>
                <a:gd name="T9" fmla="*/ 8 h 77"/>
                <a:gd name="T10" fmla="*/ 1 w 47"/>
                <a:gd name="T11" fmla="*/ 65 h 77"/>
                <a:gd name="T12" fmla="*/ 2 w 47"/>
                <a:gd name="T13" fmla="*/ 72 h 77"/>
                <a:gd name="T14" fmla="*/ 1 w 47"/>
                <a:gd name="T15" fmla="*/ 74 h 77"/>
                <a:gd name="T16" fmla="*/ 2 w 47"/>
                <a:gd name="T17" fmla="*/ 77 h 77"/>
                <a:gd name="T18" fmla="*/ 4 w 47"/>
                <a:gd name="T19" fmla="*/ 76 h 77"/>
                <a:gd name="T20" fmla="*/ 6 w 47"/>
                <a:gd name="T21" fmla="*/ 74 h 77"/>
                <a:gd name="T22" fmla="*/ 12 w 47"/>
                <a:gd name="T23" fmla="*/ 71 h 77"/>
                <a:gd name="T24" fmla="*/ 40 w 47"/>
                <a:gd name="T25" fmla="*/ 21 h 77"/>
                <a:gd name="T26" fmla="*/ 41 w 47"/>
                <a:gd name="T27" fmla="*/ 25 h 77"/>
                <a:gd name="T28" fmla="*/ 33 w 47"/>
                <a:gd name="T29" fmla="*/ 37 h 77"/>
                <a:gd name="T30" fmla="*/ 34 w 47"/>
                <a:gd name="T31" fmla="*/ 40 h 77"/>
                <a:gd name="T32" fmla="*/ 37 w 47"/>
                <a:gd name="T33" fmla="*/ 39 h 77"/>
                <a:gd name="T34" fmla="*/ 44 w 47"/>
                <a:gd name="T35" fmla="*/ 27 h 77"/>
                <a:gd name="T36" fmla="*/ 42 w 47"/>
                <a:gd name="T37" fmla="*/ 17 h 77"/>
                <a:gd name="T38" fmla="*/ 44 w 47"/>
                <a:gd name="T39" fmla="*/ 14 h 77"/>
                <a:gd name="T40" fmla="*/ 44 w 47"/>
                <a:gd name="T41" fmla="*/ 11 h 77"/>
                <a:gd name="T42" fmla="*/ 47 w 47"/>
                <a:gd name="T43" fmla="*/ 6 h 77"/>
                <a:gd name="T44" fmla="*/ 46 w 47"/>
                <a:gd name="T45" fmla="*/ 3 h 77"/>
                <a:gd name="T46" fmla="*/ 9 w 47"/>
                <a:gd name="T47" fmla="*/ 69 h 77"/>
                <a:gd name="T48" fmla="*/ 6 w 47"/>
                <a:gd name="T49" fmla="*/ 70 h 77"/>
                <a:gd name="T50" fmla="*/ 6 w 47"/>
                <a:gd name="T51" fmla="*/ 69 h 77"/>
                <a:gd name="T52" fmla="*/ 5 w 47"/>
                <a:gd name="T53" fmla="*/ 67 h 77"/>
                <a:gd name="T54" fmla="*/ 10 w 47"/>
                <a:gd name="T55" fmla="*/ 57 h 77"/>
                <a:gd name="T56" fmla="*/ 14 w 47"/>
                <a:gd name="T57" fmla="*/ 59 h 77"/>
                <a:gd name="T58" fmla="*/ 9 w 47"/>
                <a:gd name="T59" fmla="*/ 69 h 77"/>
                <a:gd name="T60" fmla="*/ 16 w 47"/>
                <a:gd name="T61" fmla="*/ 56 h 77"/>
                <a:gd name="T62" fmla="*/ 12 w 47"/>
                <a:gd name="T63" fmla="*/ 54 h 77"/>
                <a:gd name="T64" fmla="*/ 36 w 47"/>
                <a:gd name="T65" fmla="*/ 12 h 77"/>
                <a:gd name="T66" fmla="*/ 40 w 47"/>
                <a:gd name="T67" fmla="*/ 14 h 77"/>
                <a:gd name="T68" fmla="*/ 16 w 47"/>
                <a:gd name="T69" fmla="*/ 56 h 77"/>
                <a:gd name="T70" fmla="*/ 40 w 47"/>
                <a:gd name="T71" fmla="*/ 9 h 77"/>
                <a:gd name="T72" fmla="*/ 39 w 47"/>
                <a:gd name="T73" fmla="*/ 9 h 77"/>
                <a:gd name="T74" fmla="*/ 41 w 47"/>
                <a:gd name="T75" fmla="*/ 5 h 77"/>
                <a:gd name="T76" fmla="*/ 42 w 47"/>
                <a:gd name="T77" fmla="*/ 6 h 77"/>
                <a:gd name="T78" fmla="*/ 40 w 47"/>
                <a:gd name="T79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" h="77">
                  <a:moveTo>
                    <a:pt x="46" y="3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7"/>
                    <a:pt x="34" y="7"/>
                    <a:pt x="33" y="8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7"/>
                    <a:pt x="0" y="70"/>
                    <a:pt x="2" y="7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5"/>
                    <a:pt x="1" y="76"/>
                    <a:pt x="2" y="77"/>
                  </a:cubicBezTo>
                  <a:cubicBezTo>
                    <a:pt x="3" y="77"/>
                    <a:pt x="4" y="77"/>
                    <a:pt x="4" y="76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11" y="73"/>
                    <a:pt x="12" y="7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2"/>
                    <a:pt x="41" y="23"/>
                    <a:pt x="41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3" y="40"/>
                    <a:pt x="34" y="40"/>
                  </a:cubicBezTo>
                  <a:cubicBezTo>
                    <a:pt x="35" y="41"/>
                    <a:pt x="36" y="40"/>
                    <a:pt x="37" y="39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6" y="23"/>
                    <a:pt x="45" y="19"/>
                    <a:pt x="42" y="17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5" y="13"/>
                    <a:pt x="44" y="12"/>
                    <a:pt x="44" y="11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4"/>
                    <a:pt x="46" y="3"/>
                  </a:cubicBezTo>
                  <a:close/>
                  <a:moveTo>
                    <a:pt x="9" y="69"/>
                  </a:moveTo>
                  <a:cubicBezTo>
                    <a:pt x="8" y="70"/>
                    <a:pt x="7" y="70"/>
                    <a:pt x="6" y="70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5" y="69"/>
                    <a:pt x="4" y="68"/>
                    <a:pt x="5" y="6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59"/>
                    <a:pt x="14" y="59"/>
                    <a:pt x="14" y="59"/>
                  </a:cubicBezTo>
                  <a:lnTo>
                    <a:pt x="9" y="69"/>
                  </a:lnTo>
                  <a:close/>
                  <a:moveTo>
                    <a:pt x="16" y="56"/>
                  </a:moveTo>
                  <a:cubicBezTo>
                    <a:pt x="12" y="54"/>
                    <a:pt x="12" y="54"/>
                    <a:pt x="12" y="5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0" y="14"/>
                    <a:pt x="40" y="14"/>
                    <a:pt x="40" y="14"/>
                  </a:cubicBezTo>
                  <a:lnTo>
                    <a:pt x="16" y="56"/>
                  </a:lnTo>
                  <a:close/>
                  <a:moveTo>
                    <a:pt x="40" y="9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6"/>
                    <a:pt x="42" y="6"/>
                    <a:pt x="42" y="6"/>
                  </a:cubicBezTo>
                  <a:lnTo>
                    <a:pt x="40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87"/>
            <p:cNvSpPr>
              <a:spLocks noEditPoints="1"/>
            </p:cNvSpPr>
            <p:nvPr/>
          </p:nvSpPr>
          <p:spPr bwMode="auto">
            <a:xfrm>
              <a:off x="3069534" y="4591050"/>
              <a:ext cx="257175" cy="355600"/>
            </a:xfrm>
            <a:custGeom>
              <a:avLst/>
              <a:gdLst>
                <a:gd name="T0" fmla="*/ 77 w 90"/>
                <a:gd name="T1" fmla="*/ 103 h 128"/>
                <a:gd name="T2" fmla="*/ 76 w 90"/>
                <a:gd name="T3" fmla="*/ 105 h 128"/>
                <a:gd name="T4" fmla="*/ 75 w 90"/>
                <a:gd name="T5" fmla="*/ 106 h 128"/>
                <a:gd name="T6" fmla="*/ 75 w 90"/>
                <a:gd name="T7" fmla="*/ 106 h 128"/>
                <a:gd name="T8" fmla="*/ 72 w 90"/>
                <a:gd name="T9" fmla="*/ 108 h 128"/>
                <a:gd name="T10" fmla="*/ 69 w 90"/>
                <a:gd name="T11" fmla="*/ 108 h 128"/>
                <a:gd name="T12" fmla="*/ 60 w 90"/>
                <a:gd name="T13" fmla="*/ 108 h 128"/>
                <a:gd name="T14" fmla="*/ 48 w 90"/>
                <a:gd name="T15" fmla="*/ 108 h 128"/>
                <a:gd name="T16" fmla="*/ 44 w 90"/>
                <a:gd name="T17" fmla="*/ 106 h 128"/>
                <a:gd name="T18" fmla="*/ 51 w 90"/>
                <a:gd name="T19" fmla="*/ 103 h 128"/>
                <a:gd name="T20" fmla="*/ 67 w 90"/>
                <a:gd name="T21" fmla="*/ 104 h 128"/>
                <a:gd name="T22" fmla="*/ 67 w 90"/>
                <a:gd name="T23" fmla="*/ 104 h 128"/>
                <a:gd name="T24" fmla="*/ 68 w 90"/>
                <a:gd name="T25" fmla="*/ 101 h 128"/>
                <a:gd name="T26" fmla="*/ 68 w 90"/>
                <a:gd name="T27" fmla="*/ 100 h 128"/>
                <a:gd name="T28" fmla="*/ 69 w 90"/>
                <a:gd name="T29" fmla="*/ 98 h 128"/>
                <a:gd name="T30" fmla="*/ 69 w 90"/>
                <a:gd name="T31" fmla="*/ 88 h 128"/>
                <a:gd name="T32" fmla="*/ 70 w 90"/>
                <a:gd name="T33" fmla="*/ 87 h 128"/>
                <a:gd name="T34" fmla="*/ 19 w 90"/>
                <a:gd name="T35" fmla="*/ 87 h 128"/>
                <a:gd name="T36" fmla="*/ 17 w 90"/>
                <a:gd name="T37" fmla="*/ 84 h 128"/>
                <a:gd name="T38" fmla="*/ 19 w 90"/>
                <a:gd name="T39" fmla="*/ 82 h 128"/>
                <a:gd name="T40" fmla="*/ 71 w 90"/>
                <a:gd name="T41" fmla="*/ 82 h 128"/>
                <a:gd name="T42" fmla="*/ 72 w 90"/>
                <a:gd name="T43" fmla="*/ 82 h 128"/>
                <a:gd name="T44" fmla="*/ 90 w 90"/>
                <a:gd name="T45" fmla="*/ 50 h 128"/>
                <a:gd name="T46" fmla="*/ 90 w 90"/>
                <a:gd name="T47" fmla="*/ 15 h 128"/>
                <a:gd name="T48" fmla="*/ 74 w 90"/>
                <a:gd name="T49" fmla="*/ 0 h 128"/>
                <a:gd name="T50" fmla="*/ 16 w 90"/>
                <a:gd name="T51" fmla="*/ 0 h 128"/>
                <a:gd name="T52" fmla="*/ 0 w 90"/>
                <a:gd name="T53" fmla="*/ 15 h 128"/>
                <a:gd name="T54" fmla="*/ 0 w 90"/>
                <a:gd name="T55" fmla="*/ 113 h 128"/>
                <a:gd name="T56" fmla="*/ 16 w 90"/>
                <a:gd name="T57" fmla="*/ 128 h 128"/>
                <a:gd name="T58" fmla="*/ 74 w 90"/>
                <a:gd name="T59" fmla="*/ 128 h 128"/>
                <a:gd name="T60" fmla="*/ 90 w 90"/>
                <a:gd name="T61" fmla="*/ 113 h 128"/>
                <a:gd name="T62" fmla="*/ 90 w 90"/>
                <a:gd name="T63" fmla="*/ 90 h 128"/>
                <a:gd name="T64" fmla="*/ 86 w 90"/>
                <a:gd name="T65" fmla="*/ 98 h 128"/>
                <a:gd name="T66" fmla="*/ 77 w 90"/>
                <a:gd name="T67" fmla="*/ 103 h 128"/>
                <a:gd name="T68" fmla="*/ 19 w 90"/>
                <a:gd name="T69" fmla="*/ 22 h 128"/>
                <a:gd name="T70" fmla="*/ 43 w 90"/>
                <a:gd name="T71" fmla="*/ 22 h 128"/>
                <a:gd name="T72" fmla="*/ 45 w 90"/>
                <a:gd name="T73" fmla="*/ 24 h 128"/>
                <a:gd name="T74" fmla="*/ 43 w 90"/>
                <a:gd name="T75" fmla="*/ 27 h 128"/>
                <a:gd name="T76" fmla="*/ 19 w 90"/>
                <a:gd name="T77" fmla="*/ 27 h 128"/>
                <a:gd name="T78" fmla="*/ 17 w 90"/>
                <a:gd name="T79" fmla="*/ 24 h 128"/>
                <a:gd name="T80" fmla="*/ 19 w 90"/>
                <a:gd name="T81" fmla="*/ 22 h 128"/>
                <a:gd name="T82" fmla="*/ 19 w 90"/>
                <a:gd name="T83" fmla="*/ 42 h 128"/>
                <a:gd name="T84" fmla="*/ 71 w 90"/>
                <a:gd name="T85" fmla="*/ 42 h 128"/>
                <a:gd name="T86" fmla="*/ 74 w 90"/>
                <a:gd name="T87" fmla="*/ 44 h 128"/>
                <a:gd name="T88" fmla="*/ 71 w 90"/>
                <a:gd name="T89" fmla="*/ 47 h 128"/>
                <a:gd name="T90" fmla="*/ 19 w 90"/>
                <a:gd name="T91" fmla="*/ 47 h 128"/>
                <a:gd name="T92" fmla="*/ 17 w 90"/>
                <a:gd name="T93" fmla="*/ 44 h 128"/>
                <a:gd name="T94" fmla="*/ 19 w 90"/>
                <a:gd name="T95" fmla="*/ 42 h 128"/>
                <a:gd name="T96" fmla="*/ 19 w 90"/>
                <a:gd name="T97" fmla="*/ 61 h 128"/>
                <a:gd name="T98" fmla="*/ 71 w 90"/>
                <a:gd name="T99" fmla="*/ 61 h 128"/>
                <a:gd name="T100" fmla="*/ 74 w 90"/>
                <a:gd name="T101" fmla="*/ 64 h 128"/>
                <a:gd name="T102" fmla="*/ 71 w 90"/>
                <a:gd name="T103" fmla="*/ 67 h 128"/>
                <a:gd name="T104" fmla="*/ 19 w 90"/>
                <a:gd name="T105" fmla="*/ 67 h 128"/>
                <a:gd name="T106" fmla="*/ 17 w 90"/>
                <a:gd name="T107" fmla="*/ 64 h 128"/>
                <a:gd name="T108" fmla="*/ 19 w 90"/>
                <a:gd name="T109" fmla="*/ 61 h 128"/>
                <a:gd name="T110" fmla="*/ 27 w 90"/>
                <a:gd name="T111" fmla="*/ 107 h 128"/>
                <a:gd name="T112" fmla="*/ 19 w 90"/>
                <a:gd name="T113" fmla="*/ 107 h 128"/>
                <a:gd name="T114" fmla="*/ 17 w 90"/>
                <a:gd name="T115" fmla="*/ 104 h 128"/>
                <a:gd name="T116" fmla="*/ 19 w 90"/>
                <a:gd name="T117" fmla="*/ 101 h 128"/>
                <a:gd name="T118" fmla="*/ 27 w 90"/>
                <a:gd name="T119" fmla="*/ 101 h 128"/>
                <a:gd name="T120" fmla="*/ 30 w 90"/>
                <a:gd name="T121" fmla="*/ 104 h 128"/>
                <a:gd name="T122" fmla="*/ 27 w 90"/>
                <a:gd name="T123" fmla="*/ 10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" h="128">
                  <a:moveTo>
                    <a:pt x="77" y="103"/>
                  </a:moveTo>
                  <a:cubicBezTo>
                    <a:pt x="76" y="105"/>
                    <a:pt x="76" y="105"/>
                    <a:pt x="76" y="105"/>
                  </a:cubicBezTo>
                  <a:cubicBezTo>
                    <a:pt x="75" y="105"/>
                    <a:pt x="75" y="105"/>
                    <a:pt x="75" y="10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4" y="107"/>
                    <a:pt x="73" y="107"/>
                    <a:pt x="72" y="108"/>
                  </a:cubicBezTo>
                  <a:cubicBezTo>
                    <a:pt x="71" y="108"/>
                    <a:pt x="71" y="108"/>
                    <a:pt x="69" y="108"/>
                  </a:cubicBezTo>
                  <a:cubicBezTo>
                    <a:pt x="67" y="109"/>
                    <a:pt x="64" y="108"/>
                    <a:pt x="60" y="108"/>
                  </a:cubicBezTo>
                  <a:cubicBezTo>
                    <a:pt x="50" y="106"/>
                    <a:pt x="50" y="108"/>
                    <a:pt x="48" y="108"/>
                  </a:cubicBezTo>
                  <a:cubicBezTo>
                    <a:pt x="46" y="108"/>
                    <a:pt x="44" y="107"/>
                    <a:pt x="44" y="106"/>
                  </a:cubicBezTo>
                  <a:cubicBezTo>
                    <a:pt x="44" y="106"/>
                    <a:pt x="44" y="103"/>
                    <a:pt x="51" y="103"/>
                  </a:cubicBezTo>
                  <a:cubicBezTo>
                    <a:pt x="58" y="103"/>
                    <a:pt x="65" y="104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7" y="103"/>
                    <a:pt x="67" y="102"/>
                    <a:pt x="68" y="101"/>
                  </a:cubicBezTo>
                  <a:cubicBezTo>
                    <a:pt x="68" y="101"/>
                    <a:pt x="68" y="101"/>
                    <a:pt x="68" y="100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7" y="95"/>
                    <a:pt x="67" y="91"/>
                    <a:pt x="69" y="88"/>
                  </a:cubicBezTo>
                  <a:cubicBezTo>
                    <a:pt x="70" y="87"/>
                    <a:pt x="70" y="87"/>
                    <a:pt x="70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7"/>
                    <a:pt x="17" y="86"/>
                    <a:pt x="17" y="84"/>
                  </a:cubicBezTo>
                  <a:cubicBezTo>
                    <a:pt x="17" y="83"/>
                    <a:pt x="18" y="82"/>
                    <a:pt x="19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1" y="82"/>
                    <a:pt x="72" y="82"/>
                    <a:pt x="72" y="8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7"/>
                    <a:pt x="83" y="0"/>
                    <a:pt x="7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83" y="128"/>
                    <a:pt x="90" y="121"/>
                    <a:pt x="90" y="113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4" y="101"/>
                    <a:pt x="80" y="103"/>
                    <a:pt x="77" y="103"/>
                  </a:cubicBezTo>
                  <a:close/>
                  <a:moveTo>
                    <a:pt x="19" y="22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5" y="23"/>
                    <a:pt x="45" y="24"/>
                  </a:cubicBezTo>
                  <a:cubicBezTo>
                    <a:pt x="45" y="26"/>
                    <a:pt x="44" y="27"/>
                    <a:pt x="4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6"/>
                    <a:pt x="17" y="24"/>
                  </a:cubicBezTo>
                  <a:cubicBezTo>
                    <a:pt x="17" y="23"/>
                    <a:pt x="18" y="22"/>
                    <a:pt x="19" y="22"/>
                  </a:cubicBezTo>
                  <a:close/>
                  <a:moveTo>
                    <a:pt x="19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2" y="42"/>
                    <a:pt x="74" y="43"/>
                    <a:pt x="74" y="44"/>
                  </a:cubicBezTo>
                  <a:cubicBezTo>
                    <a:pt x="74" y="46"/>
                    <a:pt x="72" y="47"/>
                    <a:pt x="71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8" y="47"/>
                    <a:pt x="17" y="46"/>
                    <a:pt x="17" y="44"/>
                  </a:cubicBezTo>
                  <a:cubicBezTo>
                    <a:pt x="17" y="43"/>
                    <a:pt x="18" y="42"/>
                    <a:pt x="19" y="42"/>
                  </a:cubicBezTo>
                  <a:close/>
                  <a:moveTo>
                    <a:pt x="19" y="61"/>
                  </a:moveTo>
                  <a:cubicBezTo>
                    <a:pt x="71" y="61"/>
                    <a:pt x="71" y="61"/>
                    <a:pt x="71" y="61"/>
                  </a:cubicBezTo>
                  <a:cubicBezTo>
                    <a:pt x="72" y="61"/>
                    <a:pt x="74" y="63"/>
                    <a:pt x="74" y="64"/>
                  </a:cubicBezTo>
                  <a:cubicBezTo>
                    <a:pt x="74" y="65"/>
                    <a:pt x="72" y="67"/>
                    <a:pt x="71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8" y="67"/>
                    <a:pt x="17" y="65"/>
                    <a:pt x="17" y="64"/>
                  </a:cubicBezTo>
                  <a:cubicBezTo>
                    <a:pt x="17" y="63"/>
                    <a:pt x="18" y="61"/>
                    <a:pt x="19" y="61"/>
                  </a:cubicBezTo>
                  <a:close/>
                  <a:moveTo>
                    <a:pt x="27" y="107"/>
                  </a:moveTo>
                  <a:cubicBezTo>
                    <a:pt x="19" y="107"/>
                    <a:pt x="19" y="107"/>
                    <a:pt x="19" y="107"/>
                  </a:cubicBezTo>
                  <a:cubicBezTo>
                    <a:pt x="18" y="107"/>
                    <a:pt x="17" y="105"/>
                    <a:pt x="17" y="104"/>
                  </a:cubicBezTo>
                  <a:cubicBezTo>
                    <a:pt x="17" y="103"/>
                    <a:pt x="18" y="101"/>
                    <a:pt x="19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8" y="101"/>
                    <a:pt x="30" y="103"/>
                    <a:pt x="30" y="104"/>
                  </a:cubicBezTo>
                  <a:cubicBezTo>
                    <a:pt x="30" y="105"/>
                    <a:pt x="28" y="107"/>
                    <a:pt x="27" y="1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7234" y="4576763"/>
            <a:ext cx="363537" cy="327025"/>
            <a:chOff x="3717234" y="4576763"/>
            <a:chExt cx="363537" cy="327025"/>
          </a:xfrm>
        </p:grpSpPr>
        <p:sp>
          <p:nvSpPr>
            <p:cNvPr id="238" name="Freeform 191"/>
            <p:cNvSpPr>
              <a:spLocks/>
            </p:cNvSpPr>
            <p:nvPr/>
          </p:nvSpPr>
          <p:spPr bwMode="auto">
            <a:xfrm>
              <a:off x="3736284" y="4662488"/>
              <a:ext cx="61912" cy="241300"/>
            </a:xfrm>
            <a:custGeom>
              <a:avLst/>
              <a:gdLst>
                <a:gd name="T0" fmla="*/ 0 w 62"/>
                <a:gd name="T1" fmla="*/ 236 h 246"/>
                <a:gd name="T2" fmla="*/ 10 w 62"/>
                <a:gd name="T3" fmla="*/ 246 h 246"/>
                <a:gd name="T4" fmla="*/ 52 w 62"/>
                <a:gd name="T5" fmla="*/ 246 h 246"/>
                <a:gd name="T6" fmla="*/ 62 w 62"/>
                <a:gd name="T7" fmla="*/ 236 h 246"/>
                <a:gd name="T8" fmla="*/ 62 w 62"/>
                <a:gd name="T9" fmla="*/ 61 h 246"/>
                <a:gd name="T10" fmla="*/ 0 w 62"/>
                <a:gd name="T11" fmla="*/ 0 h 246"/>
                <a:gd name="T12" fmla="*/ 0 w 62"/>
                <a:gd name="T13" fmla="*/ 23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246">
                  <a:moveTo>
                    <a:pt x="0" y="236"/>
                  </a:moveTo>
                  <a:cubicBezTo>
                    <a:pt x="0" y="241"/>
                    <a:pt x="5" y="246"/>
                    <a:pt x="10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57" y="246"/>
                    <a:pt x="62" y="241"/>
                    <a:pt x="62" y="236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92"/>
            <p:cNvSpPr>
              <a:spLocks/>
            </p:cNvSpPr>
            <p:nvPr/>
          </p:nvSpPr>
          <p:spPr bwMode="auto">
            <a:xfrm>
              <a:off x="3822009" y="4746625"/>
              <a:ext cx="61912" cy="157163"/>
            </a:xfrm>
            <a:custGeom>
              <a:avLst/>
              <a:gdLst>
                <a:gd name="T0" fmla="*/ 0 w 61"/>
                <a:gd name="T1" fmla="*/ 0 h 161"/>
                <a:gd name="T2" fmla="*/ 0 w 61"/>
                <a:gd name="T3" fmla="*/ 151 h 161"/>
                <a:gd name="T4" fmla="*/ 9 w 61"/>
                <a:gd name="T5" fmla="*/ 161 h 161"/>
                <a:gd name="T6" fmla="*/ 51 w 61"/>
                <a:gd name="T7" fmla="*/ 161 h 161"/>
                <a:gd name="T8" fmla="*/ 61 w 61"/>
                <a:gd name="T9" fmla="*/ 151 h 161"/>
                <a:gd name="T10" fmla="*/ 61 w 61"/>
                <a:gd name="T11" fmla="*/ 47 h 161"/>
                <a:gd name="T12" fmla="*/ 33 w 61"/>
                <a:gd name="T13" fmla="*/ 34 h 161"/>
                <a:gd name="T14" fmla="*/ 0 w 61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6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6"/>
                    <a:pt x="4" y="161"/>
                    <a:pt x="9" y="161"/>
                  </a:cubicBezTo>
                  <a:cubicBezTo>
                    <a:pt x="51" y="161"/>
                    <a:pt x="51" y="161"/>
                    <a:pt x="51" y="161"/>
                  </a:cubicBezTo>
                  <a:cubicBezTo>
                    <a:pt x="56" y="161"/>
                    <a:pt x="61" y="156"/>
                    <a:pt x="61" y="1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0" y="46"/>
                    <a:pt x="41" y="41"/>
                    <a:pt x="33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93"/>
            <p:cNvSpPr>
              <a:spLocks/>
            </p:cNvSpPr>
            <p:nvPr/>
          </p:nvSpPr>
          <p:spPr bwMode="auto">
            <a:xfrm>
              <a:off x="3993459" y="4830763"/>
              <a:ext cx="60325" cy="73025"/>
            </a:xfrm>
            <a:custGeom>
              <a:avLst/>
              <a:gdLst>
                <a:gd name="T0" fmla="*/ 0 w 61"/>
                <a:gd name="T1" fmla="*/ 0 h 74"/>
                <a:gd name="T2" fmla="*/ 0 w 61"/>
                <a:gd name="T3" fmla="*/ 64 h 74"/>
                <a:gd name="T4" fmla="*/ 10 w 61"/>
                <a:gd name="T5" fmla="*/ 74 h 74"/>
                <a:gd name="T6" fmla="*/ 51 w 61"/>
                <a:gd name="T7" fmla="*/ 74 h 74"/>
                <a:gd name="T8" fmla="*/ 61 w 61"/>
                <a:gd name="T9" fmla="*/ 64 h 74"/>
                <a:gd name="T10" fmla="*/ 61 w 61"/>
                <a:gd name="T11" fmla="*/ 3 h 74"/>
                <a:gd name="T12" fmla="*/ 6 w 61"/>
                <a:gd name="T13" fmla="*/ 1 h 74"/>
                <a:gd name="T14" fmla="*/ 0 w 61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74">
                  <a:moveTo>
                    <a:pt x="0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9"/>
                    <a:pt x="4" y="74"/>
                    <a:pt x="10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7" y="74"/>
                    <a:pt x="61" y="69"/>
                    <a:pt x="61" y="6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43" y="2"/>
                    <a:pt x="24" y="1"/>
                    <a:pt x="6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94"/>
            <p:cNvSpPr>
              <a:spLocks/>
            </p:cNvSpPr>
            <p:nvPr/>
          </p:nvSpPr>
          <p:spPr bwMode="auto">
            <a:xfrm>
              <a:off x="3907734" y="4751388"/>
              <a:ext cx="60325" cy="152400"/>
            </a:xfrm>
            <a:custGeom>
              <a:avLst/>
              <a:gdLst>
                <a:gd name="T0" fmla="*/ 60 w 61"/>
                <a:gd name="T1" fmla="*/ 16 h 156"/>
                <a:gd name="T2" fmla="*/ 44 w 61"/>
                <a:gd name="T3" fmla="*/ 0 h 156"/>
                <a:gd name="T4" fmla="*/ 15 w 61"/>
                <a:gd name="T5" fmla="*/ 29 h 156"/>
                <a:gd name="T6" fmla="*/ 0 w 61"/>
                <a:gd name="T7" fmla="*/ 39 h 156"/>
                <a:gd name="T8" fmla="*/ 0 w 61"/>
                <a:gd name="T9" fmla="*/ 146 h 156"/>
                <a:gd name="T10" fmla="*/ 10 w 61"/>
                <a:gd name="T11" fmla="*/ 156 h 156"/>
                <a:gd name="T12" fmla="*/ 51 w 61"/>
                <a:gd name="T13" fmla="*/ 156 h 156"/>
                <a:gd name="T14" fmla="*/ 61 w 61"/>
                <a:gd name="T15" fmla="*/ 146 h 156"/>
                <a:gd name="T16" fmla="*/ 61 w 61"/>
                <a:gd name="T17" fmla="*/ 70 h 156"/>
                <a:gd name="T18" fmla="*/ 54 w 61"/>
                <a:gd name="T19" fmla="*/ 59 h 156"/>
                <a:gd name="T20" fmla="*/ 60 w 61"/>
                <a:gd name="T21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56">
                  <a:moveTo>
                    <a:pt x="60" y="16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1" y="33"/>
                    <a:pt x="6" y="37"/>
                    <a:pt x="0" y="3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51"/>
                    <a:pt x="4" y="156"/>
                    <a:pt x="10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7" y="156"/>
                    <a:pt x="61" y="151"/>
                    <a:pt x="61" y="14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8" y="67"/>
                    <a:pt x="55" y="63"/>
                    <a:pt x="54" y="59"/>
                  </a:cubicBezTo>
                  <a:cubicBezTo>
                    <a:pt x="50" y="52"/>
                    <a:pt x="45" y="34"/>
                    <a:pt x="60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95"/>
            <p:cNvSpPr>
              <a:spLocks/>
            </p:cNvSpPr>
            <p:nvPr/>
          </p:nvSpPr>
          <p:spPr bwMode="auto">
            <a:xfrm>
              <a:off x="3717234" y="4576763"/>
              <a:ext cx="363537" cy="230188"/>
            </a:xfrm>
            <a:custGeom>
              <a:avLst/>
              <a:gdLst>
                <a:gd name="T0" fmla="*/ 363 w 363"/>
                <a:gd name="T1" fmla="*/ 222 h 236"/>
                <a:gd name="T2" fmla="*/ 362 w 363"/>
                <a:gd name="T3" fmla="*/ 201 h 236"/>
                <a:gd name="T4" fmla="*/ 360 w 363"/>
                <a:gd name="T5" fmla="*/ 157 h 236"/>
                <a:gd name="T6" fmla="*/ 356 w 363"/>
                <a:gd name="T7" fmla="*/ 146 h 236"/>
                <a:gd name="T8" fmla="*/ 352 w 363"/>
                <a:gd name="T9" fmla="*/ 144 h 236"/>
                <a:gd name="T10" fmla="*/ 347 w 363"/>
                <a:gd name="T11" fmla="*/ 142 h 236"/>
                <a:gd name="T12" fmla="*/ 338 w 363"/>
                <a:gd name="T13" fmla="*/ 147 h 236"/>
                <a:gd name="T14" fmla="*/ 322 w 363"/>
                <a:gd name="T15" fmla="*/ 163 h 236"/>
                <a:gd name="T16" fmla="*/ 321 w 363"/>
                <a:gd name="T17" fmla="*/ 164 h 236"/>
                <a:gd name="T18" fmla="*/ 248 w 363"/>
                <a:gd name="T19" fmla="*/ 91 h 236"/>
                <a:gd name="T20" fmla="*/ 234 w 363"/>
                <a:gd name="T21" fmla="*/ 86 h 236"/>
                <a:gd name="T22" fmla="*/ 221 w 363"/>
                <a:gd name="T23" fmla="*/ 91 h 236"/>
                <a:gd name="T24" fmla="*/ 172 w 363"/>
                <a:gd name="T25" fmla="*/ 140 h 236"/>
                <a:gd name="T26" fmla="*/ 38 w 363"/>
                <a:gd name="T27" fmla="*/ 6 h 236"/>
                <a:gd name="T28" fmla="*/ 24 w 363"/>
                <a:gd name="T29" fmla="*/ 0 h 236"/>
                <a:gd name="T30" fmla="*/ 11 w 363"/>
                <a:gd name="T31" fmla="*/ 6 h 236"/>
                <a:gd name="T32" fmla="*/ 7 w 363"/>
                <a:gd name="T33" fmla="*/ 10 h 236"/>
                <a:gd name="T34" fmla="*/ 7 w 363"/>
                <a:gd name="T35" fmla="*/ 37 h 236"/>
                <a:gd name="T36" fmla="*/ 158 w 363"/>
                <a:gd name="T37" fmla="*/ 188 h 236"/>
                <a:gd name="T38" fmla="*/ 172 w 363"/>
                <a:gd name="T39" fmla="*/ 194 h 236"/>
                <a:gd name="T40" fmla="*/ 185 w 363"/>
                <a:gd name="T41" fmla="*/ 188 h 236"/>
                <a:gd name="T42" fmla="*/ 234 w 363"/>
                <a:gd name="T43" fmla="*/ 139 h 236"/>
                <a:gd name="T44" fmla="*/ 290 w 363"/>
                <a:gd name="T45" fmla="*/ 195 h 236"/>
                <a:gd name="T46" fmla="*/ 278 w 363"/>
                <a:gd name="T47" fmla="*/ 207 h 236"/>
                <a:gd name="T48" fmla="*/ 273 w 363"/>
                <a:gd name="T49" fmla="*/ 212 h 236"/>
                <a:gd name="T50" fmla="*/ 269 w 363"/>
                <a:gd name="T51" fmla="*/ 226 h 236"/>
                <a:gd name="T52" fmla="*/ 272 w 363"/>
                <a:gd name="T53" fmla="*/ 230 h 236"/>
                <a:gd name="T54" fmla="*/ 282 w 363"/>
                <a:gd name="T55" fmla="*/ 233 h 236"/>
                <a:gd name="T56" fmla="*/ 348 w 363"/>
                <a:gd name="T57" fmla="*/ 236 h 236"/>
                <a:gd name="T58" fmla="*/ 350 w 363"/>
                <a:gd name="T59" fmla="*/ 236 h 236"/>
                <a:gd name="T60" fmla="*/ 360 w 363"/>
                <a:gd name="T61" fmla="*/ 233 h 236"/>
                <a:gd name="T62" fmla="*/ 363 w 363"/>
                <a:gd name="T63" fmla="*/ 2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3" h="236">
                  <a:moveTo>
                    <a:pt x="363" y="222"/>
                  </a:moveTo>
                  <a:cubicBezTo>
                    <a:pt x="362" y="201"/>
                    <a:pt x="362" y="201"/>
                    <a:pt x="362" y="201"/>
                  </a:cubicBezTo>
                  <a:cubicBezTo>
                    <a:pt x="361" y="186"/>
                    <a:pt x="361" y="172"/>
                    <a:pt x="360" y="157"/>
                  </a:cubicBezTo>
                  <a:cubicBezTo>
                    <a:pt x="360" y="154"/>
                    <a:pt x="359" y="150"/>
                    <a:pt x="356" y="146"/>
                  </a:cubicBezTo>
                  <a:cubicBezTo>
                    <a:pt x="355" y="146"/>
                    <a:pt x="354" y="145"/>
                    <a:pt x="352" y="144"/>
                  </a:cubicBezTo>
                  <a:cubicBezTo>
                    <a:pt x="351" y="143"/>
                    <a:pt x="349" y="142"/>
                    <a:pt x="347" y="142"/>
                  </a:cubicBezTo>
                  <a:cubicBezTo>
                    <a:pt x="343" y="142"/>
                    <a:pt x="340" y="145"/>
                    <a:pt x="338" y="147"/>
                  </a:cubicBezTo>
                  <a:cubicBezTo>
                    <a:pt x="322" y="163"/>
                    <a:pt x="322" y="163"/>
                    <a:pt x="322" y="163"/>
                  </a:cubicBezTo>
                  <a:cubicBezTo>
                    <a:pt x="321" y="164"/>
                    <a:pt x="321" y="164"/>
                    <a:pt x="321" y="164"/>
                  </a:cubicBezTo>
                  <a:cubicBezTo>
                    <a:pt x="248" y="91"/>
                    <a:pt x="248" y="91"/>
                    <a:pt x="248" y="91"/>
                  </a:cubicBezTo>
                  <a:cubicBezTo>
                    <a:pt x="244" y="88"/>
                    <a:pt x="239" y="86"/>
                    <a:pt x="234" y="86"/>
                  </a:cubicBezTo>
                  <a:cubicBezTo>
                    <a:pt x="229" y="86"/>
                    <a:pt x="224" y="88"/>
                    <a:pt x="221" y="91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2"/>
                    <a:pt x="30" y="0"/>
                    <a:pt x="24" y="0"/>
                  </a:cubicBezTo>
                  <a:cubicBezTo>
                    <a:pt x="19" y="0"/>
                    <a:pt x="15" y="2"/>
                    <a:pt x="1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0" y="17"/>
                    <a:pt x="0" y="29"/>
                    <a:pt x="7" y="37"/>
                  </a:cubicBezTo>
                  <a:cubicBezTo>
                    <a:pt x="158" y="188"/>
                    <a:pt x="158" y="188"/>
                    <a:pt x="158" y="188"/>
                  </a:cubicBezTo>
                  <a:cubicBezTo>
                    <a:pt x="162" y="192"/>
                    <a:pt x="167" y="194"/>
                    <a:pt x="172" y="194"/>
                  </a:cubicBezTo>
                  <a:cubicBezTo>
                    <a:pt x="177" y="194"/>
                    <a:pt x="182" y="192"/>
                    <a:pt x="185" y="188"/>
                  </a:cubicBezTo>
                  <a:cubicBezTo>
                    <a:pt x="234" y="139"/>
                    <a:pt x="234" y="139"/>
                    <a:pt x="234" y="139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286" y="199"/>
                    <a:pt x="282" y="203"/>
                    <a:pt x="278" y="207"/>
                  </a:cubicBezTo>
                  <a:cubicBezTo>
                    <a:pt x="273" y="212"/>
                    <a:pt x="273" y="212"/>
                    <a:pt x="273" y="212"/>
                  </a:cubicBezTo>
                  <a:cubicBezTo>
                    <a:pt x="270" y="215"/>
                    <a:pt x="266" y="219"/>
                    <a:pt x="269" y="226"/>
                  </a:cubicBezTo>
                  <a:cubicBezTo>
                    <a:pt x="270" y="228"/>
                    <a:pt x="271" y="229"/>
                    <a:pt x="272" y="230"/>
                  </a:cubicBezTo>
                  <a:cubicBezTo>
                    <a:pt x="275" y="233"/>
                    <a:pt x="279" y="233"/>
                    <a:pt x="282" y="233"/>
                  </a:cubicBezTo>
                  <a:cubicBezTo>
                    <a:pt x="304" y="234"/>
                    <a:pt x="326" y="235"/>
                    <a:pt x="348" y="236"/>
                  </a:cubicBezTo>
                  <a:cubicBezTo>
                    <a:pt x="350" y="236"/>
                    <a:pt x="350" y="236"/>
                    <a:pt x="350" y="236"/>
                  </a:cubicBezTo>
                  <a:cubicBezTo>
                    <a:pt x="354" y="236"/>
                    <a:pt x="357" y="235"/>
                    <a:pt x="360" y="233"/>
                  </a:cubicBezTo>
                  <a:cubicBezTo>
                    <a:pt x="362" y="230"/>
                    <a:pt x="363" y="227"/>
                    <a:pt x="363" y="2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41134" y="4605338"/>
            <a:ext cx="368300" cy="355600"/>
            <a:chOff x="4441134" y="4605338"/>
            <a:chExt cx="368300" cy="355600"/>
          </a:xfrm>
        </p:grpSpPr>
        <p:sp>
          <p:nvSpPr>
            <p:cNvPr id="245" name="Freeform 199"/>
            <p:cNvSpPr>
              <a:spLocks noEditPoints="1"/>
            </p:cNvSpPr>
            <p:nvPr/>
          </p:nvSpPr>
          <p:spPr bwMode="auto">
            <a:xfrm>
              <a:off x="4441134" y="4605338"/>
              <a:ext cx="368300" cy="355600"/>
            </a:xfrm>
            <a:custGeom>
              <a:avLst/>
              <a:gdLst>
                <a:gd name="T0" fmla="*/ 127 w 129"/>
                <a:gd name="T1" fmla="*/ 122 h 128"/>
                <a:gd name="T2" fmla="*/ 96 w 129"/>
                <a:gd name="T3" fmla="*/ 91 h 128"/>
                <a:gd name="T4" fmla="*/ 110 w 129"/>
                <a:gd name="T5" fmla="*/ 55 h 128"/>
                <a:gd name="T6" fmla="*/ 55 w 129"/>
                <a:gd name="T7" fmla="*/ 0 h 128"/>
                <a:gd name="T8" fmla="*/ 0 w 129"/>
                <a:gd name="T9" fmla="*/ 55 h 128"/>
                <a:gd name="T10" fmla="*/ 55 w 129"/>
                <a:gd name="T11" fmla="*/ 109 h 128"/>
                <a:gd name="T12" fmla="*/ 91 w 129"/>
                <a:gd name="T13" fmla="*/ 96 h 128"/>
                <a:gd name="T14" fmla="*/ 122 w 129"/>
                <a:gd name="T15" fmla="*/ 127 h 128"/>
                <a:gd name="T16" fmla="*/ 125 w 129"/>
                <a:gd name="T17" fmla="*/ 128 h 128"/>
                <a:gd name="T18" fmla="*/ 127 w 129"/>
                <a:gd name="T19" fmla="*/ 127 h 128"/>
                <a:gd name="T20" fmla="*/ 127 w 129"/>
                <a:gd name="T21" fmla="*/ 122 h 128"/>
                <a:gd name="T22" fmla="*/ 55 w 129"/>
                <a:gd name="T23" fmla="*/ 102 h 128"/>
                <a:gd name="T24" fmla="*/ 8 w 129"/>
                <a:gd name="T25" fmla="*/ 55 h 128"/>
                <a:gd name="T26" fmla="*/ 55 w 129"/>
                <a:gd name="T27" fmla="*/ 8 h 128"/>
                <a:gd name="T28" fmla="*/ 102 w 129"/>
                <a:gd name="T29" fmla="*/ 55 h 128"/>
                <a:gd name="T30" fmla="*/ 55 w 129"/>
                <a:gd name="T31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28">
                  <a:moveTo>
                    <a:pt x="127" y="122"/>
                  </a:moveTo>
                  <a:cubicBezTo>
                    <a:pt x="96" y="91"/>
                    <a:pt x="96" y="91"/>
                    <a:pt x="96" y="91"/>
                  </a:cubicBezTo>
                  <a:cubicBezTo>
                    <a:pt x="105" y="81"/>
                    <a:pt x="110" y="68"/>
                    <a:pt x="110" y="55"/>
                  </a:cubicBezTo>
                  <a:cubicBezTo>
                    <a:pt x="110" y="25"/>
                    <a:pt x="8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09"/>
                    <a:pt x="55" y="109"/>
                  </a:cubicBezTo>
                  <a:cubicBezTo>
                    <a:pt x="69" y="109"/>
                    <a:pt x="81" y="104"/>
                    <a:pt x="91" y="96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3" y="128"/>
                    <a:pt x="124" y="128"/>
                    <a:pt x="125" y="128"/>
                  </a:cubicBezTo>
                  <a:cubicBezTo>
                    <a:pt x="126" y="128"/>
                    <a:pt x="127" y="128"/>
                    <a:pt x="127" y="127"/>
                  </a:cubicBezTo>
                  <a:cubicBezTo>
                    <a:pt x="129" y="126"/>
                    <a:pt x="129" y="123"/>
                    <a:pt x="127" y="122"/>
                  </a:cubicBezTo>
                  <a:close/>
                  <a:moveTo>
                    <a:pt x="55" y="102"/>
                  </a:moveTo>
                  <a:cubicBezTo>
                    <a:pt x="29" y="102"/>
                    <a:pt x="8" y="81"/>
                    <a:pt x="8" y="55"/>
                  </a:cubicBezTo>
                  <a:cubicBezTo>
                    <a:pt x="8" y="29"/>
                    <a:pt x="29" y="8"/>
                    <a:pt x="55" y="8"/>
                  </a:cubicBezTo>
                  <a:cubicBezTo>
                    <a:pt x="81" y="8"/>
                    <a:pt x="102" y="29"/>
                    <a:pt x="102" y="55"/>
                  </a:cubicBezTo>
                  <a:cubicBezTo>
                    <a:pt x="102" y="81"/>
                    <a:pt x="81" y="102"/>
                    <a:pt x="55" y="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0"/>
            <p:cNvSpPr>
              <a:spLocks noEditPoints="1"/>
            </p:cNvSpPr>
            <p:nvPr/>
          </p:nvSpPr>
          <p:spPr bwMode="auto">
            <a:xfrm>
              <a:off x="4506222" y="4668838"/>
              <a:ext cx="182563" cy="177800"/>
            </a:xfrm>
            <a:custGeom>
              <a:avLst/>
              <a:gdLst>
                <a:gd name="T0" fmla="*/ 62 w 64"/>
                <a:gd name="T1" fmla="*/ 27 h 64"/>
                <a:gd name="T2" fmla="*/ 55 w 64"/>
                <a:gd name="T3" fmla="*/ 26 h 64"/>
                <a:gd name="T4" fmla="*/ 53 w 64"/>
                <a:gd name="T5" fmla="*/ 21 h 64"/>
                <a:gd name="T6" fmla="*/ 57 w 64"/>
                <a:gd name="T7" fmla="*/ 16 h 64"/>
                <a:gd name="T8" fmla="*/ 57 w 64"/>
                <a:gd name="T9" fmla="*/ 12 h 64"/>
                <a:gd name="T10" fmla="*/ 55 w 64"/>
                <a:gd name="T11" fmla="*/ 9 h 64"/>
                <a:gd name="T12" fmla="*/ 51 w 64"/>
                <a:gd name="T13" fmla="*/ 9 h 64"/>
                <a:gd name="T14" fmla="*/ 46 w 64"/>
                <a:gd name="T15" fmla="*/ 12 h 64"/>
                <a:gd name="T16" fmla="*/ 38 w 64"/>
                <a:gd name="T17" fmla="*/ 8 h 64"/>
                <a:gd name="T18" fmla="*/ 37 w 64"/>
                <a:gd name="T19" fmla="*/ 2 h 64"/>
                <a:gd name="T20" fmla="*/ 34 w 64"/>
                <a:gd name="T21" fmla="*/ 0 h 64"/>
                <a:gd name="T22" fmla="*/ 30 w 64"/>
                <a:gd name="T23" fmla="*/ 0 h 64"/>
                <a:gd name="T24" fmla="*/ 27 w 64"/>
                <a:gd name="T25" fmla="*/ 2 h 64"/>
                <a:gd name="T26" fmla="*/ 26 w 64"/>
                <a:gd name="T27" fmla="*/ 9 h 64"/>
                <a:gd name="T28" fmla="*/ 20 w 64"/>
                <a:gd name="T29" fmla="*/ 11 h 64"/>
                <a:gd name="T30" fmla="*/ 14 w 64"/>
                <a:gd name="T31" fmla="*/ 8 h 64"/>
                <a:gd name="T32" fmla="*/ 11 w 64"/>
                <a:gd name="T33" fmla="*/ 8 h 64"/>
                <a:gd name="T34" fmla="*/ 8 w 64"/>
                <a:gd name="T35" fmla="*/ 11 h 64"/>
                <a:gd name="T36" fmla="*/ 8 w 64"/>
                <a:gd name="T37" fmla="*/ 14 h 64"/>
                <a:gd name="T38" fmla="*/ 12 w 64"/>
                <a:gd name="T39" fmla="*/ 19 h 64"/>
                <a:gd name="T40" fmla="*/ 9 w 64"/>
                <a:gd name="T41" fmla="*/ 26 h 64"/>
                <a:gd name="T42" fmla="*/ 2 w 64"/>
                <a:gd name="T43" fmla="*/ 27 h 64"/>
                <a:gd name="T44" fmla="*/ 0 w 64"/>
                <a:gd name="T45" fmla="*/ 30 h 64"/>
                <a:gd name="T46" fmla="*/ 0 w 64"/>
                <a:gd name="T47" fmla="*/ 34 h 64"/>
                <a:gd name="T48" fmla="*/ 2 w 64"/>
                <a:gd name="T49" fmla="*/ 36 h 64"/>
                <a:gd name="T50" fmla="*/ 9 w 64"/>
                <a:gd name="T51" fmla="*/ 38 h 64"/>
                <a:gd name="T52" fmla="*/ 11 w 64"/>
                <a:gd name="T53" fmla="*/ 43 h 64"/>
                <a:gd name="T54" fmla="*/ 7 w 64"/>
                <a:gd name="T55" fmla="*/ 48 h 64"/>
                <a:gd name="T56" fmla="*/ 7 w 64"/>
                <a:gd name="T57" fmla="*/ 52 h 64"/>
                <a:gd name="T58" fmla="*/ 9 w 64"/>
                <a:gd name="T59" fmla="*/ 55 h 64"/>
                <a:gd name="T60" fmla="*/ 13 w 64"/>
                <a:gd name="T61" fmla="*/ 55 h 64"/>
                <a:gd name="T62" fmla="*/ 19 w 64"/>
                <a:gd name="T63" fmla="*/ 52 h 64"/>
                <a:gd name="T64" fmla="*/ 26 w 64"/>
                <a:gd name="T65" fmla="*/ 55 h 64"/>
                <a:gd name="T66" fmla="*/ 27 w 64"/>
                <a:gd name="T67" fmla="*/ 61 h 64"/>
                <a:gd name="T68" fmla="*/ 30 w 64"/>
                <a:gd name="T69" fmla="*/ 64 h 64"/>
                <a:gd name="T70" fmla="*/ 34 w 64"/>
                <a:gd name="T71" fmla="*/ 64 h 64"/>
                <a:gd name="T72" fmla="*/ 37 w 64"/>
                <a:gd name="T73" fmla="*/ 61 h 64"/>
                <a:gd name="T74" fmla="*/ 38 w 64"/>
                <a:gd name="T75" fmla="*/ 55 h 64"/>
                <a:gd name="T76" fmla="*/ 44 w 64"/>
                <a:gd name="T77" fmla="*/ 52 h 64"/>
                <a:gd name="T78" fmla="*/ 50 w 64"/>
                <a:gd name="T79" fmla="*/ 56 h 64"/>
                <a:gd name="T80" fmla="*/ 53 w 64"/>
                <a:gd name="T81" fmla="*/ 56 h 64"/>
                <a:gd name="T82" fmla="*/ 56 w 64"/>
                <a:gd name="T83" fmla="*/ 53 h 64"/>
                <a:gd name="T84" fmla="*/ 56 w 64"/>
                <a:gd name="T85" fmla="*/ 50 h 64"/>
                <a:gd name="T86" fmla="*/ 53 w 64"/>
                <a:gd name="T87" fmla="*/ 44 h 64"/>
                <a:gd name="T88" fmla="*/ 55 w 64"/>
                <a:gd name="T89" fmla="*/ 38 h 64"/>
                <a:gd name="T90" fmla="*/ 62 w 64"/>
                <a:gd name="T91" fmla="*/ 36 h 64"/>
                <a:gd name="T92" fmla="*/ 64 w 64"/>
                <a:gd name="T93" fmla="*/ 34 h 64"/>
                <a:gd name="T94" fmla="*/ 64 w 64"/>
                <a:gd name="T95" fmla="*/ 30 h 64"/>
                <a:gd name="T96" fmla="*/ 62 w 64"/>
                <a:gd name="T97" fmla="*/ 27 h 64"/>
                <a:gd name="T98" fmla="*/ 32 w 64"/>
                <a:gd name="T99" fmla="*/ 44 h 64"/>
                <a:gd name="T100" fmla="*/ 20 w 64"/>
                <a:gd name="T101" fmla="*/ 32 h 64"/>
                <a:gd name="T102" fmla="*/ 32 w 64"/>
                <a:gd name="T103" fmla="*/ 20 h 64"/>
                <a:gd name="T104" fmla="*/ 44 w 64"/>
                <a:gd name="T105" fmla="*/ 32 h 64"/>
                <a:gd name="T106" fmla="*/ 32 w 64"/>
                <a:gd name="T10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64">
                  <a:moveTo>
                    <a:pt x="62" y="27"/>
                  </a:moveTo>
                  <a:cubicBezTo>
                    <a:pt x="55" y="26"/>
                    <a:pt x="55" y="26"/>
                    <a:pt x="55" y="26"/>
                  </a:cubicBezTo>
                  <a:cubicBezTo>
                    <a:pt x="55" y="24"/>
                    <a:pt x="54" y="22"/>
                    <a:pt x="53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8" y="15"/>
                    <a:pt x="58" y="13"/>
                    <a:pt x="57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8"/>
                    <a:pt x="52" y="8"/>
                    <a:pt x="51" y="9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3" y="10"/>
                    <a:pt x="41" y="9"/>
                    <a:pt x="38" y="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7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4" y="9"/>
                    <a:pt x="22" y="10"/>
                    <a:pt x="20" y="11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8" y="1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21"/>
                    <a:pt x="9" y="24"/>
                    <a:pt x="9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9"/>
                    <a:pt x="10" y="41"/>
                    <a:pt x="11" y="43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51"/>
                    <a:pt x="7" y="52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0" y="56"/>
                    <a:pt x="12" y="56"/>
                    <a:pt x="13" y="55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1" y="53"/>
                    <a:pt x="23" y="54"/>
                    <a:pt x="26" y="55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3"/>
                    <a:pt x="29" y="64"/>
                    <a:pt x="30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6" y="63"/>
                    <a:pt x="37" y="61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40" y="54"/>
                    <a:pt x="42" y="54"/>
                    <a:pt x="44" y="52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1" y="57"/>
                    <a:pt x="52" y="57"/>
                    <a:pt x="53" y="5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2"/>
                    <a:pt x="57" y="51"/>
                    <a:pt x="56" y="5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2"/>
                    <a:pt x="55" y="40"/>
                    <a:pt x="55" y="38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6"/>
                    <a:pt x="64" y="35"/>
                    <a:pt x="64" y="3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9"/>
                    <a:pt x="63" y="27"/>
                    <a:pt x="62" y="27"/>
                  </a:cubicBezTo>
                  <a:close/>
                  <a:moveTo>
                    <a:pt x="32" y="44"/>
                  </a:moveTo>
                  <a:cubicBezTo>
                    <a:pt x="25" y="44"/>
                    <a:pt x="20" y="38"/>
                    <a:pt x="20" y="32"/>
                  </a:cubicBezTo>
                  <a:cubicBezTo>
                    <a:pt x="20" y="25"/>
                    <a:pt x="25" y="20"/>
                    <a:pt x="32" y="20"/>
                  </a:cubicBezTo>
                  <a:cubicBezTo>
                    <a:pt x="39" y="20"/>
                    <a:pt x="44" y="25"/>
                    <a:pt x="44" y="32"/>
                  </a:cubicBezTo>
                  <a:cubicBezTo>
                    <a:pt x="44" y="38"/>
                    <a:pt x="39" y="44"/>
                    <a:pt x="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0" name="Oval 205"/>
          <p:cNvSpPr>
            <a:spLocks noChangeArrowheads="1"/>
          </p:cNvSpPr>
          <p:nvPr/>
        </p:nvSpPr>
        <p:spPr bwMode="auto">
          <a:xfrm>
            <a:off x="4595122" y="5213350"/>
            <a:ext cx="52388" cy="5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01459" y="5129213"/>
            <a:ext cx="238125" cy="360362"/>
            <a:chOff x="4501459" y="5129213"/>
            <a:chExt cx="238125" cy="360362"/>
          </a:xfrm>
        </p:grpSpPr>
        <p:sp>
          <p:nvSpPr>
            <p:cNvPr id="249" name="Freeform 204"/>
            <p:cNvSpPr>
              <a:spLocks/>
            </p:cNvSpPr>
            <p:nvPr/>
          </p:nvSpPr>
          <p:spPr bwMode="auto">
            <a:xfrm>
              <a:off x="4564959" y="5416550"/>
              <a:ext cx="111125" cy="73025"/>
            </a:xfrm>
            <a:custGeom>
              <a:avLst/>
              <a:gdLst>
                <a:gd name="T0" fmla="*/ 38 w 38"/>
                <a:gd name="T1" fmla="*/ 5 h 26"/>
                <a:gd name="T2" fmla="*/ 38 w 38"/>
                <a:gd name="T3" fmla="*/ 9 h 26"/>
                <a:gd name="T4" fmla="*/ 32 w 38"/>
                <a:gd name="T5" fmla="*/ 17 h 26"/>
                <a:gd name="T6" fmla="*/ 30 w 38"/>
                <a:gd name="T7" fmla="*/ 22 h 26"/>
                <a:gd name="T8" fmla="*/ 25 w 38"/>
                <a:gd name="T9" fmla="*/ 26 h 26"/>
                <a:gd name="T10" fmla="*/ 13 w 38"/>
                <a:gd name="T11" fmla="*/ 26 h 26"/>
                <a:gd name="T12" fmla="*/ 8 w 38"/>
                <a:gd name="T13" fmla="*/ 22 h 26"/>
                <a:gd name="T14" fmla="*/ 7 w 38"/>
                <a:gd name="T15" fmla="*/ 17 h 26"/>
                <a:gd name="T16" fmla="*/ 0 w 38"/>
                <a:gd name="T17" fmla="*/ 9 h 26"/>
                <a:gd name="T18" fmla="*/ 0 w 38"/>
                <a:gd name="T19" fmla="*/ 4 h 26"/>
                <a:gd name="T20" fmla="*/ 5 w 38"/>
                <a:gd name="T21" fmla="*/ 0 h 26"/>
                <a:gd name="T22" fmla="*/ 33 w 38"/>
                <a:gd name="T23" fmla="*/ 0 h 26"/>
                <a:gd name="T24" fmla="*/ 38 w 38"/>
                <a:gd name="T25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26">
                  <a:moveTo>
                    <a:pt x="38" y="5"/>
                  </a:moveTo>
                  <a:cubicBezTo>
                    <a:pt x="38" y="9"/>
                    <a:pt x="38" y="9"/>
                    <a:pt x="38" y="9"/>
                  </a:cubicBezTo>
                  <a:cubicBezTo>
                    <a:pt x="38" y="13"/>
                    <a:pt x="35" y="17"/>
                    <a:pt x="3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4"/>
                    <a:pt x="28" y="26"/>
                    <a:pt x="2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8" y="24"/>
                    <a:pt x="8" y="2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16"/>
                    <a:pt x="0" y="13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6"/>
            <p:cNvSpPr>
              <a:spLocks noEditPoints="1"/>
            </p:cNvSpPr>
            <p:nvPr/>
          </p:nvSpPr>
          <p:spPr bwMode="auto">
            <a:xfrm>
              <a:off x="4501459" y="5129213"/>
              <a:ext cx="238125" cy="271462"/>
            </a:xfrm>
            <a:custGeom>
              <a:avLst/>
              <a:gdLst>
                <a:gd name="T0" fmla="*/ 41 w 82"/>
                <a:gd name="T1" fmla="*/ 1 h 97"/>
                <a:gd name="T2" fmla="*/ 0 w 82"/>
                <a:gd name="T3" fmla="*/ 42 h 97"/>
                <a:gd name="T4" fmla="*/ 11 w 82"/>
                <a:gd name="T5" fmla="*/ 70 h 97"/>
                <a:gd name="T6" fmla="*/ 22 w 82"/>
                <a:gd name="T7" fmla="*/ 91 h 97"/>
                <a:gd name="T8" fmla="*/ 28 w 82"/>
                <a:gd name="T9" fmla="*/ 97 h 97"/>
                <a:gd name="T10" fmla="*/ 54 w 82"/>
                <a:gd name="T11" fmla="*/ 97 h 97"/>
                <a:gd name="T12" fmla="*/ 61 w 82"/>
                <a:gd name="T13" fmla="*/ 91 h 97"/>
                <a:gd name="T14" fmla="*/ 71 w 82"/>
                <a:gd name="T15" fmla="*/ 70 h 97"/>
                <a:gd name="T16" fmla="*/ 82 w 82"/>
                <a:gd name="T17" fmla="*/ 42 h 97"/>
                <a:gd name="T18" fmla="*/ 41 w 82"/>
                <a:gd name="T19" fmla="*/ 1 h 97"/>
                <a:gd name="T20" fmla="*/ 65 w 82"/>
                <a:gd name="T21" fmla="*/ 40 h 97"/>
                <a:gd name="T22" fmla="*/ 63 w 82"/>
                <a:gd name="T23" fmla="*/ 42 h 97"/>
                <a:gd name="T24" fmla="*/ 59 w 82"/>
                <a:gd name="T25" fmla="*/ 43 h 97"/>
                <a:gd name="T26" fmla="*/ 56 w 82"/>
                <a:gd name="T27" fmla="*/ 48 h 97"/>
                <a:gd name="T28" fmla="*/ 59 w 82"/>
                <a:gd name="T29" fmla="*/ 52 h 97"/>
                <a:gd name="T30" fmla="*/ 59 w 82"/>
                <a:gd name="T31" fmla="*/ 55 h 97"/>
                <a:gd name="T32" fmla="*/ 57 w 82"/>
                <a:gd name="T33" fmla="*/ 57 h 97"/>
                <a:gd name="T34" fmla="*/ 54 w 82"/>
                <a:gd name="T35" fmla="*/ 57 h 97"/>
                <a:gd name="T36" fmla="*/ 50 w 82"/>
                <a:gd name="T37" fmla="*/ 54 h 97"/>
                <a:gd name="T38" fmla="*/ 45 w 82"/>
                <a:gd name="T39" fmla="*/ 56 h 97"/>
                <a:gd name="T40" fmla="*/ 45 w 82"/>
                <a:gd name="T41" fmla="*/ 61 h 97"/>
                <a:gd name="T42" fmla="*/ 43 w 82"/>
                <a:gd name="T43" fmla="*/ 63 h 97"/>
                <a:gd name="T44" fmla="*/ 40 w 82"/>
                <a:gd name="T45" fmla="*/ 63 h 97"/>
                <a:gd name="T46" fmla="*/ 38 w 82"/>
                <a:gd name="T47" fmla="*/ 61 h 97"/>
                <a:gd name="T48" fmla="*/ 37 w 82"/>
                <a:gd name="T49" fmla="*/ 56 h 97"/>
                <a:gd name="T50" fmla="*/ 31 w 82"/>
                <a:gd name="T51" fmla="*/ 54 h 97"/>
                <a:gd name="T52" fmla="*/ 27 w 82"/>
                <a:gd name="T53" fmla="*/ 56 h 97"/>
                <a:gd name="T54" fmla="*/ 24 w 82"/>
                <a:gd name="T55" fmla="*/ 56 h 97"/>
                <a:gd name="T56" fmla="*/ 22 w 82"/>
                <a:gd name="T57" fmla="*/ 54 h 97"/>
                <a:gd name="T58" fmla="*/ 22 w 82"/>
                <a:gd name="T59" fmla="*/ 51 h 97"/>
                <a:gd name="T60" fmla="*/ 25 w 82"/>
                <a:gd name="T61" fmla="*/ 47 h 97"/>
                <a:gd name="T62" fmla="*/ 24 w 82"/>
                <a:gd name="T63" fmla="*/ 43 h 97"/>
                <a:gd name="T64" fmla="*/ 19 w 82"/>
                <a:gd name="T65" fmla="*/ 42 h 97"/>
                <a:gd name="T66" fmla="*/ 17 w 82"/>
                <a:gd name="T67" fmla="*/ 40 h 97"/>
                <a:gd name="T68" fmla="*/ 17 w 82"/>
                <a:gd name="T69" fmla="*/ 38 h 97"/>
                <a:gd name="T70" fmla="*/ 19 w 82"/>
                <a:gd name="T71" fmla="*/ 36 h 97"/>
                <a:gd name="T72" fmla="*/ 24 w 82"/>
                <a:gd name="T73" fmla="*/ 35 h 97"/>
                <a:gd name="T74" fmla="*/ 26 w 82"/>
                <a:gd name="T75" fmla="*/ 30 h 97"/>
                <a:gd name="T76" fmla="*/ 23 w 82"/>
                <a:gd name="T77" fmla="*/ 26 h 97"/>
                <a:gd name="T78" fmla="*/ 23 w 82"/>
                <a:gd name="T79" fmla="*/ 23 h 97"/>
                <a:gd name="T80" fmla="*/ 25 w 82"/>
                <a:gd name="T81" fmla="*/ 21 h 97"/>
                <a:gd name="T82" fmla="*/ 28 w 82"/>
                <a:gd name="T83" fmla="*/ 21 h 97"/>
                <a:gd name="T84" fmla="*/ 32 w 82"/>
                <a:gd name="T85" fmla="*/ 24 h 97"/>
                <a:gd name="T86" fmla="*/ 37 w 82"/>
                <a:gd name="T87" fmla="*/ 22 h 97"/>
                <a:gd name="T88" fmla="*/ 38 w 82"/>
                <a:gd name="T89" fmla="*/ 17 h 97"/>
                <a:gd name="T90" fmla="*/ 40 w 82"/>
                <a:gd name="T91" fmla="*/ 15 h 97"/>
                <a:gd name="T92" fmla="*/ 43 w 82"/>
                <a:gd name="T93" fmla="*/ 15 h 97"/>
                <a:gd name="T94" fmla="*/ 45 w 82"/>
                <a:gd name="T95" fmla="*/ 17 h 97"/>
                <a:gd name="T96" fmla="*/ 45 w 82"/>
                <a:gd name="T97" fmla="*/ 22 h 97"/>
                <a:gd name="T98" fmla="*/ 51 w 82"/>
                <a:gd name="T99" fmla="*/ 24 h 97"/>
                <a:gd name="T100" fmla="*/ 55 w 82"/>
                <a:gd name="T101" fmla="*/ 22 h 97"/>
                <a:gd name="T102" fmla="*/ 58 w 82"/>
                <a:gd name="T103" fmla="*/ 22 h 97"/>
                <a:gd name="T104" fmla="*/ 60 w 82"/>
                <a:gd name="T105" fmla="*/ 24 h 97"/>
                <a:gd name="T106" fmla="*/ 60 w 82"/>
                <a:gd name="T107" fmla="*/ 27 h 97"/>
                <a:gd name="T108" fmla="*/ 57 w 82"/>
                <a:gd name="T109" fmla="*/ 31 h 97"/>
                <a:gd name="T110" fmla="*/ 59 w 82"/>
                <a:gd name="T111" fmla="*/ 35 h 97"/>
                <a:gd name="T112" fmla="*/ 63 w 82"/>
                <a:gd name="T113" fmla="*/ 36 h 97"/>
                <a:gd name="T114" fmla="*/ 65 w 82"/>
                <a:gd name="T115" fmla="*/ 38 h 97"/>
                <a:gd name="T116" fmla="*/ 65 w 82"/>
                <a:gd name="T117" fmla="*/ 4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97">
                  <a:moveTo>
                    <a:pt x="41" y="1"/>
                  </a:moveTo>
                  <a:cubicBezTo>
                    <a:pt x="18" y="1"/>
                    <a:pt x="0" y="19"/>
                    <a:pt x="0" y="42"/>
                  </a:cubicBezTo>
                  <a:cubicBezTo>
                    <a:pt x="0" y="53"/>
                    <a:pt x="4" y="63"/>
                    <a:pt x="11" y="70"/>
                  </a:cubicBezTo>
                  <a:cubicBezTo>
                    <a:pt x="17" y="76"/>
                    <a:pt x="20" y="83"/>
                    <a:pt x="22" y="91"/>
                  </a:cubicBezTo>
                  <a:cubicBezTo>
                    <a:pt x="22" y="94"/>
                    <a:pt x="25" y="97"/>
                    <a:pt x="28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7" y="97"/>
                    <a:pt x="60" y="94"/>
                    <a:pt x="61" y="91"/>
                  </a:cubicBezTo>
                  <a:cubicBezTo>
                    <a:pt x="62" y="83"/>
                    <a:pt x="65" y="76"/>
                    <a:pt x="71" y="70"/>
                  </a:cubicBezTo>
                  <a:cubicBezTo>
                    <a:pt x="78" y="63"/>
                    <a:pt x="82" y="53"/>
                    <a:pt x="82" y="42"/>
                  </a:cubicBezTo>
                  <a:cubicBezTo>
                    <a:pt x="82" y="19"/>
                    <a:pt x="64" y="0"/>
                    <a:pt x="41" y="1"/>
                  </a:cubicBezTo>
                  <a:close/>
                  <a:moveTo>
                    <a:pt x="65" y="40"/>
                  </a:moveTo>
                  <a:cubicBezTo>
                    <a:pt x="65" y="41"/>
                    <a:pt x="64" y="42"/>
                    <a:pt x="63" y="4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5"/>
                    <a:pt x="57" y="47"/>
                    <a:pt x="56" y="48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0" y="53"/>
                    <a:pt x="60" y="54"/>
                    <a:pt x="59" y="55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8"/>
                    <a:pt x="55" y="58"/>
                    <a:pt x="54" y="57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49" y="55"/>
                    <a:pt x="47" y="56"/>
                    <a:pt x="45" y="56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2"/>
                    <a:pt x="44" y="63"/>
                    <a:pt x="43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3"/>
                    <a:pt x="38" y="62"/>
                    <a:pt x="38" y="61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3" y="55"/>
                    <a:pt x="31" y="5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6" y="57"/>
                    <a:pt x="25" y="57"/>
                    <a:pt x="24" y="56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3"/>
                    <a:pt x="22" y="52"/>
                    <a:pt x="22" y="51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6"/>
                    <a:pt x="24" y="45"/>
                    <a:pt x="24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2"/>
                    <a:pt x="17" y="41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8" y="36"/>
                    <a:pt x="19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3"/>
                    <a:pt x="25" y="31"/>
                    <a:pt x="26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5"/>
                    <a:pt x="22" y="24"/>
                    <a:pt x="23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3"/>
                    <a:pt x="35" y="22"/>
                    <a:pt x="37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6"/>
                    <a:pt x="39" y="15"/>
                    <a:pt x="4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6"/>
                    <a:pt x="45" y="17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2"/>
                    <a:pt x="50" y="23"/>
                    <a:pt x="5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1"/>
                    <a:pt x="57" y="21"/>
                    <a:pt x="58" y="2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1" y="25"/>
                    <a:pt x="61" y="26"/>
                    <a:pt x="60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8" y="32"/>
                    <a:pt x="58" y="33"/>
                    <a:pt x="59" y="35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4" y="36"/>
                    <a:pt x="65" y="37"/>
                    <a:pt x="65" y="38"/>
                  </a:cubicBezTo>
                  <a:lnTo>
                    <a:pt x="65" y="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0884" y="5132388"/>
            <a:ext cx="360362" cy="314325"/>
            <a:chOff x="3710884" y="5132388"/>
            <a:chExt cx="360362" cy="314325"/>
          </a:xfrm>
        </p:grpSpPr>
        <p:sp>
          <p:nvSpPr>
            <p:cNvPr id="254" name="Freeform 210"/>
            <p:cNvSpPr>
              <a:spLocks/>
            </p:cNvSpPr>
            <p:nvPr/>
          </p:nvSpPr>
          <p:spPr bwMode="auto">
            <a:xfrm>
              <a:off x="3964884" y="5187951"/>
              <a:ext cx="55562" cy="239713"/>
            </a:xfrm>
            <a:custGeom>
              <a:avLst/>
              <a:gdLst>
                <a:gd name="T0" fmla="*/ 35 w 35"/>
                <a:gd name="T1" fmla="*/ 0 h 151"/>
                <a:gd name="T2" fmla="*/ 0 w 35"/>
                <a:gd name="T3" fmla="*/ 0 h 151"/>
                <a:gd name="T4" fmla="*/ 0 w 35"/>
                <a:gd name="T5" fmla="*/ 51 h 151"/>
                <a:gd name="T6" fmla="*/ 0 w 35"/>
                <a:gd name="T7" fmla="*/ 151 h 151"/>
                <a:gd name="T8" fmla="*/ 35 w 35"/>
                <a:gd name="T9" fmla="*/ 151 h 151"/>
                <a:gd name="T10" fmla="*/ 35 w 35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51">
                  <a:moveTo>
                    <a:pt x="35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211"/>
            <p:cNvSpPr>
              <a:spLocks noChangeArrowheads="1"/>
            </p:cNvSpPr>
            <p:nvPr/>
          </p:nvSpPr>
          <p:spPr bwMode="auto">
            <a:xfrm>
              <a:off x="3902971" y="5273676"/>
              <a:ext cx="53975" cy="1539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12"/>
            <p:cNvSpPr>
              <a:spLocks/>
            </p:cNvSpPr>
            <p:nvPr/>
          </p:nvSpPr>
          <p:spPr bwMode="auto">
            <a:xfrm>
              <a:off x="3839471" y="5222876"/>
              <a:ext cx="53975" cy="204788"/>
            </a:xfrm>
            <a:custGeom>
              <a:avLst/>
              <a:gdLst>
                <a:gd name="T0" fmla="*/ 34 w 34"/>
                <a:gd name="T1" fmla="*/ 29 h 129"/>
                <a:gd name="T2" fmla="*/ 34 w 34"/>
                <a:gd name="T3" fmla="*/ 0 h 129"/>
                <a:gd name="T4" fmla="*/ 0 w 34"/>
                <a:gd name="T5" fmla="*/ 0 h 129"/>
                <a:gd name="T6" fmla="*/ 0 w 34"/>
                <a:gd name="T7" fmla="*/ 53 h 129"/>
                <a:gd name="T8" fmla="*/ 0 w 34"/>
                <a:gd name="T9" fmla="*/ 129 h 129"/>
                <a:gd name="T10" fmla="*/ 34 w 34"/>
                <a:gd name="T11" fmla="*/ 129 h 129"/>
                <a:gd name="T12" fmla="*/ 34 w 34"/>
                <a:gd name="T13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9">
                  <a:moveTo>
                    <a:pt x="34" y="29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53"/>
                  </a:lnTo>
                  <a:lnTo>
                    <a:pt x="0" y="129"/>
                  </a:lnTo>
                  <a:lnTo>
                    <a:pt x="34" y="129"/>
                  </a:lnTo>
                  <a:lnTo>
                    <a:pt x="34" y="2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213"/>
            <p:cNvSpPr>
              <a:spLocks noChangeArrowheads="1"/>
            </p:cNvSpPr>
            <p:nvPr/>
          </p:nvSpPr>
          <p:spPr bwMode="auto">
            <a:xfrm>
              <a:off x="3774384" y="5311776"/>
              <a:ext cx="57150" cy="115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14"/>
            <p:cNvSpPr>
              <a:spLocks/>
            </p:cNvSpPr>
            <p:nvPr/>
          </p:nvSpPr>
          <p:spPr bwMode="auto">
            <a:xfrm>
              <a:off x="3710884" y="5132388"/>
              <a:ext cx="360362" cy="314325"/>
            </a:xfrm>
            <a:custGeom>
              <a:avLst/>
              <a:gdLst>
                <a:gd name="T0" fmla="*/ 348 w 360"/>
                <a:gd name="T1" fmla="*/ 297 h 321"/>
                <a:gd name="T2" fmla="*/ 348 w 360"/>
                <a:gd name="T3" fmla="*/ 297 h 321"/>
                <a:gd name="T4" fmla="*/ 24 w 360"/>
                <a:gd name="T5" fmla="*/ 297 h 321"/>
                <a:gd name="T6" fmla="*/ 24 w 360"/>
                <a:gd name="T7" fmla="*/ 13 h 321"/>
                <a:gd name="T8" fmla="*/ 12 w 360"/>
                <a:gd name="T9" fmla="*/ 0 h 321"/>
                <a:gd name="T10" fmla="*/ 12 w 360"/>
                <a:gd name="T11" fmla="*/ 0 h 321"/>
                <a:gd name="T12" fmla="*/ 0 w 360"/>
                <a:gd name="T13" fmla="*/ 12 h 321"/>
                <a:gd name="T14" fmla="*/ 0 w 360"/>
                <a:gd name="T15" fmla="*/ 13 h 321"/>
                <a:gd name="T16" fmla="*/ 0 w 360"/>
                <a:gd name="T17" fmla="*/ 309 h 321"/>
                <a:gd name="T18" fmla="*/ 12 w 360"/>
                <a:gd name="T19" fmla="*/ 321 h 321"/>
                <a:gd name="T20" fmla="*/ 348 w 360"/>
                <a:gd name="T21" fmla="*/ 321 h 321"/>
                <a:gd name="T22" fmla="*/ 360 w 360"/>
                <a:gd name="T23" fmla="*/ 309 h 321"/>
                <a:gd name="T24" fmla="*/ 348 w 360"/>
                <a:gd name="T25" fmla="*/ 29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0" h="321">
                  <a:moveTo>
                    <a:pt x="348" y="297"/>
                  </a:moveTo>
                  <a:cubicBezTo>
                    <a:pt x="348" y="297"/>
                    <a:pt x="348" y="297"/>
                    <a:pt x="348" y="297"/>
                  </a:cubicBezTo>
                  <a:cubicBezTo>
                    <a:pt x="24" y="297"/>
                    <a:pt x="24" y="297"/>
                    <a:pt x="24" y="297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1"/>
                    <a:pt x="12" y="321"/>
                  </a:cubicBezTo>
                  <a:cubicBezTo>
                    <a:pt x="348" y="321"/>
                    <a:pt x="348" y="321"/>
                    <a:pt x="348" y="321"/>
                  </a:cubicBezTo>
                  <a:cubicBezTo>
                    <a:pt x="354" y="321"/>
                    <a:pt x="360" y="315"/>
                    <a:pt x="360" y="309"/>
                  </a:cubicBezTo>
                  <a:cubicBezTo>
                    <a:pt x="360" y="302"/>
                    <a:pt x="355" y="297"/>
                    <a:pt x="348" y="2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26672" y="5133975"/>
            <a:ext cx="354011" cy="360363"/>
            <a:chOff x="3026672" y="5133975"/>
            <a:chExt cx="354011" cy="360363"/>
          </a:xfrm>
        </p:grpSpPr>
        <p:sp>
          <p:nvSpPr>
            <p:cNvPr id="261" name="Freeform 218"/>
            <p:cNvSpPr>
              <a:spLocks/>
            </p:cNvSpPr>
            <p:nvPr/>
          </p:nvSpPr>
          <p:spPr bwMode="auto">
            <a:xfrm>
              <a:off x="3137796" y="5176838"/>
              <a:ext cx="242887" cy="317500"/>
            </a:xfrm>
            <a:custGeom>
              <a:avLst/>
              <a:gdLst>
                <a:gd name="T0" fmla="*/ 206 w 209"/>
                <a:gd name="T1" fmla="*/ 264 h 280"/>
                <a:gd name="T2" fmla="*/ 132 w 209"/>
                <a:gd name="T3" fmla="*/ 190 h 280"/>
                <a:gd name="T4" fmla="*/ 164 w 209"/>
                <a:gd name="T5" fmla="*/ 105 h 280"/>
                <a:gd name="T6" fmla="*/ 110 w 209"/>
                <a:gd name="T7" fmla="*/ 0 h 280"/>
                <a:gd name="T8" fmla="*/ 99 w 209"/>
                <a:gd name="T9" fmla="*/ 15 h 280"/>
                <a:gd name="T10" fmla="*/ 145 w 209"/>
                <a:gd name="T11" fmla="*/ 105 h 280"/>
                <a:gd name="T12" fmla="*/ 34 w 209"/>
                <a:gd name="T13" fmla="*/ 216 h 280"/>
                <a:gd name="T14" fmla="*/ 34 w 209"/>
                <a:gd name="T15" fmla="*/ 204 h 280"/>
                <a:gd name="T16" fmla="*/ 32 w 209"/>
                <a:gd name="T17" fmla="*/ 203 h 280"/>
                <a:gd name="T18" fmla="*/ 1 w 209"/>
                <a:gd name="T19" fmla="*/ 224 h 280"/>
                <a:gd name="T20" fmla="*/ 1 w 209"/>
                <a:gd name="T21" fmla="*/ 227 h 280"/>
                <a:gd name="T22" fmla="*/ 32 w 209"/>
                <a:gd name="T23" fmla="*/ 248 h 280"/>
                <a:gd name="T24" fmla="*/ 34 w 209"/>
                <a:gd name="T25" fmla="*/ 246 h 280"/>
                <a:gd name="T26" fmla="*/ 34 w 209"/>
                <a:gd name="T27" fmla="*/ 235 h 280"/>
                <a:gd name="T28" fmla="*/ 119 w 209"/>
                <a:gd name="T29" fmla="*/ 203 h 280"/>
                <a:gd name="T30" fmla="*/ 193 w 209"/>
                <a:gd name="T31" fmla="*/ 277 h 280"/>
                <a:gd name="T32" fmla="*/ 200 w 209"/>
                <a:gd name="T33" fmla="*/ 280 h 280"/>
                <a:gd name="T34" fmla="*/ 206 w 209"/>
                <a:gd name="T35" fmla="*/ 277 h 280"/>
                <a:gd name="T36" fmla="*/ 206 w 209"/>
                <a:gd name="T37" fmla="*/ 26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9" h="280">
                  <a:moveTo>
                    <a:pt x="206" y="264"/>
                  </a:moveTo>
                  <a:cubicBezTo>
                    <a:pt x="132" y="190"/>
                    <a:pt x="132" y="190"/>
                    <a:pt x="132" y="190"/>
                  </a:cubicBezTo>
                  <a:cubicBezTo>
                    <a:pt x="152" y="167"/>
                    <a:pt x="164" y="138"/>
                    <a:pt x="164" y="105"/>
                  </a:cubicBezTo>
                  <a:cubicBezTo>
                    <a:pt x="164" y="63"/>
                    <a:pt x="144" y="24"/>
                    <a:pt x="110" y="0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127" y="36"/>
                    <a:pt x="145" y="70"/>
                    <a:pt x="145" y="105"/>
                  </a:cubicBezTo>
                  <a:cubicBezTo>
                    <a:pt x="145" y="166"/>
                    <a:pt x="95" y="216"/>
                    <a:pt x="34" y="216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03"/>
                    <a:pt x="32" y="202"/>
                    <a:pt x="32" y="203"/>
                  </a:cubicBezTo>
                  <a:cubicBezTo>
                    <a:pt x="1" y="224"/>
                    <a:pt x="1" y="224"/>
                    <a:pt x="1" y="224"/>
                  </a:cubicBezTo>
                  <a:cubicBezTo>
                    <a:pt x="0" y="225"/>
                    <a:pt x="0" y="226"/>
                    <a:pt x="1" y="227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2" y="248"/>
                    <a:pt x="34" y="248"/>
                    <a:pt x="34" y="246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66" y="235"/>
                    <a:pt x="96" y="223"/>
                    <a:pt x="119" y="203"/>
                  </a:cubicBezTo>
                  <a:cubicBezTo>
                    <a:pt x="193" y="277"/>
                    <a:pt x="193" y="277"/>
                    <a:pt x="193" y="277"/>
                  </a:cubicBezTo>
                  <a:cubicBezTo>
                    <a:pt x="195" y="279"/>
                    <a:pt x="197" y="280"/>
                    <a:pt x="200" y="280"/>
                  </a:cubicBezTo>
                  <a:cubicBezTo>
                    <a:pt x="202" y="280"/>
                    <a:pt x="204" y="279"/>
                    <a:pt x="206" y="277"/>
                  </a:cubicBezTo>
                  <a:cubicBezTo>
                    <a:pt x="209" y="274"/>
                    <a:pt x="209" y="268"/>
                    <a:pt x="206" y="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19"/>
            <p:cNvSpPr>
              <a:spLocks noEditPoints="1"/>
            </p:cNvSpPr>
            <p:nvPr/>
          </p:nvSpPr>
          <p:spPr bwMode="auto">
            <a:xfrm>
              <a:off x="3082234" y="5203825"/>
              <a:ext cx="188912" cy="184150"/>
            </a:xfrm>
            <a:custGeom>
              <a:avLst/>
              <a:gdLst>
                <a:gd name="T0" fmla="*/ 66 w 163"/>
                <a:gd name="T1" fmla="*/ 143 h 162"/>
                <a:gd name="T2" fmla="*/ 69 w 163"/>
                <a:gd name="T3" fmla="*/ 158 h 162"/>
                <a:gd name="T4" fmla="*/ 75 w 163"/>
                <a:gd name="T5" fmla="*/ 162 h 162"/>
                <a:gd name="T6" fmla="*/ 90 w 163"/>
                <a:gd name="T7" fmla="*/ 162 h 162"/>
                <a:gd name="T8" fmla="*/ 96 w 163"/>
                <a:gd name="T9" fmla="*/ 158 h 162"/>
                <a:gd name="T10" fmla="*/ 98 w 163"/>
                <a:gd name="T11" fmla="*/ 142 h 162"/>
                <a:gd name="T12" fmla="*/ 114 w 163"/>
                <a:gd name="T13" fmla="*/ 136 h 162"/>
                <a:gd name="T14" fmla="*/ 127 w 163"/>
                <a:gd name="T15" fmla="*/ 145 h 162"/>
                <a:gd name="T16" fmla="*/ 134 w 163"/>
                <a:gd name="T17" fmla="*/ 144 h 162"/>
                <a:gd name="T18" fmla="*/ 145 w 163"/>
                <a:gd name="T19" fmla="*/ 133 h 162"/>
                <a:gd name="T20" fmla="*/ 146 w 163"/>
                <a:gd name="T21" fmla="*/ 126 h 162"/>
                <a:gd name="T22" fmla="*/ 137 w 163"/>
                <a:gd name="T23" fmla="*/ 113 h 162"/>
                <a:gd name="T24" fmla="*/ 143 w 163"/>
                <a:gd name="T25" fmla="*/ 97 h 162"/>
                <a:gd name="T26" fmla="*/ 159 w 163"/>
                <a:gd name="T27" fmla="*/ 94 h 162"/>
                <a:gd name="T28" fmla="*/ 163 w 163"/>
                <a:gd name="T29" fmla="*/ 88 h 162"/>
                <a:gd name="T30" fmla="*/ 163 w 163"/>
                <a:gd name="T31" fmla="*/ 73 h 162"/>
                <a:gd name="T32" fmla="*/ 159 w 163"/>
                <a:gd name="T33" fmla="*/ 68 h 162"/>
                <a:gd name="T34" fmla="*/ 143 w 163"/>
                <a:gd name="T35" fmla="*/ 65 h 162"/>
                <a:gd name="T36" fmla="*/ 137 w 163"/>
                <a:gd name="T37" fmla="*/ 49 h 162"/>
                <a:gd name="T38" fmla="*/ 145 w 163"/>
                <a:gd name="T39" fmla="*/ 36 h 162"/>
                <a:gd name="T40" fmla="*/ 145 w 163"/>
                <a:gd name="T41" fmla="*/ 29 h 162"/>
                <a:gd name="T42" fmla="*/ 139 w 163"/>
                <a:gd name="T43" fmla="*/ 23 h 162"/>
                <a:gd name="T44" fmla="*/ 134 w 163"/>
                <a:gd name="T45" fmla="*/ 18 h 162"/>
                <a:gd name="T46" fmla="*/ 127 w 163"/>
                <a:gd name="T47" fmla="*/ 17 h 162"/>
                <a:gd name="T48" fmla="*/ 114 w 163"/>
                <a:gd name="T49" fmla="*/ 26 h 162"/>
                <a:gd name="T50" fmla="*/ 98 w 163"/>
                <a:gd name="T51" fmla="*/ 20 h 162"/>
                <a:gd name="T52" fmla="*/ 95 w 163"/>
                <a:gd name="T53" fmla="*/ 4 h 162"/>
                <a:gd name="T54" fmla="*/ 89 w 163"/>
                <a:gd name="T55" fmla="*/ 0 h 162"/>
                <a:gd name="T56" fmla="*/ 74 w 163"/>
                <a:gd name="T57" fmla="*/ 0 h 162"/>
                <a:gd name="T58" fmla="*/ 69 w 163"/>
                <a:gd name="T59" fmla="*/ 4 h 162"/>
                <a:gd name="T60" fmla="*/ 66 w 163"/>
                <a:gd name="T61" fmla="*/ 20 h 162"/>
                <a:gd name="T62" fmla="*/ 49 w 163"/>
                <a:gd name="T63" fmla="*/ 27 h 162"/>
                <a:gd name="T64" fmla="*/ 37 w 163"/>
                <a:gd name="T65" fmla="*/ 18 h 162"/>
                <a:gd name="T66" fmla="*/ 29 w 163"/>
                <a:gd name="T67" fmla="*/ 18 h 162"/>
                <a:gd name="T68" fmla="*/ 19 w 163"/>
                <a:gd name="T69" fmla="*/ 29 h 162"/>
                <a:gd name="T70" fmla="*/ 18 w 163"/>
                <a:gd name="T71" fmla="*/ 37 h 162"/>
                <a:gd name="T72" fmla="*/ 27 w 163"/>
                <a:gd name="T73" fmla="*/ 49 h 162"/>
                <a:gd name="T74" fmla="*/ 20 w 163"/>
                <a:gd name="T75" fmla="*/ 66 h 162"/>
                <a:gd name="T76" fmla="*/ 5 w 163"/>
                <a:gd name="T77" fmla="*/ 68 h 162"/>
                <a:gd name="T78" fmla="*/ 0 w 163"/>
                <a:gd name="T79" fmla="*/ 74 h 162"/>
                <a:gd name="T80" fmla="*/ 0 w 163"/>
                <a:gd name="T81" fmla="*/ 89 h 162"/>
                <a:gd name="T82" fmla="*/ 5 w 163"/>
                <a:gd name="T83" fmla="*/ 95 h 162"/>
                <a:gd name="T84" fmla="*/ 20 w 163"/>
                <a:gd name="T85" fmla="*/ 97 h 162"/>
                <a:gd name="T86" fmla="*/ 27 w 163"/>
                <a:gd name="T87" fmla="*/ 114 h 162"/>
                <a:gd name="T88" fmla="*/ 19 w 163"/>
                <a:gd name="T89" fmla="*/ 126 h 162"/>
                <a:gd name="T90" fmla="*/ 19 w 163"/>
                <a:gd name="T91" fmla="*/ 133 h 162"/>
                <a:gd name="T92" fmla="*/ 30 w 163"/>
                <a:gd name="T93" fmla="*/ 144 h 162"/>
                <a:gd name="T94" fmla="*/ 37 w 163"/>
                <a:gd name="T95" fmla="*/ 145 h 162"/>
                <a:gd name="T96" fmla="*/ 50 w 163"/>
                <a:gd name="T97" fmla="*/ 136 h 162"/>
                <a:gd name="T98" fmla="*/ 66 w 163"/>
                <a:gd name="T99" fmla="*/ 143 h 162"/>
                <a:gd name="T100" fmla="*/ 57 w 163"/>
                <a:gd name="T101" fmla="*/ 55 h 162"/>
                <a:gd name="T102" fmla="*/ 107 w 163"/>
                <a:gd name="T103" fmla="*/ 55 h 162"/>
                <a:gd name="T104" fmla="*/ 108 w 163"/>
                <a:gd name="T105" fmla="*/ 106 h 162"/>
                <a:gd name="T106" fmla="*/ 57 w 163"/>
                <a:gd name="T107" fmla="*/ 106 h 162"/>
                <a:gd name="T108" fmla="*/ 57 w 163"/>
                <a:gd name="T109" fmla="*/ 5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3" h="162">
                  <a:moveTo>
                    <a:pt x="66" y="143"/>
                  </a:moveTo>
                  <a:cubicBezTo>
                    <a:pt x="69" y="158"/>
                    <a:pt x="69" y="158"/>
                    <a:pt x="69" y="158"/>
                  </a:cubicBezTo>
                  <a:cubicBezTo>
                    <a:pt x="69" y="160"/>
                    <a:pt x="72" y="162"/>
                    <a:pt x="75" y="162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3" y="162"/>
                    <a:pt x="95" y="160"/>
                    <a:pt x="96" y="158"/>
                  </a:cubicBezTo>
                  <a:cubicBezTo>
                    <a:pt x="98" y="142"/>
                    <a:pt x="98" y="142"/>
                    <a:pt x="98" y="142"/>
                  </a:cubicBezTo>
                  <a:cubicBezTo>
                    <a:pt x="104" y="141"/>
                    <a:pt x="109" y="139"/>
                    <a:pt x="114" y="13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9" y="146"/>
                    <a:pt x="132" y="146"/>
                    <a:pt x="13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7" y="131"/>
                    <a:pt x="147" y="128"/>
                    <a:pt x="146" y="126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40" y="108"/>
                    <a:pt x="142" y="102"/>
                    <a:pt x="143" y="97"/>
                  </a:cubicBezTo>
                  <a:cubicBezTo>
                    <a:pt x="159" y="94"/>
                    <a:pt x="159" y="94"/>
                    <a:pt x="159" y="94"/>
                  </a:cubicBezTo>
                  <a:cubicBezTo>
                    <a:pt x="161" y="94"/>
                    <a:pt x="163" y="91"/>
                    <a:pt x="163" y="88"/>
                  </a:cubicBezTo>
                  <a:cubicBezTo>
                    <a:pt x="163" y="73"/>
                    <a:pt x="163" y="73"/>
                    <a:pt x="163" y="73"/>
                  </a:cubicBezTo>
                  <a:cubicBezTo>
                    <a:pt x="163" y="71"/>
                    <a:pt x="161" y="68"/>
                    <a:pt x="159" y="68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2" y="59"/>
                    <a:pt x="140" y="54"/>
                    <a:pt x="137" y="49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7" y="34"/>
                    <a:pt x="147" y="31"/>
                    <a:pt x="145" y="29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2" y="16"/>
                    <a:pt x="129" y="16"/>
                    <a:pt x="127" y="17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09" y="23"/>
                    <a:pt x="103" y="21"/>
                    <a:pt x="98" y="20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1" y="0"/>
                    <a:pt x="69" y="2"/>
                    <a:pt x="69" y="4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0" y="21"/>
                    <a:pt x="55" y="23"/>
                    <a:pt x="49" y="2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4" y="16"/>
                    <a:pt x="31" y="16"/>
                    <a:pt x="29" y="1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7" y="31"/>
                    <a:pt x="16" y="34"/>
                    <a:pt x="18" y="3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4" y="55"/>
                    <a:pt x="22" y="60"/>
                    <a:pt x="20" y="6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9"/>
                    <a:pt x="0" y="71"/>
                    <a:pt x="0" y="7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5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2" y="103"/>
                    <a:pt x="24" y="108"/>
                    <a:pt x="27" y="114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7" y="128"/>
                    <a:pt x="17" y="131"/>
                    <a:pt x="19" y="133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2" y="146"/>
                    <a:pt x="35" y="146"/>
                    <a:pt x="37" y="145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55" y="139"/>
                    <a:pt x="61" y="141"/>
                    <a:pt x="66" y="143"/>
                  </a:cubicBezTo>
                  <a:close/>
                  <a:moveTo>
                    <a:pt x="57" y="55"/>
                  </a:moveTo>
                  <a:cubicBezTo>
                    <a:pt x="71" y="41"/>
                    <a:pt x="94" y="41"/>
                    <a:pt x="107" y="55"/>
                  </a:cubicBezTo>
                  <a:cubicBezTo>
                    <a:pt x="121" y="69"/>
                    <a:pt x="121" y="92"/>
                    <a:pt x="108" y="106"/>
                  </a:cubicBezTo>
                  <a:cubicBezTo>
                    <a:pt x="94" y="120"/>
                    <a:pt x="71" y="120"/>
                    <a:pt x="57" y="106"/>
                  </a:cubicBezTo>
                  <a:cubicBezTo>
                    <a:pt x="43" y="92"/>
                    <a:pt x="43" y="69"/>
                    <a:pt x="57" y="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20"/>
            <p:cNvSpPr>
              <a:spLocks/>
            </p:cNvSpPr>
            <p:nvPr/>
          </p:nvSpPr>
          <p:spPr bwMode="auto">
            <a:xfrm>
              <a:off x="3026672" y="5133975"/>
              <a:ext cx="190500" cy="280987"/>
            </a:xfrm>
            <a:custGeom>
              <a:avLst/>
              <a:gdLst>
                <a:gd name="T0" fmla="*/ 19 w 164"/>
                <a:gd name="T1" fmla="*/ 143 h 248"/>
                <a:gd name="T2" fmla="*/ 130 w 164"/>
                <a:gd name="T3" fmla="*/ 32 h 248"/>
                <a:gd name="T4" fmla="*/ 130 w 164"/>
                <a:gd name="T5" fmla="*/ 44 h 248"/>
                <a:gd name="T6" fmla="*/ 132 w 164"/>
                <a:gd name="T7" fmla="*/ 45 h 248"/>
                <a:gd name="T8" fmla="*/ 163 w 164"/>
                <a:gd name="T9" fmla="*/ 24 h 248"/>
                <a:gd name="T10" fmla="*/ 163 w 164"/>
                <a:gd name="T11" fmla="*/ 21 h 248"/>
                <a:gd name="T12" fmla="*/ 132 w 164"/>
                <a:gd name="T13" fmla="*/ 0 h 248"/>
                <a:gd name="T14" fmla="*/ 130 w 164"/>
                <a:gd name="T15" fmla="*/ 2 h 248"/>
                <a:gd name="T16" fmla="*/ 130 w 164"/>
                <a:gd name="T17" fmla="*/ 13 h 248"/>
                <a:gd name="T18" fmla="*/ 0 w 164"/>
                <a:gd name="T19" fmla="*/ 143 h 248"/>
                <a:gd name="T20" fmla="*/ 53 w 164"/>
                <a:gd name="T21" fmla="*/ 248 h 248"/>
                <a:gd name="T22" fmla="*/ 65 w 164"/>
                <a:gd name="T23" fmla="*/ 233 h 248"/>
                <a:gd name="T24" fmla="*/ 19 w 164"/>
                <a:gd name="T25" fmla="*/ 14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48">
                  <a:moveTo>
                    <a:pt x="19" y="143"/>
                  </a:moveTo>
                  <a:cubicBezTo>
                    <a:pt x="19" y="82"/>
                    <a:pt x="69" y="32"/>
                    <a:pt x="130" y="32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1" y="46"/>
                    <a:pt x="132" y="4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3"/>
                    <a:pt x="164" y="22"/>
                    <a:pt x="163" y="21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1" y="0"/>
                    <a:pt x="130" y="0"/>
                    <a:pt x="130" y="2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58" y="13"/>
                    <a:pt x="0" y="71"/>
                    <a:pt x="0" y="143"/>
                  </a:cubicBezTo>
                  <a:cubicBezTo>
                    <a:pt x="0" y="184"/>
                    <a:pt x="20" y="224"/>
                    <a:pt x="53" y="248"/>
                  </a:cubicBezTo>
                  <a:cubicBezTo>
                    <a:pt x="65" y="233"/>
                    <a:pt x="65" y="233"/>
                    <a:pt x="65" y="233"/>
                  </a:cubicBezTo>
                  <a:cubicBezTo>
                    <a:pt x="36" y="212"/>
                    <a:pt x="19" y="178"/>
                    <a:pt x="19" y="1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6" name="Freeform 224"/>
          <p:cNvSpPr>
            <a:spLocks noEditPoints="1"/>
          </p:cNvSpPr>
          <p:nvPr/>
        </p:nvSpPr>
        <p:spPr bwMode="auto">
          <a:xfrm>
            <a:off x="2366271" y="5122863"/>
            <a:ext cx="374649" cy="357187"/>
          </a:xfrm>
          <a:custGeom>
            <a:avLst/>
            <a:gdLst>
              <a:gd name="T0" fmla="*/ 178 w 262"/>
              <a:gd name="T1" fmla="*/ 17 h 256"/>
              <a:gd name="T2" fmla="*/ 25 w 262"/>
              <a:gd name="T3" fmla="*/ 122 h 256"/>
              <a:gd name="T4" fmla="*/ 61 w 262"/>
              <a:gd name="T5" fmla="*/ 24 h 256"/>
              <a:gd name="T6" fmla="*/ 248 w 262"/>
              <a:gd name="T7" fmla="*/ 109 h 256"/>
              <a:gd name="T8" fmla="*/ 204 w 262"/>
              <a:gd name="T9" fmla="*/ 192 h 256"/>
              <a:gd name="T10" fmla="*/ 136 w 262"/>
              <a:gd name="T11" fmla="*/ 255 h 256"/>
              <a:gd name="T12" fmla="*/ 1 w 262"/>
              <a:gd name="T13" fmla="*/ 142 h 256"/>
              <a:gd name="T14" fmla="*/ 116 w 262"/>
              <a:gd name="T15" fmla="*/ 231 h 256"/>
              <a:gd name="T16" fmla="*/ 204 w 262"/>
              <a:gd name="T17" fmla="*/ 70 h 256"/>
              <a:gd name="T18" fmla="*/ 243 w 262"/>
              <a:gd name="T19" fmla="*/ 88 h 256"/>
              <a:gd name="T20" fmla="*/ 182 w 262"/>
              <a:gd name="T21" fmla="*/ 49 h 256"/>
              <a:gd name="T22" fmla="*/ 156 w 262"/>
              <a:gd name="T23" fmla="*/ 97 h 256"/>
              <a:gd name="T24" fmla="*/ 188 w 262"/>
              <a:gd name="T25" fmla="*/ 101 h 256"/>
              <a:gd name="T26" fmla="*/ 184 w 262"/>
              <a:gd name="T27" fmla="*/ 186 h 256"/>
              <a:gd name="T28" fmla="*/ 152 w 262"/>
              <a:gd name="T29" fmla="*/ 182 h 256"/>
              <a:gd name="T30" fmla="*/ 156 w 262"/>
              <a:gd name="T31" fmla="*/ 97 h 256"/>
              <a:gd name="T32" fmla="*/ 180 w 262"/>
              <a:gd name="T33" fmla="*/ 178 h 256"/>
              <a:gd name="T34" fmla="*/ 160 w 262"/>
              <a:gd name="T35" fmla="*/ 105 h 256"/>
              <a:gd name="T36" fmla="*/ 66 w 262"/>
              <a:gd name="T37" fmla="*/ 186 h 256"/>
              <a:gd name="T38" fmla="*/ 62 w 262"/>
              <a:gd name="T39" fmla="*/ 123 h 256"/>
              <a:gd name="T40" fmla="*/ 94 w 262"/>
              <a:gd name="T41" fmla="*/ 118 h 256"/>
              <a:gd name="T42" fmla="*/ 98 w 262"/>
              <a:gd name="T43" fmla="*/ 182 h 256"/>
              <a:gd name="T44" fmla="*/ 66 w 262"/>
              <a:gd name="T45" fmla="*/ 186 h 256"/>
              <a:gd name="T46" fmla="*/ 90 w 262"/>
              <a:gd name="T47" fmla="*/ 133 h 256"/>
              <a:gd name="T48" fmla="*/ 84 w 262"/>
              <a:gd name="T49" fmla="*/ 127 h 256"/>
              <a:gd name="T50" fmla="*/ 90 w 262"/>
              <a:gd name="T51" fmla="*/ 146 h 256"/>
              <a:gd name="T52" fmla="*/ 77 w 262"/>
              <a:gd name="T53" fmla="*/ 127 h 256"/>
              <a:gd name="T54" fmla="*/ 70 w 262"/>
              <a:gd name="T55" fmla="*/ 139 h 256"/>
              <a:gd name="T56" fmla="*/ 90 w 262"/>
              <a:gd name="T57" fmla="*/ 152 h 256"/>
              <a:gd name="T58" fmla="*/ 70 w 262"/>
              <a:gd name="T59" fmla="*/ 139 h 256"/>
              <a:gd name="T60" fmla="*/ 90 w 262"/>
              <a:gd name="T61" fmla="*/ 172 h 256"/>
              <a:gd name="T62" fmla="*/ 70 w 262"/>
              <a:gd name="T63" fmla="*/ 146 h 256"/>
              <a:gd name="T64" fmla="*/ 70 w 262"/>
              <a:gd name="T65" fmla="*/ 165 h 256"/>
              <a:gd name="T66" fmla="*/ 90 w 262"/>
              <a:gd name="T67" fmla="*/ 178 h 256"/>
              <a:gd name="T68" fmla="*/ 70 w 262"/>
              <a:gd name="T69" fmla="*/ 165 h 256"/>
              <a:gd name="T70" fmla="*/ 77 w 262"/>
              <a:gd name="T71" fmla="*/ 178 h 256"/>
              <a:gd name="T72" fmla="*/ 70 w 262"/>
              <a:gd name="T73" fmla="*/ 178 h 256"/>
              <a:gd name="T74" fmla="*/ 111 w 262"/>
              <a:gd name="T75" fmla="*/ 64 h 256"/>
              <a:gd name="T76" fmla="*/ 107 w 262"/>
              <a:gd name="T77" fmla="*/ 182 h 256"/>
              <a:gd name="T78" fmla="*/ 139 w 262"/>
              <a:gd name="T79" fmla="*/ 186 h 256"/>
              <a:gd name="T80" fmla="*/ 143 w 262"/>
              <a:gd name="T81" fmla="*/ 6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2" h="256">
                <a:moveTo>
                  <a:pt x="61" y="24"/>
                </a:moveTo>
                <a:cubicBezTo>
                  <a:pt x="99" y="1"/>
                  <a:pt x="138" y="0"/>
                  <a:pt x="178" y="17"/>
                </a:cubicBezTo>
                <a:cubicBezTo>
                  <a:pt x="174" y="25"/>
                  <a:pt x="171" y="33"/>
                  <a:pt x="167" y="40"/>
                </a:cubicBezTo>
                <a:cubicBezTo>
                  <a:pt x="100" y="10"/>
                  <a:pt x="29" y="59"/>
                  <a:pt x="25" y="122"/>
                </a:cubicBezTo>
                <a:cubicBezTo>
                  <a:pt x="17" y="122"/>
                  <a:pt x="9" y="121"/>
                  <a:pt x="0" y="120"/>
                </a:cubicBezTo>
                <a:cubicBezTo>
                  <a:pt x="5" y="78"/>
                  <a:pt x="25" y="45"/>
                  <a:pt x="61" y="24"/>
                </a:cubicBezTo>
                <a:close/>
                <a:moveTo>
                  <a:pt x="136" y="255"/>
                </a:moveTo>
                <a:cubicBezTo>
                  <a:pt x="196" y="253"/>
                  <a:pt x="262" y="192"/>
                  <a:pt x="248" y="109"/>
                </a:cubicBezTo>
                <a:cubicBezTo>
                  <a:pt x="240" y="111"/>
                  <a:pt x="232" y="112"/>
                  <a:pt x="224" y="114"/>
                </a:cubicBezTo>
                <a:cubicBezTo>
                  <a:pt x="228" y="143"/>
                  <a:pt x="222" y="169"/>
                  <a:pt x="204" y="192"/>
                </a:cubicBezTo>
                <a:cubicBezTo>
                  <a:pt x="186" y="215"/>
                  <a:pt x="163" y="228"/>
                  <a:pt x="134" y="231"/>
                </a:cubicBezTo>
                <a:cubicBezTo>
                  <a:pt x="134" y="239"/>
                  <a:pt x="135" y="247"/>
                  <a:pt x="136" y="255"/>
                </a:cubicBezTo>
                <a:close/>
                <a:moveTo>
                  <a:pt x="25" y="140"/>
                </a:moveTo>
                <a:cubicBezTo>
                  <a:pt x="17" y="141"/>
                  <a:pt x="9" y="141"/>
                  <a:pt x="1" y="142"/>
                </a:cubicBezTo>
                <a:cubicBezTo>
                  <a:pt x="3" y="193"/>
                  <a:pt x="47" y="250"/>
                  <a:pt x="114" y="256"/>
                </a:cubicBezTo>
                <a:cubicBezTo>
                  <a:pt x="115" y="247"/>
                  <a:pt x="116" y="239"/>
                  <a:pt x="116" y="231"/>
                </a:cubicBezTo>
                <a:cubicBezTo>
                  <a:pt x="64" y="223"/>
                  <a:pt x="33" y="192"/>
                  <a:pt x="25" y="140"/>
                </a:cubicBezTo>
                <a:close/>
                <a:moveTo>
                  <a:pt x="204" y="70"/>
                </a:moveTo>
                <a:cubicBezTo>
                  <a:pt x="210" y="78"/>
                  <a:pt x="215" y="87"/>
                  <a:pt x="219" y="97"/>
                </a:cubicBezTo>
                <a:cubicBezTo>
                  <a:pt x="227" y="94"/>
                  <a:pt x="235" y="91"/>
                  <a:pt x="243" y="88"/>
                </a:cubicBezTo>
                <a:cubicBezTo>
                  <a:pt x="233" y="63"/>
                  <a:pt x="218" y="44"/>
                  <a:pt x="197" y="28"/>
                </a:cubicBezTo>
                <a:cubicBezTo>
                  <a:pt x="192" y="35"/>
                  <a:pt x="187" y="42"/>
                  <a:pt x="182" y="49"/>
                </a:cubicBezTo>
                <a:cubicBezTo>
                  <a:pt x="191" y="55"/>
                  <a:pt x="198" y="62"/>
                  <a:pt x="204" y="70"/>
                </a:cubicBezTo>
                <a:close/>
                <a:moveTo>
                  <a:pt x="156" y="97"/>
                </a:moveTo>
                <a:cubicBezTo>
                  <a:pt x="184" y="97"/>
                  <a:pt x="184" y="97"/>
                  <a:pt x="184" y="97"/>
                </a:cubicBezTo>
                <a:cubicBezTo>
                  <a:pt x="186" y="97"/>
                  <a:pt x="188" y="99"/>
                  <a:pt x="188" y="101"/>
                </a:cubicBezTo>
                <a:cubicBezTo>
                  <a:pt x="188" y="182"/>
                  <a:pt x="188" y="182"/>
                  <a:pt x="188" y="182"/>
                </a:cubicBezTo>
                <a:cubicBezTo>
                  <a:pt x="188" y="184"/>
                  <a:pt x="186" y="186"/>
                  <a:pt x="184" y="186"/>
                </a:cubicBezTo>
                <a:cubicBezTo>
                  <a:pt x="156" y="186"/>
                  <a:pt x="156" y="186"/>
                  <a:pt x="156" y="186"/>
                </a:cubicBezTo>
                <a:cubicBezTo>
                  <a:pt x="154" y="186"/>
                  <a:pt x="152" y="184"/>
                  <a:pt x="152" y="182"/>
                </a:cubicBezTo>
                <a:cubicBezTo>
                  <a:pt x="152" y="101"/>
                  <a:pt x="152" y="101"/>
                  <a:pt x="152" y="101"/>
                </a:cubicBezTo>
                <a:cubicBezTo>
                  <a:pt x="152" y="99"/>
                  <a:pt x="154" y="97"/>
                  <a:pt x="156" y="97"/>
                </a:cubicBezTo>
                <a:close/>
                <a:moveTo>
                  <a:pt x="160" y="178"/>
                </a:moveTo>
                <a:cubicBezTo>
                  <a:pt x="180" y="178"/>
                  <a:pt x="180" y="178"/>
                  <a:pt x="180" y="178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60" y="105"/>
                  <a:pt x="160" y="105"/>
                  <a:pt x="160" y="105"/>
                </a:cubicBezTo>
                <a:lnTo>
                  <a:pt x="160" y="178"/>
                </a:lnTo>
                <a:close/>
                <a:moveTo>
                  <a:pt x="66" y="186"/>
                </a:moveTo>
                <a:cubicBezTo>
                  <a:pt x="64" y="186"/>
                  <a:pt x="62" y="184"/>
                  <a:pt x="62" y="182"/>
                </a:cubicBezTo>
                <a:cubicBezTo>
                  <a:pt x="62" y="123"/>
                  <a:pt x="62" y="123"/>
                  <a:pt x="62" y="123"/>
                </a:cubicBezTo>
                <a:cubicBezTo>
                  <a:pt x="62" y="120"/>
                  <a:pt x="64" y="118"/>
                  <a:pt x="66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6" y="118"/>
                  <a:pt x="98" y="120"/>
                  <a:pt x="98" y="123"/>
                </a:cubicBezTo>
                <a:cubicBezTo>
                  <a:pt x="98" y="182"/>
                  <a:pt x="98" y="182"/>
                  <a:pt x="98" y="182"/>
                </a:cubicBezTo>
                <a:cubicBezTo>
                  <a:pt x="98" y="184"/>
                  <a:pt x="96" y="186"/>
                  <a:pt x="94" y="186"/>
                </a:cubicBezTo>
                <a:lnTo>
                  <a:pt x="66" y="186"/>
                </a:lnTo>
                <a:close/>
                <a:moveTo>
                  <a:pt x="84" y="127"/>
                </a:moveTo>
                <a:cubicBezTo>
                  <a:pt x="90" y="133"/>
                  <a:pt x="90" y="133"/>
                  <a:pt x="90" y="133"/>
                </a:cubicBezTo>
                <a:cubicBezTo>
                  <a:pt x="90" y="127"/>
                  <a:pt x="90" y="127"/>
                  <a:pt x="90" y="127"/>
                </a:cubicBezTo>
                <a:lnTo>
                  <a:pt x="84" y="127"/>
                </a:lnTo>
                <a:close/>
                <a:moveTo>
                  <a:pt x="71" y="127"/>
                </a:moveTo>
                <a:cubicBezTo>
                  <a:pt x="90" y="146"/>
                  <a:pt x="90" y="146"/>
                  <a:pt x="90" y="146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77" y="127"/>
                  <a:pt x="77" y="127"/>
                  <a:pt x="77" y="127"/>
                </a:cubicBezTo>
                <a:lnTo>
                  <a:pt x="71" y="127"/>
                </a:lnTo>
                <a:close/>
                <a:moveTo>
                  <a:pt x="70" y="139"/>
                </a:moveTo>
                <a:cubicBezTo>
                  <a:pt x="90" y="159"/>
                  <a:pt x="90" y="159"/>
                  <a:pt x="90" y="159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70" y="133"/>
                  <a:pt x="70" y="133"/>
                  <a:pt x="70" y="133"/>
                </a:cubicBezTo>
                <a:lnTo>
                  <a:pt x="70" y="139"/>
                </a:lnTo>
                <a:close/>
                <a:moveTo>
                  <a:pt x="70" y="152"/>
                </a:moveTo>
                <a:cubicBezTo>
                  <a:pt x="90" y="172"/>
                  <a:pt x="90" y="172"/>
                  <a:pt x="90" y="172"/>
                </a:cubicBezTo>
                <a:cubicBezTo>
                  <a:pt x="90" y="166"/>
                  <a:pt x="90" y="166"/>
                  <a:pt x="90" y="166"/>
                </a:cubicBezTo>
                <a:cubicBezTo>
                  <a:pt x="70" y="146"/>
                  <a:pt x="70" y="146"/>
                  <a:pt x="70" y="146"/>
                </a:cubicBezTo>
                <a:lnTo>
                  <a:pt x="70" y="152"/>
                </a:lnTo>
                <a:close/>
                <a:moveTo>
                  <a:pt x="70" y="165"/>
                </a:moveTo>
                <a:cubicBezTo>
                  <a:pt x="83" y="178"/>
                  <a:pt x="83" y="178"/>
                  <a:pt x="83" y="178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70" y="159"/>
                  <a:pt x="70" y="159"/>
                  <a:pt x="70" y="159"/>
                </a:cubicBezTo>
                <a:lnTo>
                  <a:pt x="70" y="165"/>
                </a:lnTo>
                <a:close/>
                <a:moveTo>
                  <a:pt x="70" y="178"/>
                </a:moveTo>
                <a:cubicBezTo>
                  <a:pt x="77" y="178"/>
                  <a:pt x="77" y="178"/>
                  <a:pt x="77" y="178"/>
                </a:cubicBezTo>
                <a:cubicBezTo>
                  <a:pt x="70" y="171"/>
                  <a:pt x="70" y="171"/>
                  <a:pt x="70" y="171"/>
                </a:cubicBezTo>
                <a:lnTo>
                  <a:pt x="70" y="178"/>
                </a:lnTo>
                <a:close/>
                <a:moveTo>
                  <a:pt x="139" y="64"/>
                </a:moveTo>
                <a:cubicBezTo>
                  <a:pt x="111" y="64"/>
                  <a:pt x="111" y="64"/>
                  <a:pt x="111" y="64"/>
                </a:cubicBezTo>
                <a:cubicBezTo>
                  <a:pt x="109" y="64"/>
                  <a:pt x="107" y="66"/>
                  <a:pt x="107" y="69"/>
                </a:cubicBezTo>
                <a:cubicBezTo>
                  <a:pt x="107" y="182"/>
                  <a:pt x="107" y="182"/>
                  <a:pt x="107" y="182"/>
                </a:cubicBezTo>
                <a:cubicBezTo>
                  <a:pt x="107" y="184"/>
                  <a:pt x="109" y="186"/>
                  <a:pt x="111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41" y="186"/>
                  <a:pt x="143" y="184"/>
                  <a:pt x="143" y="182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3" y="66"/>
                  <a:pt x="141" y="64"/>
                  <a:pt x="139" y="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28"/>
          <p:cNvSpPr>
            <a:spLocks noEditPoints="1"/>
          </p:cNvSpPr>
          <p:nvPr/>
        </p:nvSpPr>
        <p:spPr bwMode="auto">
          <a:xfrm>
            <a:off x="6384233" y="1855788"/>
            <a:ext cx="360363" cy="304800"/>
          </a:xfrm>
          <a:custGeom>
            <a:avLst/>
            <a:gdLst>
              <a:gd name="T0" fmla="*/ 324 w 324"/>
              <a:gd name="T1" fmla="*/ 210 h 281"/>
              <a:gd name="T2" fmla="*/ 297 w 324"/>
              <a:gd name="T3" fmla="*/ 237 h 281"/>
              <a:gd name="T4" fmla="*/ 205 w 324"/>
              <a:gd name="T5" fmla="*/ 237 h 281"/>
              <a:gd name="T6" fmla="*/ 216 w 324"/>
              <a:gd name="T7" fmla="*/ 270 h 281"/>
              <a:gd name="T8" fmla="*/ 205 w 324"/>
              <a:gd name="T9" fmla="*/ 281 h 281"/>
              <a:gd name="T10" fmla="*/ 119 w 324"/>
              <a:gd name="T11" fmla="*/ 281 h 281"/>
              <a:gd name="T12" fmla="*/ 108 w 324"/>
              <a:gd name="T13" fmla="*/ 270 h 281"/>
              <a:gd name="T14" fmla="*/ 119 w 324"/>
              <a:gd name="T15" fmla="*/ 237 h 281"/>
              <a:gd name="T16" fmla="*/ 27 w 324"/>
              <a:gd name="T17" fmla="*/ 237 h 281"/>
              <a:gd name="T18" fmla="*/ 0 w 324"/>
              <a:gd name="T19" fmla="*/ 210 h 281"/>
              <a:gd name="T20" fmla="*/ 0 w 324"/>
              <a:gd name="T21" fmla="*/ 27 h 281"/>
              <a:gd name="T22" fmla="*/ 27 w 324"/>
              <a:gd name="T23" fmla="*/ 0 h 281"/>
              <a:gd name="T24" fmla="*/ 297 w 324"/>
              <a:gd name="T25" fmla="*/ 0 h 281"/>
              <a:gd name="T26" fmla="*/ 324 w 324"/>
              <a:gd name="T27" fmla="*/ 27 h 281"/>
              <a:gd name="T28" fmla="*/ 324 w 324"/>
              <a:gd name="T29" fmla="*/ 210 h 281"/>
              <a:gd name="T30" fmla="*/ 302 w 324"/>
              <a:gd name="T31" fmla="*/ 27 h 281"/>
              <a:gd name="T32" fmla="*/ 297 w 324"/>
              <a:gd name="T33" fmla="*/ 21 h 281"/>
              <a:gd name="T34" fmla="*/ 27 w 324"/>
              <a:gd name="T35" fmla="*/ 21 h 281"/>
              <a:gd name="T36" fmla="*/ 21 w 324"/>
              <a:gd name="T37" fmla="*/ 27 h 281"/>
              <a:gd name="T38" fmla="*/ 21 w 324"/>
              <a:gd name="T39" fmla="*/ 167 h 281"/>
              <a:gd name="T40" fmla="*/ 27 w 324"/>
              <a:gd name="T41" fmla="*/ 173 h 281"/>
              <a:gd name="T42" fmla="*/ 297 w 324"/>
              <a:gd name="T43" fmla="*/ 173 h 281"/>
              <a:gd name="T44" fmla="*/ 302 w 324"/>
              <a:gd name="T45" fmla="*/ 167 h 281"/>
              <a:gd name="T46" fmla="*/ 302 w 324"/>
              <a:gd name="T47" fmla="*/ 2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4" h="281">
                <a:moveTo>
                  <a:pt x="324" y="210"/>
                </a:moveTo>
                <a:cubicBezTo>
                  <a:pt x="324" y="225"/>
                  <a:pt x="312" y="237"/>
                  <a:pt x="297" y="237"/>
                </a:cubicBezTo>
                <a:cubicBezTo>
                  <a:pt x="205" y="237"/>
                  <a:pt x="205" y="237"/>
                  <a:pt x="205" y="237"/>
                </a:cubicBezTo>
                <a:cubicBezTo>
                  <a:pt x="205" y="252"/>
                  <a:pt x="216" y="264"/>
                  <a:pt x="216" y="270"/>
                </a:cubicBezTo>
                <a:cubicBezTo>
                  <a:pt x="216" y="276"/>
                  <a:pt x="211" y="281"/>
                  <a:pt x="205" y="281"/>
                </a:cubicBezTo>
                <a:cubicBezTo>
                  <a:pt x="119" y="281"/>
                  <a:pt x="119" y="281"/>
                  <a:pt x="119" y="281"/>
                </a:cubicBezTo>
                <a:cubicBezTo>
                  <a:pt x="113" y="281"/>
                  <a:pt x="108" y="276"/>
                  <a:pt x="108" y="270"/>
                </a:cubicBezTo>
                <a:cubicBezTo>
                  <a:pt x="108" y="264"/>
                  <a:pt x="119" y="252"/>
                  <a:pt x="119" y="237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12" y="237"/>
                  <a:pt x="0" y="225"/>
                  <a:pt x="0" y="21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12" y="0"/>
                  <a:pt x="324" y="12"/>
                  <a:pt x="324" y="27"/>
                </a:cubicBezTo>
                <a:lnTo>
                  <a:pt x="324" y="210"/>
                </a:lnTo>
                <a:close/>
                <a:moveTo>
                  <a:pt x="302" y="27"/>
                </a:moveTo>
                <a:cubicBezTo>
                  <a:pt x="302" y="24"/>
                  <a:pt x="300" y="21"/>
                  <a:pt x="29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4" y="21"/>
                  <a:pt x="21" y="24"/>
                  <a:pt x="21" y="27"/>
                </a:cubicBezTo>
                <a:cubicBezTo>
                  <a:pt x="21" y="167"/>
                  <a:pt x="21" y="167"/>
                  <a:pt x="21" y="167"/>
                </a:cubicBezTo>
                <a:cubicBezTo>
                  <a:pt x="21" y="170"/>
                  <a:pt x="24" y="173"/>
                  <a:pt x="27" y="173"/>
                </a:cubicBezTo>
                <a:cubicBezTo>
                  <a:pt x="297" y="173"/>
                  <a:pt x="297" y="173"/>
                  <a:pt x="297" y="173"/>
                </a:cubicBezTo>
                <a:cubicBezTo>
                  <a:pt x="300" y="173"/>
                  <a:pt x="302" y="170"/>
                  <a:pt x="302" y="167"/>
                </a:cubicBezTo>
                <a:lnTo>
                  <a:pt x="302" y="27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0" name="Group 259"/>
          <p:cNvGrpSpPr/>
          <p:nvPr/>
        </p:nvGrpSpPr>
        <p:grpSpPr>
          <a:xfrm>
            <a:off x="5719071" y="1841500"/>
            <a:ext cx="366713" cy="311151"/>
            <a:chOff x="5719071" y="1841500"/>
            <a:chExt cx="366713" cy="311151"/>
          </a:xfrm>
        </p:grpSpPr>
        <p:sp>
          <p:nvSpPr>
            <p:cNvPr id="274" name="Freeform 232"/>
            <p:cNvSpPr>
              <a:spLocks noEditPoints="1"/>
            </p:cNvSpPr>
            <p:nvPr/>
          </p:nvSpPr>
          <p:spPr bwMode="auto">
            <a:xfrm>
              <a:off x="5761934" y="1841500"/>
              <a:ext cx="295275" cy="212725"/>
            </a:xfrm>
            <a:custGeom>
              <a:avLst/>
              <a:gdLst>
                <a:gd name="T0" fmla="*/ 8 w 103"/>
                <a:gd name="T1" fmla="*/ 9 h 76"/>
                <a:gd name="T2" fmla="*/ 9 w 103"/>
                <a:gd name="T3" fmla="*/ 8 h 76"/>
                <a:gd name="T4" fmla="*/ 94 w 103"/>
                <a:gd name="T5" fmla="*/ 8 h 76"/>
                <a:gd name="T6" fmla="*/ 95 w 103"/>
                <a:gd name="T7" fmla="*/ 9 h 76"/>
                <a:gd name="T8" fmla="*/ 95 w 103"/>
                <a:gd name="T9" fmla="*/ 67 h 76"/>
                <a:gd name="T10" fmla="*/ 94 w 103"/>
                <a:gd name="T11" fmla="*/ 67 h 76"/>
                <a:gd name="T12" fmla="*/ 51 w 103"/>
                <a:gd name="T13" fmla="*/ 67 h 76"/>
                <a:gd name="T14" fmla="*/ 51 w 103"/>
                <a:gd name="T15" fmla="*/ 76 h 76"/>
                <a:gd name="T16" fmla="*/ 94 w 103"/>
                <a:gd name="T17" fmla="*/ 76 h 76"/>
                <a:gd name="T18" fmla="*/ 103 w 103"/>
                <a:gd name="T19" fmla="*/ 67 h 76"/>
                <a:gd name="T20" fmla="*/ 103 w 103"/>
                <a:gd name="T21" fmla="*/ 9 h 76"/>
                <a:gd name="T22" fmla="*/ 94 w 103"/>
                <a:gd name="T23" fmla="*/ 0 h 76"/>
                <a:gd name="T24" fmla="*/ 9 w 103"/>
                <a:gd name="T25" fmla="*/ 0 h 76"/>
                <a:gd name="T26" fmla="*/ 0 w 103"/>
                <a:gd name="T27" fmla="*/ 9 h 76"/>
                <a:gd name="T28" fmla="*/ 0 w 103"/>
                <a:gd name="T29" fmla="*/ 27 h 76"/>
                <a:gd name="T30" fmla="*/ 8 w 103"/>
                <a:gd name="T31" fmla="*/ 27 h 76"/>
                <a:gd name="T32" fmla="*/ 8 w 103"/>
                <a:gd name="T33" fmla="*/ 9 h 76"/>
                <a:gd name="T34" fmla="*/ 8 w 103"/>
                <a:gd name="T35" fmla="*/ 9 h 76"/>
                <a:gd name="T36" fmla="*/ 8 w 103"/>
                <a:gd name="T37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76">
                  <a:moveTo>
                    <a:pt x="8" y="9"/>
                  </a:moveTo>
                  <a:cubicBezTo>
                    <a:pt x="8" y="8"/>
                    <a:pt x="9" y="8"/>
                    <a:pt x="9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5" y="8"/>
                    <a:pt x="95" y="8"/>
                    <a:pt x="95" y="9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4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9" y="76"/>
                    <a:pt x="103" y="72"/>
                    <a:pt x="103" y="67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4"/>
                    <a:pt x="99" y="0"/>
                    <a:pt x="9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8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33"/>
            <p:cNvSpPr>
              <a:spLocks noEditPoints="1"/>
            </p:cNvSpPr>
            <p:nvPr/>
          </p:nvSpPr>
          <p:spPr bwMode="auto">
            <a:xfrm>
              <a:off x="5907984" y="2062163"/>
              <a:ext cx="177800" cy="34925"/>
            </a:xfrm>
            <a:custGeom>
              <a:avLst/>
              <a:gdLst>
                <a:gd name="T0" fmla="*/ 59 w 62"/>
                <a:gd name="T1" fmla="*/ 0 h 12"/>
                <a:gd name="T2" fmla="*/ 0 w 62"/>
                <a:gd name="T3" fmla="*/ 0 h 12"/>
                <a:gd name="T4" fmla="*/ 0 w 62"/>
                <a:gd name="T5" fmla="*/ 12 h 12"/>
                <a:gd name="T6" fmla="*/ 54 w 62"/>
                <a:gd name="T7" fmla="*/ 12 h 12"/>
                <a:gd name="T8" fmla="*/ 62 w 62"/>
                <a:gd name="T9" fmla="*/ 3 h 12"/>
                <a:gd name="T10" fmla="*/ 59 w 62"/>
                <a:gd name="T11" fmla="*/ 0 h 12"/>
                <a:gd name="T12" fmla="*/ 59 w 62"/>
                <a:gd name="T13" fmla="*/ 0 h 12"/>
                <a:gd name="T14" fmla="*/ 59 w 6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">
                  <a:moveTo>
                    <a:pt x="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8" y="12"/>
                    <a:pt x="62" y="8"/>
                    <a:pt x="62" y="3"/>
                  </a:cubicBezTo>
                  <a:cubicBezTo>
                    <a:pt x="62" y="2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34"/>
            <p:cNvSpPr>
              <a:spLocks noEditPoints="1"/>
            </p:cNvSpPr>
            <p:nvPr/>
          </p:nvSpPr>
          <p:spPr bwMode="auto">
            <a:xfrm>
              <a:off x="5719071" y="1941513"/>
              <a:ext cx="163513" cy="211138"/>
            </a:xfrm>
            <a:custGeom>
              <a:avLst/>
              <a:gdLst>
                <a:gd name="T0" fmla="*/ 47 w 57"/>
                <a:gd name="T1" fmla="*/ 0 h 75"/>
                <a:gd name="T2" fmla="*/ 10 w 57"/>
                <a:gd name="T3" fmla="*/ 0 h 75"/>
                <a:gd name="T4" fmla="*/ 0 w 57"/>
                <a:gd name="T5" fmla="*/ 10 h 75"/>
                <a:gd name="T6" fmla="*/ 0 w 57"/>
                <a:gd name="T7" fmla="*/ 65 h 75"/>
                <a:gd name="T8" fmla="*/ 10 w 57"/>
                <a:gd name="T9" fmla="*/ 75 h 75"/>
                <a:gd name="T10" fmla="*/ 47 w 57"/>
                <a:gd name="T11" fmla="*/ 75 h 75"/>
                <a:gd name="T12" fmla="*/ 57 w 57"/>
                <a:gd name="T13" fmla="*/ 65 h 75"/>
                <a:gd name="T14" fmla="*/ 57 w 57"/>
                <a:gd name="T15" fmla="*/ 10 h 75"/>
                <a:gd name="T16" fmla="*/ 47 w 57"/>
                <a:gd name="T17" fmla="*/ 0 h 75"/>
                <a:gd name="T18" fmla="*/ 9 w 57"/>
                <a:gd name="T19" fmla="*/ 10 h 75"/>
                <a:gd name="T20" fmla="*/ 10 w 57"/>
                <a:gd name="T21" fmla="*/ 8 h 75"/>
                <a:gd name="T22" fmla="*/ 47 w 57"/>
                <a:gd name="T23" fmla="*/ 8 h 75"/>
                <a:gd name="T24" fmla="*/ 49 w 57"/>
                <a:gd name="T25" fmla="*/ 10 h 75"/>
                <a:gd name="T26" fmla="*/ 49 w 57"/>
                <a:gd name="T27" fmla="*/ 61 h 75"/>
                <a:gd name="T28" fmla="*/ 9 w 57"/>
                <a:gd name="T29" fmla="*/ 61 h 75"/>
                <a:gd name="T30" fmla="*/ 9 w 57"/>
                <a:gd name="T31" fmla="*/ 10 h 75"/>
                <a:gd name="T32" fmla="*/ 29 w 57"/>
                <a:gd name="T33" fmla="*/ 71 h 75"/>
                <a:gd name="T34" fmla="*/ 26 w 57"/>
                <a:gd name="T35" fmla="*/ 69 h 75"/>
                <a:gd name="T36" fmla="*/ 25 w 57"/>
                <a:gd name="T37" fmla="*/ 68 h 75"/>
                <a:gd name="T38" fmla="*/ 29 w 57"/>
                <a:gd name="T39" fmla="*/ 64 h 75"/>
                <a:gd name="T40" fmla="*/ 32 w 57"/>
                <a:gd name="T41" fmla="*/ 68 h 75"/>
                <a:gd name="T42" fmla="*/ 32 w 57"/>
                <a:gd name="T43" fmla="*/ 69 h 75"/>
                <a:gd name="T44" fmla="*/ 29 w 57"/>
                <a:gd name="T45" fmla="*/ 71 h 75"/>
                <a:gd name="T46" fmla="*/ 29 w 57"/>
                <a:gd name="T47" fmla="*/ 71 h 75"/>
                <a:gd name="T48" fmla="*/ 29 w 57"/>
                <a:gd name="T49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75">
                  <a:moveTo>
                    <a:pt x="4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5" y="75"/>
                    <a:pt x="1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3" y="75"/>
                    <a:pt x="57" y="70"/>
                    <a:pt x="57" y="65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4"/>
                    <a:pt x="53" y="0"/>
                    <a:pt x="47" y="0"/>
                  </a:cubicBezTo>
                  <a:close/>
                  <a:moveTo>
                    <a:pt x="9" y="10"/>
                  </a:moveTo>
                  <a:cubicBezTo>
                    <a:pt x="9" y="9"/>
                    <a:pt x="9" y="8"/>
                    <a:pt x="10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9" y="9"/>
                    <a:pt x="49" y="1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9" y="61"/>
                    <a:pt x="9" y="61"/>
                    <a:pt x="9" y="61"/>
                  </a:cubicBezTo>
                  <a:lnTo>
                    <a:pt x="9" y="10"/>
                  </a:lnTo>
                  <a:close/>
                  <a:moveTo>
                    <a:pt x="29" y="71"/>
                  </a:moveTo>
                  <a:cubicBezTo>
                    <a:pt x="27" y="71"/>
                    <a:pt x="26" y="70"/>
                    <a:pt x="26" y="69"/>
                  </a:cubicBezTo>
                  <a:cubicBezTo>
                    <a:pt x="25" y="69"/>
                    <a:pt x="25" y="68"/>
                    <a:pt x="25" y="68"/>
                  </a:cubicBezTo>
                  <a:cubicBezTo>
                    <a:pt x="25" y="66"/>
                    <a:pt x="27" y="64"/>
                    <a:pt x="29" y="64"/>
                  </a:cubicBezTo>
                  <a:cubicBezTo>
                    <a:pt x="31" y="64"/>
                    <a:pt x="32" y="66"/>
                    <a:pt x="32" y="68"/>
                  </a:cubicBezTo>
                  <a:cubicBezTo>
                    <a:pt x="32" y="68"/>
                    <a:pt x="32" y="69"/>
                    <a:pt x="32" y="69"/>
                  </a:cubicBezTo>
                  <a:cubicBezTo>
                    <a:pt x="31" y="70"/>
                    <a:pt x="30" y="71"/>
                    <a:pt x="29" y="71"/>
                  </a:cubicBezTo>
                  <a:close/>
                  <a:moveTo>
                    <a:pt x="29" y="71"/>
                  </a:moveTo>
                  <a:cubicBezTo>
                    <a:pt x="29" y="71"/>
                    <a:pt x="29" y="71"/>
                    <a:pt x="29" y="71"/>
                  </a:cubicBezTo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5712721" y="2316163"/>
            <a:ext cx="374650" cy="366712"/>
            <a:chOff x="5712721" y="2316163"/>
            <a:chExt cx="374650" cy="366712"/>
          </a:xfrm>
        </p:grpSpPr>
        <p:sp>
          <p:nvSpPr>
            <p:cNvPr id="279" name="Freeform 238"/>
            <p:cNvSpPr>
              <a:spLocks noEditPoints="1"/>
            </p:cNvSpPr>
            <p:nvPr/>
          </p:nvSpPr>
          <p:spPr bwMode="auto">
            <a:xfrm>
              <a:off x="5712721" y="2316163"/>
              <a:ext cx="374650" cy="366712"/>
            </a:xfrm>
            <a:custGeom>
              <a:avLst/>
              <a:gdLst>
                <a:gd name="T0" fmla="*/ 128 w 128"/>
                <a:gd name="T1" fmla="*/ 64 h 128"/>
                <a:gd name="T2" fmla="*/ 111 w 128"/>
                <a:gd name="T3" fmla="*/ 59 h 128"/>
                <a:gd name="T4" fmla="*/ 123 w 128"/>
                <a:gd name="T5" fmla="*/ 48 h 128"/>
                <a:gd name="T6" fmla="*/ 123 w 128"/>
                <a:gd name="T7" fmla="*/ 39 h 128"/>
                <a:gd name="T8" fmla="*/ 91 w 128"/>
                <a:gd name="T9" fmla="*/ 17 h 128"/>
                <a:gd name="T10" fmla="*/ 86 w 128"/>
                <a:gd name="T11" fmla="*/ 0 h 128"/>
                <a:gd name="T12" fmla="*/ 81 w 128"/>
                <a:gd name="T13" fmla="*/ 17 h 128"/>
                <a:gd name="T14" fmla="*/ 69 w 128"/>
                <a:gd name="T15" fmla="*/ 5 h 128"/>
                <a:gd name="T16" fmla="*/ 59 w 128"/>
                <a:gd name="T17" fmla="*/ 5 h 128"/>
                <a:gd name="T18" fmla="*/ 47 w 128"/>
                <a:gd name="T19" fmla="*/ 17 h 128"/>
                <a:gd name="T20" fmla="*/ 42 w 128"/>
                <a:gd name="T21" fmla="*/ 0 h 128"/>
                <a:gd name="T22" fmla="*/ 37 w 128"/>
                <a:gd name="T23" fmla="*/ 17 h 128"/>
                <a:gd name="T24" fmla="*/ 5 w 128"/>
                <a:gd name="T25" fmla="*/ 39 h 128"/>
                <a:gd name="T26" fmla="*/ 5 w 128"/>
                <a:gd name="T27" fmla="*/ 48 h 128"/>
                <a:gd name="T28" fmla="*/ 17 w 128"/>
                <a:gd name="T29" fmla="*/ 59 h 128"/>
                <a:gd name="T30" fmla="*/ 0 w 128"/>
                <a:gd name="T31" fmla="*/ 64 h 128"/>
                <a:gd name="T32" fmla="*/ 17 w 128"/>
                <a:gd name="T33" fmla="*/ 69 h 128"/>
                <a:gd name="T34" fmla="*/ 5 w 128"/>
                <a:gd name="T35" fmla="*/ 80 h 128"/>
                <a:gd name="T36" fmla="*/ 5 w 128"/>
                <a:gd name="T37" fmla="*/ 90 h 128"/>
                <a:gd name="T38" fmla="*/ 37 w 128"/>
                <a:gd name="T39" fmla="*/ 112 h 128"/>
                <a:gd name="T40" fmla="*/ 42 w 128"/>
                <a:gd name="T41" fmla="*/ 128 h 128"/>
                <a:gd name="T42" fmla="*/ 47 w 128"/>
                <a:gd name="T43" fmla="*/ 112 h 128"/>
                <a:gd name="T44" fmla="*/ 59 w 128"/>
                <a:gd name="T45" fmla="*/ 123 h 128"/>
                <a:gd name="T46" fmla="*/ 69 w 128"/>
                <a:gd name="T47" fmla="*/ 123 h 128"/>
                <a:gd name="T48" fmla="*/ 81 w 128"/>
                <a:gd name="T49" fmla="*/ 112 h 128"/>
                <a:gd name="T50" fmla="*/ 86 w 128"/>
                <a:gd name="T51" fmla="*/ 128 h 128"/>
                <a:gd name="T52" fmla="*/ 91 w 128"/>
                <a:gd name="T53" fmla="*/ 112 h 128"/>
                <a:gd name="T54" fmla="*/ 123 w 128"/>
                <a:gd name="T55" fmla="*/ 90 h 128"/>
                <a:gd name="T56" fmla="*/ 123 w 128"/>
                <a:gd name="T57" fmla="*/ 80 h 128"/>
                <a:gd name="T58" fmla="*/ 111 w 128"/>
                <a:gd name="T59" fmla="*/ 69 h 128"/>
                <a:gd name="T60" fmla="*/ 103 w 128"/>
                <a:gd name="T61" fmla="*/ 88 h 128"/>
                <a:gd name="T62" fmla="*/ 41 w 128"/>
                <a:gd name="T63" fmla="*/ 104 h 128"/>
                <a:gd name="T64" fmla="*/ 25 w 128"/>
                <a:gd name="T65" fmla="*/ 41 h 128"/>
                <a:gd name="T66" fmla="*/ 87 w 128"/>
                <a:gd name="T67" fmla="*/ 25 h 128"/>
                <a:gd name="T68" fmla="*/ 103 w 128"/>
                <a:gd name="T6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8">
                  <a:moveTo>
                    <a:pt x="123" y="69"/>
                  </a:moveTo>
                  <a:cubicBezTo>
                    <a:pt x="126" y="69"/>
                    <a:pt x="128" y="67"/>
                    <a:pt x="128" y="64"/>
                  </a:cubicBezTo>
                  <a:cubicBezTo>
                    <a:pt x="128" y="62"/>
                    <a:pt x="126" y="59"/>
                    <a:pt x="123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6" y="48"/>
                    <a:pt x="128" y="46"/>
                    <a:pt x="128" y="43"/>
                  </a:cubicBezTo>
                  <a:cubicBezTo>
                    <a:pt x="128" y="41"/>
                    <a:pt x="126" y="39"/>
                    <a:pt x="123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28"/>
                    <a:pt x="102" y="19"/>
                    <a:pt x="91" y="17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ubicBezTo>
                    <a:pt x="83" y="0"/>
                    <a:pt x="81" y="3"/>
                    <a:pt x="81" y="5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3"/>
                    <a:pt x="67" y="0"/>
                    <a:pt x="64" y="0"/>
                  </a:cubicBezTo>
                  <a:cubicBezTo>
                    <a:pt x="61" y="0"/>
                    <a:pt x="59" y="3"/>
                    <a:pt x="59" y="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3"/>
                    <a:pt x="45" y="0"/>
                    <a:pt x="42" y="0"/>
                  </a:cubicBezTo>
                  <a:cubicBezTo>
                    <a:pt x="40" y="0"/>
                    <a:pt x="37" y="3"/>
                    <a:pt x="37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26" y="19"/>
                    <a:pt x="18" y="28"/>
                    <a:pt x="17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2" y="39"/>
                    <a:pt x="0" y="41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62"/>
                    <a:pt x="0" y="64"/>
                  </a:cubicBezTo>
                  <a:cubicBezTo>
                    <a:pt x="0" y="67"/>
                    <a:pt x="2" y="69"/>
                    <a:pt x="5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2" y="80"/>
                    <a:pt x="0" y="83"/>
                    <a:pt x="0" y="85"/>
                  </a:cubicBezTo>
                  <a:cubicBezTo>
                    <a:pt x="0" y="88"/>
                    <a:pt x="2" y="90"/>
                    <a:pt x="5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8" y="101"/>
                    <a:pt x="26" y="110"/>
                    <a:pt x="37" y="112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6"/>
                    <a:pt x="40" y="128"/>
                    <a:pt x="42" y="128"/>
                  </a:cubicBezTo>
                  <a:cubicBezTo>
                    <a:pt x="45" y="128"/>
                    <a:pt x="47" y="126"/>
                    <a:pt x="47" y="123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6"/>
                    <a:pt x="61" y="128"/>
                    <a:pt x="64" y="128"/>
                  </a:cubicBezTo>
                  <a:cubicBezTo>
                    <a:pt x="67" y="128"/>
                    <a:pt x="69" y="126"/>
                    <a:pt x="69" y="123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6"/>
                    <a:pt x="83" y="128"/>
                    <a:pt x="86" y="128"/>
                  </a:cubicBezTo>
                  <a:cubicBezTo>
                    <a:pt x="88" y="128"/>
                    <a:pt x="91" y="126"/>
                    <a:pt x="91" y="123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102" y="110"/>
                    <a:pt x="110" y="101"/>
                    <a:pt x="111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6" y="90"/>
                    <a:pt x="128" y="88"/>
                    <a:pt x="128" y="85"/>
                  </a:cubicBezTo>
                  <a:cubicBezTo>
                    <a:pt x="128" y="83"/>
                    <a:pt x="126" y="80"/>
                    <a:pt x="123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69"/>
                    <a:pt x="111" y="69"/>
                    <a:pt x="111" y="69"/>
                  </a:cubicBezTo>
                  <a:lnTo>
                    <a:pt x="123" y="69"/>
                  </a:lnTo>
                  <a:close/>
                  <a:moveTo>
                    <a:pt x="103" y="88"/>
                  </a:moveTo>
                  <a:cubicBezTo>
                    <a:pt x="103" y="97"/>
                    <a:pt x="96" y="104"/>
                    <a:pt x="87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32" y="104"/>
                    <a:pt x="25" y="97"/>
                    <a:pt x="25" y="88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32"/>
                    <a:pt x="32" y="25"/>
                    <a:pt x="41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96" y="25"/>
                    <a:pt x="103" y="32"/>
                    <a:pt x="103" y="41"/>
                  </a:cubicBezTo>
                  <a:lnTo>
                    <a:pt x="103" y="88"/>
                  </a:ln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39"/>
            <p:cNvSpPr>
              <a:spLocks/>
            </p:cNvSpPr>
            <p:nvPr/>
          </p:nvSpPr>
          <p:spPr bwMode="auto">
            <a:xfrm>
              <a:off x="5817496" y="2419350"/>
              <a:ext cx="165100" cy="160337"/>
            </a:xfrm>
            <a:custGeom>
              <a:avLst/>
              <a:gdLst>
                <a:gd name="T0" fmla="*/ 56 w 56"/>
                <a:gd name="T1" fmla="*/ 10 h 56"/>
                <a:gd name="T2" fmla="*/ 56 w 56"/>
                <a:gd name="T3" fmla="*/ 47 h 56"/>
                <a:gd name="T4" fmla="*/ 46 w 56"/>
                <a:gd name="T5" fmla="*/ 56 h 56"/>
                <a:gd name="T6" fmla="*/ 10 w 56"/>
                <a:gd name="T7" fmla="*/ 56 h 56"/>
                <a:gd name="T8" fmla="*/ 0 w 56"/>
                <a:gd name="T9" fmla="*/ 47 h 56"/>
                <a:gd name="T10" fmla="*/ 0 w 56"/>
                <a:gd name="T11" fmla="*/ 10 h 56"/>
                <a:gd name="T12" fmla="*/ 10 w 56"/>
                <a:gd name="T13" fmla="*/ 0 h 56"/>
                <a:gd name="T14" fmla="*/ 46 w 56"/>
                <a:gd name="T15" fmla="*/ 0 h 56"/>
                <a:gd name="T16" fmla="*/ 56 w 56"/>
                <a:gd name="T1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10"/>
                  </a:move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1" y="56"/>
                    <a:pt x="4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5" y="56"/>
                    <a:pt x="0" y="52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6" y="5"/>
                    <a:pt x="56" y="10"/>
                  </a:cubicBez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3" name="Freeform 243"/>
          <p:cNvSpPr>
            <a:spLocks noEditPoints="1"/>
          </p:cNvSpPr>
          <p:nvPr/>
        </p:nvSpPr>
        <p:spPr bwMode="auto">
          <a:xfrm>
            <a:off x="6369946" y="2384426"/>
            <a:ext cx="392112" cy="257175"/>
          </a:xfrm>
          <a:custGeom>
            <a:avLst/>
            <a:gdLst>
              <a:gd name="T0" fmla="*/ 382 w 382"/>
              <a:gd name="T1" fmla="*/ 217 h 255"/>
              <a:gd name="T2" fmla="*/ 382 w 382"/>
              <a:gd name="T3" fmla="*/ 236 h 255"/>
              <a:gd name="T4" fmla="*/ 350 w 382"/>
              <a:gd name="T5" fmla="*/ 255 h 255"/>
              <a:gd name="T6" fmla="*/ 31 w 382"/>
              <a:gd name="T7" fmla="*/ 255 h 255"/>
              <a:gd name="T8" fmla="*/ 0 w 382"/>
              <a:gd name="T9" fmla="*/ 236 h 255"/>
              <a:gd name="T10" fmla="*/ 0 w 382"/>
              <a:gd name="T11" fmla="*/ 217 h 255"/>
              <a:gd name="T12" fmla="*/ 31 w 382"/>
              <a:gd name="T13" fmla="*/ 217 h 255"/>
              <a:gd name="T14" fmla="*/ 350 w 382"/>
              <a:gd name="T15" fmla="*/ 217 h 255"/>
              <a:gd name="T16" fmla="*/ 382 w 382"/>
              <a:gd name="T17" fmla="*/ 217 h 255"/>
              <a:gd name="T18" fmla="*/ 51 w 382"/>
              <a:gd name="T19" fmla="*/ 172 h 255"/>
              <a:gd name="T20" fmla="*/ 51 w 382"/>
              <a:gd name="T21" fmla="*/ 32 h 255"/>
              <a:gd name="T22" fmla="*/ 82 w 382"/>
              <a:gd name="T23" fmla="*/ 0 h 255"/>
              <a:gd name="T24" fmla="*/ 299 w 382"/>
              <a:gd name="T25" fmla="*/ 0 h 255"/>
              <a:gd name="T26" fmla="*/ 331 w 382"/>
              <a:gd name="T27" fmla="*/ 32 h 255"/>
              <a:gd name="T28" fmla="*/ 331 w 382"/>
              <a:gd name="T29" fmla="*/ 172 h 255"/>
              <a:gd name="T30" fmla="*/ 299 w 382"/>
              <a:gd name="T31" fmla="*/ 204 h 255"/>
              <a:gd name="T32" fmla="*/ 82 w 382"/>
              <a:gd name="T33" fmla="*/ 204 h 255"/>
              <a:gd name="T34" fmla="*/ 51 w 382"/>
              <a:gd name="T35" fmla="*/ 172 h 255"/>
              <a:gd name="T36" fmla="*/ 76 w 382"/>
              <a:gd name="T37" fmla="*/ 172 h 255"/>
              <a:gd name="T38" fmla="*/ 82 w 382"/>
              <a:gd name="T39" fmla="*/ 178 h 255"/>
              <a:gd name="T40" fmla="*/ 299 w 382"/>
              <a:gd name="T41" fmla="*/ 178 h 255"/>
              <a:gd name="T42" fmla="*/ 306 w 382"/>
              <a:gd name="T43" fmla="*/ 172 h 255"/>
              <a:gd name="T44" fmla="*/ 306 w 382"/>
              <a:gd name="T45" fmla="*/ 32 h 255"/>
              <a:gd name="T46" fmla="*/ 299 w 382"/>
              <a:gd name="T47" fmla="*/ 25 h 255"/>
              <a:gd name="T48" fmla="*/ 82 w 382"/>
              <a:gd name="T49" fmla="*/ 25 h 255"/>
              <a:gd name="T50" fmla="*/ 76 w 382"/>
              <a:gd name="T51" fmla="*/ 32 h 255"/>
              <a:gd name="T52" fmla="*/ 76 w 382"/>
              <a:gd name="T53" fmla="*/ 172 h 255"/>
              <a:gd name="T54" fmla="*/ 210 w 382"/>
              <a:gd name="T55" fmla="*/ 233 h 255"/>
              <a:gd name="T56" fmla="*/ 207 w 382"/>
              <a:gd name="T57" fmla="*/ 230 h 255"/>
              <a:gd name="T58" fmla="*/ 175 w 382"/>
              <a:gd name="T59" fmla="*/ 230 h 255"/>
              <a:gd name="T60" fmla="*/ 172 w 382"/>
              <a:gd name="T61" fmla="*/ 233 h 255"/>
              <a:gd name="T62" fmla="*/ 175 w 382"/>
              <a:gd name="T63" fmla="*/ 236 h 255"/>
              <a:gd name="T64" fmla="*/ 207 w 382"/>
              <a:gd name="T65" fmla="*/ 236 h 255"/>
              <a:gd name="T66" fmla="*/ 210 w 382"/>
              <a:gd name="T67" fmla="*/ 233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2" h="255">
                <a:moveTo>
                  <a:pt x="382" y="217"/>
                </a:moveTo>
                <a:cubicBezTo>
                  <a:pt x="382" y="236"/>
                  <a:pt x="382" y="236"/>
                  <a:pt x="382" y="236"/>
                </a:cubicBezTo>
                <a:cubicBezTo>
                  <a:pt x="382" y="246"/>
                  <a:pt x="368" y="255"/>
                  <a:pt x="350" y="255"/>
                </a:cubicBezTo>
                <a:cubicBezTo>
                  <a:pt x="31" y="255"/>
                  <a:pt x="31" y="255"/>
                  <a:pt x="31" y="255"/>
                </a:cubicBezTo>
                <a:cubicBezTo>
                  <a:pt x="14" y="255"/>
                  <a:pt x="0" y="246"/>
                  <a:pt x="0" y="236"/>
                </a:cubicBezTo>
                <a:cubicBezTo>
                  <a:pt x="0" y="217"/>
                  <a:pt x="0" y="217"/>
                  <a:pt x="0" y="217"/>
                </a:cubicBezTo>
                <a:cubicBezTo>
                  <a:pt x="31" y="217"/>
                  <a:pt x="31" y="217"/>
                  <a:pt x="31" y="217"/>
                </a:cubicBezTo>
                <a:cubicBezTo>
                  <a:pt x="350" y="217"/>
                  <a:pt x="350" y="217"/>
                  <a:pt x="350" y="217"/>
                </a:cubicBezTo>
                <a:lnTo>
                  <a:pt x="382" y="217"/>
                </a:lnTo>
                <a:close/>
                <a:moveTo>
                  <a:pt x="51" y="172"/>
                </a:moveTo>
                <a:cubicBezTo>
                  <a:pt x="51" y="32"/>
                  <a:pt x="51" y="32"/>
                  <a:pt x="51" y="32"/>
                </a:cubicBezTo>
                <a:cubicBezTo>
                  <a:pt x="51" y="14"/>
                  <a:pt x="65" y="0"/>
                  <a:pt x="82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17" y="0"/>
                  <a:pt x="331" y="14"/>
                  <a:pt x="331" y="32"/>
                </a:cubicBezTo>
                <a:cubicBezTo>
                  <a:pt x="331" y="172"/>
                  <a:pt x="331" y="172"/>
                  <a:pt x="331" y="172"/>
                </a:cubicBezTo>
                <a:cubicBezTo>
                  <a:pt x="331" y="190"/>
                  <a:pt x="317" y="204"/>
                  <a:pt x="299" y="204"/>
                </a:cubicBezTo>
                <a:cubicBezTo>
                  <a:pt x="82" y="204"/>
                  <a:pt x="82" y="204"/>
                  <a:pt x="82" y="204"/>
                </a:cubicBezTo>
                <a:cubicBezTo>
                  <a:pt x="65" y="204"/>
                  <a:pt x="51" y="190"/>
                  <a:pt x="51" y="172"/>
                </a:cubicBezTo>
                <a:close/>
                <a:moveTo>
                  <a:pt x="76" y="172"/>
                </a:moveTo>
                <a:cubicBezTo>
                  <a:pt x="76" y="175"/>
                  <a:pt x="79" y="178"/>
                  <a:pt x="82" y="178"/>
                </a:cubicBezTo>
                <a:cubicBezTo>
                  <a:pt x="299" y="178"/>
                  <a:pt x="299" y="178"/>
                  <a:pt x="299" y="178"/>
                </a:cubicBezTo>
                <a:cubicBezTo>
                  <a:pt x="303" y="178"/>
                  <a:pt x="306" y="175"/>
                  <a:pt x="306" y="172"/>
                </a:cubicBezTo>
                <a:cubicBezTo>
                  <a:pt x="306" y="32"/>
                  <a:pt x="306" y="32"/>
                  <a:pt x="306" y="32"/>
                </a:cubicBezTo>
                <a:cubicBezTo>
                  <a:pt x="306" y="28"/>
                  <a:pt x="303" y="25"/>
                  <a:pt x="299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79" y="25"/>
                  <a:pt x="76" y="28"/>
                  <a:pt x="76" y="32"/>
                </a:cubicBezTo>
                <a:lnTo>
                  <a:pt x="76" y="172"/>
                </a:lnTo>
                <a:close/>
                <a:moveTo>
                  <a:pt x="210" y="233"/>
                </a:moveTo>
                <a:cubicBezTo>
                  <a:pt x="210" y="231"/>
                  <a:pt x="209" y="230"/>
                  <a:pt x="207" y="230"/>
                </a:cubicBezTo>
                <a:cubicBezTo>
                  <a:pt x="175" y="230"/>
                  <a:pt x="175" y="230"/>
                  <a:pt x="175" y="230"/>
                </a:cubicBezTo>
                <a:cubicBezTo>
                  <a:pt x="173" y="230"/>
                  <a:pt x="172" y="231"/>
                  <a:pt x="172" y="233"/>
                </a:cubicBezTo>
                <a:cubicBezTo>
                  <a:pt x="172" y="234"/>
                  <a:pt x="173" y="236"/>
                  <a:pt x="175" y="236"/>
                </a:cubicBezTo>
                <a:cubicBezTo>
                  <a:pt x="207" y="236"/>
                  <a:pt x="207" y="236"/>
                  <a:pt x="207" y="236"/>
                </a:cubicBezTo>
                <a:cubicBezTo>
                  <a:pt x="209" y="236"/>
                  <a:pt x="210" y="234"/>
                  <a:pt x="210" y="23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47"/>
          <p:cNvSpPr>
            <a:spLocks noEditPoints="1"/>
          </p:cNvSpPr>
          <p:nvPr/>
        </p:nvSpPr>
        <p:spPr bwMode="auto">
          <a:xfrm>
            <a:off x="5741296" y="2905125"/>
            <a:ext cx="327025" cy="355600"/>
          </a:xfrm>
          <a:custGeom>
            <a:avLst/>
            <a:gdLst>
              <a:gd name="T0" fmla="*/ 108 w 114"/>
              <a:gd name="T1" fmla="*/ 82 h 128"/>
              <a:gd name="T2" fmla="*/ 108 w 114"/>
              <a:gd name="T3" fmla="*/ 45 h 128"/>
              <a:gd name="T4" fmla="*/ 114 w 114"/>
              <a:gd name="T5" fmla="*/ 36 h 128"/>
              <a:gd name="T6" fmla="*/ 104 w 114"/>
              <a:gd name="T7" fmla="*/ 27 h 128"/>
              <a:gd name="T8" fmla="*/ 99 w 114"/>
              <a:gd name="T9" fmla="*/ 29 h 128"/>
              <a:gd name="T10" fmla="*/ 66 w 114"/>
              <a:gd name="T11" fmla="*/ 10 h 128"/>
              <a:gd name="T12" fmla="*/ 66 w 114"/>
              <a:gd name="T13" fmla="*/ 9 h 128"/>
              <a:gd name="T14" fmla="*/ 57 w 114"/>
              <a:gd name="T15" fmla="*/ 0 h 128"/>
              <a:gd name="T16" fmla="*/ 48 w 114"/>
              <a:gd name="T17" fmla="*/ 9 h 128"/>
              <a:gd name="T18" fmla="*/ 48 w 114"/>
              <a:gd name="T19" fmla="*/ 10 h 128"/>
              <a:gd name="T20" fmla="*/ 15 w 114"/>
              <a:gd name="T21" fmla="*/ 29 h 128"/>
              <a:gd name="T22" fmla="*/ 10 w 114"/>
              <a:gd name="T23" fmla="*/ 27 h 128"/>
              <a:gd name="T24" fmla="*/ 0 w 114"/>
              <a:gd name="T25" fmla="*/ 36 h 128"/>
              <a:gd name="T26" fmla="*/ 6 w 114"/>
              <a:gd name="T27" fmla="*/ 45 h 128"/>
              <a:gd name="T28" fmla="*/ 6 w 114"/>
              <a:gd name="T29" fmla="*/ 82 h 128"/>
              <a:gd name="T30" fmla="*/ 0 w 114"/>
              <a:gd name="T31" fmla="*/ 91 h 128"/>
              <a:gd name="T32" fmla="*/ 10 w 114"/>
              <a:gd name="T33" fmla="*/ 100 h 128"/>
              <a:gd name="T34" fmla="*/ 15 w 114"/>
              <a:gd name="T35" fmla="*/ 99 h 128"/>
              <a:gd name="T36" fmla="*/ 48 w 114"/>
              <a:gd name="T37" fmla="*/ 117 h 128"/>
              <a:gd name="T38" fmla="*/ 48 w 114"/>
              <a:gd name="T39" fmla="*/ 118 h 128"/>
              <a:gd name="T40" fmla="*/ 57 w 114"/>
              <a:gd name="T41" fmla="*/ 128 h 128"/>
              <a:gd name="T42" fmla="*/ 66 w 114"/>
              <a:gd name="T43" fmla="*/ 118 h 128"/>
              <a:gd name="T44" fmla="*/ 66 w 114"/>
              <a:gd name="T45" fmla="*/ 117 h 128"/>
              <a:gd name="T46" fmla="*/ 99 w 114"/>
              <a:gd name="T47" fmla="*/ 99 h 128"/>
              <a:gd name="T48" fmla="*/ 104 w 114"/>
              <a:gd name="T49" fmla="*/ 100 h 128"/>
              <a:gd name="T50" fmla="*/ 114 w 114"/>
              <a:gd name="T51" fmla="*/ 91 h 128"/>
              <a:gd name="T52" fmla="*/ 108 w 114"/>
              <a:gd name="T53" fmla="*/ 82 h 128"/>
              <a:gd name="T54" fmla="*/ 14 w 114"/>
              <a:gd name="T55" fmla="*/ 82 h 128"/>
              <a:gd name="T56" fmla="*/ 14 w 114"/>
              <a:gd name="T57" fmla="*/ 45 h 128"/>
              <a:gd name="T58" fmla="*/ 15 w 114"/>
              <a:gd name="T59" fmla="*/ 44 h 128"/>
              <a:gd name="T60" fmla="*/ 48 w 114"/>
              <a:gd name="T61" fmla="*/ 63 h 128"/>
              <a:gd name="T62" fmla="*/ 48 w 114"/>
              <a:gd name="T63" fmla="*/ 64 h 128"/>
              <a:gd name="T64" fmla="*/ 53 w 114"/>
              <a:gd name="T65" fmla="*/ 72 h 128"/>
              <a:gd name="T66" fmla="*/ 53 w 114"/>
              <a:gd name="T67" fmla="*/ 110 h 128"/>
              <a:gd name="T68" fmla="*/ 52 w 114"/>
              <a:gd name="T69" fmla="*/ 110 h 128"/>
              <a:gd name="T70" fmla="*/ 19 w 114"/>
              <a:gd name="T71" fmla="*/ 92 h 128"/>
              <a:gd name="T72" fmla="*/ 19 w 114"/>
              <a:gd name="T73" fmla="*/ 91 h 128"/>
              <a:gd name="T74" fmla="*/ 14 w 114"/>
              <a:gd name="T75" fmla="*/ 82 h 128"/>
              <a:gd name="T76" fmla="*/ 57 w 114"/>
              <a:gd name="T77" fmla="*/ 18 h 128"/>
              <a:gd name="T78" fmla="*/ 62 w 114"/>
              <a:gd name="T79" fmla="*/ 17 h 128"/>
              <a:gd name="T80" fmla="*/ 95 w 114"/>
              <a:gd name="T81" fmla="*/ 36 h 128"/>
              <a:gd name="T82" fmla="*/ 95 w 114"/>
              <a:gd name="T83" fmla="*/ 36 h 128"/>
              <a:gd name="T84" fmla="*/ 95 w 114"/>
              <a:gd name="T85" fmla="*/ 37 h 128"/>
              <a:gd name="T86" fmla="*/ 62 w 114"/>
              <a:gd name="T87" fmla="*/ 56 h 128"/>
              <a:gd name="T88" fmla="*/ 57 w 114"/>
              <a:gd name="T89" fmla="*/ 54 h 128"/>
              <a:gd name="T90" fmla="*/ 52 w 114"/>
              <a:gd name="T91" fmla="*/ 56 h 128"/>
              <a:gd name="T92" fmla="*/ 19 w 114"/>
              <a:gd name="T93" fmla="*/ 37 h 128"/>
              <a:gd name="T94" fmla="*/ 19 w 114"/>
              <a:gd name="T95" fmla="*/ 36 h 128"/>
              <a:gd name="T96" fmla="*/ 19 w 114"/>
              <a:gd name="T97" fmla="*/ 36 h 128"/>
              <a:gd name="T98" fmla="*/ 52 w 114"/>
              <a:gd name="T99" fmla="*/ 17 h 128"/>
              <a:gd name="T100" fmla="*/ 57 w 114"/>
              <a:gd name="T101" fmla="*/ 18 h 128"/>
              <a:gd name="T102" fmla="*/ 61 w 114"/>
              <a:gd name="T103" fmla="*/ 110 h 128"/>
              <a:gd name="T104" fmla="*/ 61 w 114"/>
              <a:gd name="T105" fmla="*/ 72 h 128"/>
              <a:gd name="T106" fmla="*/ 66 w 114"/>
              <a:gd name="T107" fmla="*/ 64 h 128"/>
              <a:gd name="T108" fmla="*/ 66 w 114"/>
              <a:gd name="T109" fmla="*/ 63 h 128"/>
              <a:gd name="T110" fmla="*/ 99 w 114"/>
              <a:gd name="T111" fmla="*/ 44 h 128"/>
              <a:gd name="T112" fmla="*/ 100 w 114"/>
              <a:gd name="T113" fmla="*/ 45 h 128"/>
              <a:gd name="T114" fmla="*/ 100 w 114"/>
              <a:gd name="T115" fmla="*/ 82 h 128"/>
              <a:gd name="T116" fmla="*/ 95 w 114"/>
              <a:gd name="T117" fmla="*/ 91 h 128"/>
              <a:gd name="T118" fmla="*/ 95 w 114"/>
              <a:gd name="T119" fmla="*/ 92 h 128"/>
              <a:gd name="T120" fmla="*/ 62 w 114"/>
              <a:gd name="T121" fmla="*/ 110 h 128"/>
              <a:gd name="T122" fmla="*/ 61 w 114"/>
              <a:gd name="T123" fmla="*/ 11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4" h="128">
                <a:moveTo>
                  <a:pt x="108" y="82"/>
                </a:moveTo>
                <a:cubicBezTo>
                  <a:pt x="108" y="45"/>
                  <a:pt x="108" y="45"/>
                  <a:pt x="108" y="45"/>
                </a:cubicBezTo>
                <a:cubicBezTo>
                  <a:pt x="111" y="43"/>
                  <a:pt x="114" y="40"/>
                  <a:pt x="114" y="36"/>
                </a:cubicBezTo>
                <a:cubicBezTo>
                  <a:pt x="114" y="31"/>
                  <a:pt x="109" y="27"/>
                  <a:pt x="104" y="27"/>
                </a:cubicBezTo>
                <a:cubicBezTo>
                  <a:pt x="102" y="27"/>
                  <a:pt x="100" y="28"/>
                  <a:pt x="99" y="29"/>
                </a:cubicBezTo>
                <a:cubicBezTo>
                  <a:pt x="66" y="10"/>
                  <a:pt x="66" y="10"/>
                  <a:pt x="66" y="10"/>
                </a:cubicBezTo>
                <a:cubicBezTo>
                  <a:pt x="66" y="10"/>
                  <a:pt x="66" y="9"/>
                  <a:pt x="66" y="9"/>
                </a:cubicBezTo>
                <a:cubicBezTo>
                  <a:pt x="66" y="4"/>
                  <a:pt x="62" y="0"/>
                  <a:pt x="57" y="0"/>
                </a:cubicBezTo>
                <a:cubicBezTo>
                  <a:pt x="52" y="0"/>
                  <a:pt x="48" y="4"/>
                  <a:pt x="48" y="9"/>
                </a:cubicBezTo>
                <a:cubicBezTo>
                  <a:pt x="48" y="9"/>
                  <a:pt x="48" y="10"/>
                  <a:pt x="48" y="10"/>
                </a:cubicBezTo>
                <a:cubicBezTo>
                  <a:pt x="15" y="29"/>
                  <a:pt x="15" y="29"/>
                  <a:pt x="15" y="29"/>
                </a:cubicBezTo>
                <a:cubicBezTo>
                  <a:pt x="14" y="28"/>
                  <a:pt x="12" y="27"/>
                  <a:pt x="10" y="27"/>
                </a:cubicBezTo>
                <a:cubicBezTo>
                  <a:pt x="5" y="27"/>
                  <a:pt x="0" y="31"/>
                  <a:pt x="0" y="36"/>
                </a:cubicBezTo>
                <a:cubicBezTo>
                  <a:pt x="0" y="40"/>
                  <a:pt x="3" y="43"/>
                  <a:pt x="6" y="45"/>
                </a:cubicBezTo>
                <a:cubicBezTo>
                  <a:pt x="6" y="82"/>
                  <a:pt x="6" y="82"/>
                  <a:pt x="6" y="82"/>
                </a:cubicBezTo>
                <a:cubicBezTo>
                  <a:pt x="3" y="84"/>
                  <a:pt x="0" y="87"/>
                  <a:pt x="0" y="91"/>
                </a:cubicBezTo>
                <a:cubicBezTo>
                  <a:pt x="0" y="96"/>
                  <a:pt x="5" y="100"/>
                  <a:pt x="10" y="100"/>
                </a:cubicBezTo>
                <a:cubicBezTo>
                  <a:pt x="12" y="100"/>
                  <a:pt x="14" y="100"/>
                  <a:pt x="15" y="99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8" y="118"/>
                  <a:pt x="48" y="118"/>
                  <a:pt x="48" y="118"/>
                </a:cubicBezTo>
                <a:cubicBezTo>
                  <a:pt x="48" y="123"/>
                  <a:pt x="52" y="128"/>
                  <a:pt x="57" y="128"/>
                </a:cubicBezTo>
                <a:cubicBezTo>
                  <a:pt x="62" y="128"/>
                  <a:pt x="66" y="123"/>
                  <a:pt x="66" y="118"/>
                </a:cubicBezTo>
                <a:cubicBezTo>
                  <a:pt x="66" y="118"/>
                  <a:pt x="66" y="118"/>
                  <a:pt x="66" y="117"/>
                </a:cubicBezTo>
                <a:cubicBezTo>
                  <a:pt x="99" y="99"/>
                  <a:pt x="99" y="99"/>
                  <a:pt x="99" y="99"/>
                </a:cubicBezTo>
                <a:cubicBezTo>
                  <a:pt x="100" y="100"/>
                  <a:pt x="102" y="100"/>
                  <a:pt x="104" y="100"/>
                </a:cubicBezTo>
                <a:cubicBezTo>
                  <a:pt x="109" y="100"/>
                  <a:pt x="114" y="96"/>
                  <a:pt x="114" y="91"/>
                </a:cubicBezTo>
                <a:cubicBezTo>
                  <a:pt x="114" y="87"/>
                  <a:pt x="111" y="84"/>
                  <a:pt x="108" y="82"/>
                </a:cubicBezTo>
                <a:close/>
                <a:moveTo>
                  <a:pt x="14" y="82"/>
                </a:moveTo>
                <a:cubicBezTo>
                  <a:pt x="14" y="45"/>
                  <a:pt x="14" y="45"/>
                  <a:pt x="14" y="45"/>
                </a:cubicBezTo>
                <a:cubicBezTo>
                  <a:pt x="14" y="45"/>
                  <a:pt x="15" y="44"/>
                  <a:pt x="15" y="44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4"/>
                </a:cubicBezTo>
                <a:cubicBezTo>
                  <a:pt x="48" y="67"/>
                  <a:pt x="50" y="71"/>
                  <a:pt x="53" y="72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10"/>
                  <a:pt x="52" y="110"/>
                  <a:pt x="52" y="110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2"/>
                  <a:pt x="19" y="91"/>
                  <a:pt x="19" y="91"/>
                </a:cubicBezTo>
                <a:cubicBezTo>
                  <a:pt x="19" y="87"/>
                  <a:pt x="17" y="84"/>
                  <a:pt x="14" y="82"/>
                </a:cubicBezTo>
                <a:close/>
                <a:moveTo>
                  <a:pt x="57" y="18"/>
                </a:moveTo>
                <a:cubicBezTo>
                  <a:pt x="59" y="18"/>
                  <a:pt x="61" y="18"/>
                  <a:pt x="62" y="17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7"/>
                  <a:pt x="95" y="37"/>
                  <a:pt x="95" y="37"/>
                </a:cubicBezTo>
                <a:cubicBezTo>
                  <a:pt x="62" y="56"/>
                  <a:pt x="62" y="56"/>
                  <a:pt x="62" y="56"/>
                </a:cubicBezTo>
                <a:cubicBezTo>
                  <a:pt x="61" y="55"/>
                  <a:pt x="59" y="54"/>
                  <a:pt x="57" y="54"/>
                </a:cubicBezTo>
                <a:cubicBezTo>
                  <a:pt x="55" y="54"/>
                  <a:pt x="53" y="55"/>
                  <a:pt x="52" y="56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7"/>
                  <a:pt x="19" y="37"/>
                  <a:pt x="19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8"/>
                  <a:pt x="55" y="18"/>
                  <a:pt x="57" y="18"/>
                </a:cubicBezTo>
                <a:close/>
                <a:moveTo>
                  <a:pt x="61" y="110"/>
                </a:moveTo>
                <a:cubicBezTo>
                  <a:pt x="61" y="72"/>
                  <a:pt x="61" y="72"/>
                  <a:pt x="61" y="72"/>
                </a:cubicBezTo>
                <a:cubicBezTo>
                  <a:pt x="64" y="71"/>
                  <a:pt x="66" y="67"/>
                  <a:pt x="66" y="64"/>
                </a:cubicBezTo>
                <a:cubicBezTo>
                  <a:pt x="66" y="63"/>
                  <a:pt x="66" y="63"/>
                  <a:pt x="66" y="63"/>
                </a:cubicBezTo>
                <a:cubicBezTo>
                  <a:pt x="99" y="44"/>
                  <a:pt x="99" y="44"/>
                  <a:pt x="99" y="44"/>
                </a:cubicBezTo>
                <a:cubicBezTo>
                  <a:pt x="99" y="44"/>
                  <a:pt x="100" y="45"/>
                  <a:pt x="100" y="45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97" y="84"/>
                  <a:pt x="95" y="87"/>
                  <a:pt x="95" y="91"/>
                </a:cubicBezTo>
                <a:cubicBezTo>
                  <a:pt x="95" y="91"/>
                  <a:pt x="95" y="92"/>
                  <a:pt x="95" y="92"/>
                </a:cubicBezTo>
                <a:cubicBezTo>
                  <a:pt x="62" y="110"/>
                  <a:pt x="62" y="110"/>
                  <a:pt x="62" y="110"/>
                </a:cubicBezTo>
                <a:cubicBezTo>
                  <a:pt x="62" y="110"/>
                  <a:pt x="61" y="110"/>
                  <a:pt x="61" y="110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51"/>
          <p:cNvSpPr>
            <a:spLocks noEditPoints="1"/>
          </p:cNvSpPr>
          <p:nvPr/>
        </p:nvSpPr>
        <p:spPr bwMode="auto">
          <a:xfrm>
            <a:off x="6412809" y="2897187"/>
            <a:ext cx="304800" cy="363538"/>
          </a:xfrm>
          <a:custGeom>
            <a:avLst/>
            <a:gdLst>
              <a:gd name="T0" fmla="*/ 230 w 230"/>
              <a:gd name="T1" fmla="*/ 249 h 281"/>
              <a:gd name="T2" fmla="*/ 198 w 230"/>
              <a:gd name="T3" fmla="*/ 281 h 281"/>
              <a:gd name="T4" fmla="*/ 32 w 230"/>
              <a:gd name="T5" fmla="*/ 281 h 281"/>
              <a:gd name="T6" fmla="*/ 0 w 230"/>
              <a:gd name="T7" fmla="*/ 249 h 281"/>
              <a:gd name="T8" fmla="*/ 0 w 230"/>
              <a:gd name="T9" fmla="*/ 32 h 281"/>
              <a:gd name="T10" fmla="*/ 32 w 230"/>
              <a:gd name="T11" fmla="*/ 0 h 281"/>
              <a:gd name="T12" fmla="*/ 198 w 230"/>
              <a:gd name="T13" fmla="*/ 0 h 281"/>
              <a:gd name="T14" fmla="*/ 230 w 230"/>
              <a:gd name="T15" fmla="*/ 32 h 281"/>
              <a:gd name="T16" fmla="*/ 230 w 230"/>
              <a:gd name="T17" fmla="*/ 249 h 281"/>
              <a:gd name="T18" fmla="*/ 205 w 230"/>
              <a:gd name="T19" fmla="*/ 32 h 281"/>
              <a:gd name="T20" fmla="*/ 198 w 230"/>
              <a:gd name="T21" fmla="*/ 26 h 281"/>
              <a:gd name="T22" fmla="*/ 32 w 230"/>
              <a:gd name="T23" fmla="*/ 26 h 281"/>
              <a:gd name="T24" fmla="*/ 26 w 230"/>
              <a:gd name="T25" fmla="*/ 32 h 281"/>
              <a:gd name="T26" fmla="*/ 26 w 230"/>
              <a:gd name="T27" fmla="*/ 224 h 281"/>
              <a:gd name="T28" fmla="*/ 32 w 230"/>
              <a:gd name="T29" fmla="*/ 230 h 281"/>
              <a:gd name="T30" fmla="*/ 198 w 230"/>
              <a:gd name="T31" fmla="*/ 230 h 281"/>
              <a:gd name="T32" fmla="*/ 205 w 230"/>
              <a:gd name="T33" fmla="*/ 224 h 281"/>
              <a:gd name="T34" fmla="*/ 205 w 230"/>
              <a:gd name="T35" fmla="*/ 32 h 281"/>
              <a:gd name="T36" fmla="*/ 115 w 230"/>
              <a:gd name="T37" fmla="*/ 243 h 281"/>
              <a:gd name="T38" fmla="*/ 103 w 230"/>
              <a:gd name="T39" fmla="*/ 256 h 281"/>
              <a:gd name="T40" fmla="*/ 115 w 230"/>
              <a:gd name="T41" fmla="*/ 268 h 281"/>
              <a:gd name="T42" fmla="*/ 128 w 230"/>
              <a:gd name="T43" fmla="*/ 256 h 281"/>
              <a:gd name="T44" fmla="*/ 115 w 230"/>
              <a:gd name="T45" fmla="*/ 243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0" h="281">
                <a:moveTo>
                  <a:pt x="230" y="249"/>
                </a:moveTo>
                <a:cubicBezTo>
                  <a:pt x="230" y="267"/>
                  <a:pt x="216" y="281"/>
                  <a:pt x="198" y="281"/>
                </a:cubicBezTo>
                <a:cubicBezTo>
                  <a:pt x="32" y="281"/>
                  <a:pt x="32" y="281"/>
                  <a:pt x="32" y="281"/>
                </a:cubicBezTo>
                <a:cubicBezTo>
                  <a:pt x="15" y="281"/>
                  <a:pt x="0" y="267"/>
                  <a:pt x="0" y="24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6" y="0"/>
                  <a:pt x="230" y="15"/>
                  <a:pt x="230" y="32"/>
                </a:cubicBezTo>
                <a:lnTo>
                  <a:pt x="230" y="249"/>
                </a:lnTo>
                <a:close/>
                <a:moveTo>
                  <a:pt x="205" y="32"/>
                </a:moveTo>
                <a:cubicBezTo>
                  <a:pt x="205" y="29"/>
                  <a:pt x="202" y="26"/>
                  <a:pt x="198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29" y="26"/>
                  <a:pt x="26" y="29"/>
                  <a:pt x="26" y="32"/>
                </a:cubicBezTo>
                <a:cubicBezTo>
                  <a:pt x="26" y="224"/>
                  <a:pt x="26" y="224"/>
                  <a:pt x="26" y="224"/>
                </a:cubicBezTo>
                <a:cubicBezTo>
                  <a:pt x="26" y="227"/>
                  <a:pt x="29" y="230"/>
                  <a:pt x="32" y="230"/>
                </a:cubicBezTo>
                <a:cubicBezTo>
                  <a:pt x="198" y="230"/>
                  <a:pt x="198" y="230"/>
                  <a:pt x="198" y="230"/>
                </a:cubicBezTo>
                <a:cubicBezTo>
                  <a:pt x="202" y="230"/>
                  <a:pt x="205" y="227"/>
                  <a:pt x="205" y="224"/>
                </a:cubicBezTo>
                <a:lnTo>
                  <a:pt x="205" y="32"/>
                </a:lnTo>
                <a:close/>
                <a:moveTo>
                  <a:pt x="115" y="243"/>
                </a:moveTo>
                <a:cubicBezTo>
                  <a:pt x="108" y="243"/>
                  <a:pt x="103" y="249"/>
                  <a:pt x="103" y="256"/>
                </a:cubicBezTo>
                <a:cubicBezTo>
                  <a:pt x="103" y="262"/>
                  <a:pt x="108" y="268"/>
                  <a:pt x="115" y="268"/>
                </a:cubicBezTo>
                <a:cubicBezTo>
                  <a:pt x="122" y="268"/>
                  <a:pt x="128" y="262"/>
                  <a:pt x="128" y="256"/>
                </a:cubicBezTo>
                <a:cubicBezTo>
                  <a:pt x="128" y="249"/>
                  <a:pt x="122" y="243"/>
                  <a:pt x="115" y="24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5723834" y="3508375"/>
            <a:ext cx="357188" cy="290513"/>
            <a:chOff x="5723834" y="3508375"/>
            <a:chExt cx="357188" cy="290513"/>
          </a:xfrm>
        </p:grpSpPr>
        <p:sp>
          <p:nvSpPr>
            <p:cNvPr id="292" name="Freeform 255"/>
            <p:cNvSpPr>
              <a:spLocks noEditPoints="1"/>
            </p:cNvSpPr>
            <p:nvPr/>
          </p:nvSpPr>
          <p:spPr bwMode="auto">
            <a:xfrm>
              <a:off x="5861946" y="3629025"/>
              <a:ext cx="104775" cy="169863"/>
            </a:xfrm>
            <a:custGeom>
              <a:avLst/>
              <a:gdLst>
                <a:gd name="T0" fmla="*/ 3 w 90"/>
                <a:gd name="T1" fmla="*/ 98 h 148"/>
                <a:gd name="T2" fmla="*/ 3 w 90"/>
                <a:gd name="T3" fmla="*/ 108 h 148"/>
                <a:gd name="T4" fmla="*/ 40 w 90"/>
                <a:gd name="T5" fmla="*/ 145 h 148"/>
                <a:gd name="T6" fmla="*/ 45 w 90"/>
                <a:gd name="T7" fmla="*/ 148 h 148"/>
                <a:gd name="T8" fmla="*/ 50 w 90"/>
                <a:gd name="T9" fmla="*/ 145 h 148"/>
                <a:gd name="T10" fmla="*/ 88 w 90"/>
                <a:gd name="T11" fmla="*/ 108 h 148"/>
                <a:gd name="T12" fmla="*/ 88 w 90"/>
                <a:gd name="T13" fmla="*/ 98 h 148"/>
                <a:gd name="T14" fmla="*/ 83 w 90"/>
                <a:gd name="T15" fmla="*/ 96 h 148"/>
                <a:gd name="T16" fmla="*/ 78 w 90"/>
                <a:gd name="T17" fmla="*/ 98 h 148"/>
                <a:gd name="T18" fmla="*/ 52 w 90"/>
                <a:gd name="T19" fmla="*/ 123 h 148"/>
                <a:gd name="T20" fmla="*/ 52 w 90"/>
                <a:gd name="T21" fmla="*/ 7 h 148"/>
                <a:gd name="T22" fmla="*/ 45 w 90"/>
                <a:gd name="T23" fmla="*/ 0 h 148"/>
                <a:gd name="T24" fmla="*/ 38 w 90"/>
                <a:gd name="T25" fmla="*/ 7 h 148"/>
                <a:gd name="T26" fmla="*/ 38 w 90"/>
                <a:gd name="T27" fmla="*/ 123 h 148"/>
                <a:gd name="T28" fmla="*/ 13 w 90"/>
                <a:gd name="T29" fmla="*/ 98 h 148"/>
                <a:gd name="T30" fmla="*/ 3 w 90"/>
                <a:gd name="T31" fmla="*/ 98 h 148"/>
                <a:gd name="T32" fmla="*/ 3 w 90"/>
                <a:gd name="T33" fmla="*/ 98 h 148"/>
                <a:gd name="T34" fmla="*/ 3 w 90"/>
                <a:gd name="T35" fmla="*/ 9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148">
                  <a:moveTo>
                    <a:pt x="3" y="98"/>
                  </a:moveTo>
                  <a:cubicBezTo>
                    <a:pt x="0" y="101"/>
                    <a:pt x="0" y="105"/>
                    <a:pt x="3" y="108"/>
                  </a:cubicBezTo>
                  <a:cubicBezTo>
                    <a:pt x="40" y="145"/>
                    <a:pt x="40" y="145"/>
                    <a:pt x="40" y="145"/>
                  </a:cubicBezTo>
                  <a:cubicBezTo>
                    <a:pt x="42" y="147"/>
                    <a:pt x="43" y="148"/>
                    <a:pt x="45" y="148"/>
                  </a:cubicBezTo>
                  <a:cubicBezTo>
                    <a:pt x="47" y="148"/>
                    <a:pt x="49" y="147"/>
                    <a:pt x="50" y="145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90" y="105"/>
                    <a:pt x="90" y="101"/>
                    <a:pt x="88" y="98"/>
                  </a:cubicBezTo>
                  <a:cubicBezTo>
                    <a:pt x="86" y="97"/>
                    <a:pt x="84" y="96"/>
                    <a:pt x="83" y="96"/>
                  </a:cubicBezTo>
                  <a:cubicBezTo>
                    <a:pt x="81" y="96"/>
                    <a:pt x="79" y="97"/>
                    <a:pt x="78" y="98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3"/>
                    <a:pt x="49" y="0"/>
                    <a:pt x="45" y="0"/>
                  </a:cubicBezTo>
                  <a:cubicBezTo>
                    <a:pt x="41" y="0"/>
                    <a:pt x="38" y="3"/>
                    <a:pt x="38" y="7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0" y="95"/>
                    <a:pt x="6" y="95"/>
                    <a:pt x="3" y="98"/>
                  </a:cubicBezTo>
                  <a:close/>
                  <a:moveTo>
                    <a:pt x="3" y="98"/>
                  </a:moveTo>
                  <a:cubicBezTo>
                    <a:pt x="3" y="98"/>
                    <a:pt x="3" y="98"/>
                    <a:pt x="3" y="98"/>
                  </a:cubicBezTo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56"/>
            <p:cNvSpPr>
              <a:spLocks/>
            </p:cNvSpPr>
            <p:nvPr/>
          </p:nvSpPr>
          <p:spPr bwMode="auto">
            <a:xfrm>
              <a:off x="5723834" y="3508375"/>
              <a:ext cx="357188" cy="212725"/>
            </a:xfrm>
            <a:custGeom>
              <a:avLst/>
              <a:gdLst>
                <a:gd name="T0" fmla="*/ 244 w 304"/>
                <a:gd name="T1" fmla="*/ 186 h 186"/>
                <a:gd name="T2" fmla="*/ 187 w 304"/>
                <a:gd name="T3" fmla="*/ 186 h 186"/>
                <a:gd name="T4" fmla="*/ 180 w 304"/>
                <a:gd name="T5" fmla="*/ 179 h 186"/>
                <a:gd name="T6" fmla="*/ 187 w 304"/>
                <a:gd name="T7" fmla="*/ 172 h 186"/>
                <a:gd name="T8" fmla="*/ 244 w 304"/>
                <a:gd name="T9" fmla="*/ 172 h 186"/>
                <a:gd name="T10" fmla="*/ 290 w 304"/>
                <a:gd name="T11" fmla="*/ 126 h 186"/>
                <a:gd name="T12" fmla="*/ 244 w 304"/>
                <a:gd name="T13" fmla="*/ 80 h 186"/>
                <a:gd name="T14" fmla="*/ 238 w 304"/>
                <a:gd name="T15" fmla="*/ 80 h 186"/>
                <a:gd name="T16" fmla="*/ 237 w 304"/>
                <a:gd name="T17" fmla="*/ 74 h 186"/>
                <a:gd name="T18" fmla="*/ 174 w 304"/>
                <a:gd name="T19" fmla="*/ 14 h 186"/>
                <a:gd name="T20" fmla="*/ 111 w 304"/>
                <a:gd name="T21" fmla="*/ 66 h 186"/>
                <a:gd name="T22" fmla="*/ 110 w 304"/>
                <a:gd name="T23" fmla="*/ 72 h 186"/>
                <a:gd name="T24" fmla="*/ 104 w 304"/>
                <a:gd name="T25" fmla="*/ 72 h 186"/>
                <a:gd name="T26" fmla="*/ 102 w 304"/>
                <a:gd name="T27" fmla="*/ 72 h 186"/>
                <a:gd name="T28" fmla="*/ 54 w 304"/>
                <a:gd name="T29" fmla="*/ 107 h 186"/>
                <a:gd name="T30" fmla="*/ 52 w 304"/>
                <a:gd name="T31" fmla="*/ 113 h 186"/>
                <a:gd name="T32" fmla="*/ 47 w 304"/>
                <a:gd name="T33" fmla="*/ 112 h 186"/>
                <a:gd name="T34" fmla="*/ 44 w 304"/>
                <a:gd name="T35" fmla="*/ 112 h 186"/>
                <a:gd name="T36" fmla="*/ 14 w 304"/>
                <a:gd name="T37" fmla="*/ 142 h 186"/>
                <a:gd name="T38" fmla="*/ 44 w 304"/>
                <a:gd name="T39" fmla="*/ 172 h 186"/>
                <a:gd name="T40" fmla="*/ 138 w 304"/>
                <a:gd name="T41" fmla="*/ 172 h 186"/>
                <a:gd name="T42" fmla="*/ 145 w 304"/>
                <a:gd name="T43" fmla="*/ 179 h 186"/>
                <a:gd name="T44" fmla="*/ 138 w 304"/>
                <a:gd name="T45" fmla="*/ 186 h 186"/>
                <a:gd name="T46" fmla="*/ 44 w 304"/>
                <a:gd name="T47" fmla="*/ 186 h 186"/>
                <a:gd name="T48" fmla="*/ 0 w 304"/>
                <a:gd name="T49" fmla="*/ 142 h 186"/>
                <a:gd name="T50" fmla="*/ 42 w 304"/>
                <a:gd name="T51" fmla="*/ 98 h 186"/>
                <a:gd name="T52" fmla="*/ 99 w 304"/>
                <a:gd name="T53" fmla="*/ 58 h 186"/>
                <a:gd name="T54" fmla="*/ 174 w 304"/>
                <a:gd name="T55" fmla="*/ 0 h 186"/>
                <a:gd name="T56" fmla="*/ 250 w 304"/>
                <a:gd name="T57" fmla="*/ 67 h 186"/>
                <a:gd name="T58" fmla="*/ 304 w 304"/>
                <a:gd name="T59" fmla="*/ 126 h 186"/>
                <a:gd name="T60" fmla="*/ 244 w 304"/>
                <a:gd name="T61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4" h="186">
                  <a:moveTo>
                    <a:pt x="244" y="186"/>
                  </a:moveTo>
                  <a:cubicBezTo>
                    <a:pt x="187" y="186"/>
                    <a:pt x="187" y="186"/>
                    <a:pt x="187" y="186"/>
                  </a:cubicBezTo>
                  <a:cubicBezTo>
                    <a:pt x="183" y="186"/>
                    <a:pt x="180" y="183"/>
                    <a:pt x="180" y="179"/>
                  </a:cubicBezTo>
                  <a:cubicBezTo>
                    <a:pt x="180" y="175"/>
                    <a:pt x="183" y="172"/>
                    <a:pt x="187" y="172"/>
                  </a:cubicBezTo>
                  <a:cubicBezTo>
                    <a:pt x="244" y="172"/>
                    <a:pt x="244" y="172"/>
                    <a:pt x="244" y="172"/>
                  </a:cubicBezTo>
                  <a:cubicBezTo>
                    <a:pt x="269" y="172"/>
                    <a:pt x="290" y="151"/>
                    <a:pt x="290" y="126"/>
                  </a:cubicBezTo>
                  <a:cubicBezTo>
                    <a:pt x="290" y="101"/>
                    <a:pt x="269" y="80"/>
                    <a:pt x="244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5" y="40"/>
                    <a:pt x="207" y="14"/>
                    <a:pt x="174" y="14"/>
                  </a:cubicBezTo>
                  <a:cubicBezTo>
                    <a:pt x="143" y="14"/>
                    <a:pt x="117" y="36"/>
                    <a:pt x="111" y="66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3" y="72"/>
                    <a:pt x="102" y="72"/>
                  </a:cubicBezTo>
                  <a:cubicBezTo>
                    <a:pt x="80" y="72"/>
                    <a:pt x="61" y="86"/>
                    <a:pt x="54" y="107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6" y="112"/>
                    <a:pt x="45" y="112"/>
                    <a:pt x="44" y="112"/>
                  </a:cubicBezTo>
                  <a:cubicBezTo>
                    <a:pt x="28" y="112"/>
                    <a:pt x="14" y="126"/>
                    <a:pt x="14" y="142"/>
                  </a:cubicBezTo>
                  <a:cubicBezTo>
                    <a:pt x="14" y="158"/>
                    <a:pt x="28" y="172"/>
                    <a:pt x="44" y="172"/>
                  </a:cubicBezTo>
                  <a:cubicBezTo>
                    <a:pt x="138" y="172"/>
                    <a:pt x="138" y="172"/>
                    <a:pt x="138" y="172"/>
                  </a:cubicBezTo>
                  <a:cubicBezTo>
                    <a:pt x="141" y="172"/>
                    <a:pt x="145" y="175"/>
                    <a:pt x="145" y="179"/>
                  </a:cubicBezTo>
                  <a:cubicBezTo>
                    <a:pt x="145" y="183"/>
                    <a:pt x="141" y="186"/>
                    <a:pt x="138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20" y="186"/>
                    <a:pt x="0" y="166"/>
                    <a:pt x="0" y="142"/>
                  </a:cubicBezTo>
                  <a:cubicBezTo>
                    <a:pt x="0" y="118"/>
                    <a:pt x="19" y="99"/>
                    <a:pt x="42" y="98"/>
                  </a:cubicBezTo>
                  <a:cubicBezTo>
                    <a:pt x="52" y="75"/>
                    <a:pt x="73" y="59"/>
                    <a:pt x="99" y="58"/>
                  </a:cubicBezTo>
                  <a:cubicBezTo>
                    <a:pt x="108" y="24"/>
                    <a:pt x="138" y="0"/>
                    <a:pt x="174" y="0"/>
                  </a:cubicBezTo>
                  <a:cubicBezTo>
                    <a:pt x="212" y="0"/>
                    <a:pt x="245" y="29"/>
                    <a:pt x="250" y="67"/>
                  </a:cubicBezTo>
                  <a:cubicBezTo>
                    <a:pt x="280" y="70"/>
                    <a:pt x="304" y="95"/>
                    <a:pt x="304" y="126"/>
                  </a:cubicBezTo>
                  <a:cubicBezTo>
                    <a:pt x="304" y="159"/>
                    <a:pt x="277" y="186"/>
                    <a:pt x="244" y="186"/>
                  </a:cubicBez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6" name="Freeform 260"/>
          <p:cNvSpPr>
            <a:spLocks noEditPoints="1"/>
          </p:cNvSpPr>
          <p:nvPr/>
        </p:nvSpPr>
        <p:spPr bwMode="auto">
          <a:xfrm>
            <a:off x="6455671" y="3441700"/>
            <a:ext cx="223837" cy="360362"/>
          </a:xfrm>
          <a:custGeom>
            <a:avLst/>
            <a:gdLst>
              <a:gd name="T0" fmla="*/ 153 w 153"/>
              <a:gd name="T1" fmla="*/ 230 h 255"/>
              <a:gd name="T2" fmla="*/ 128 w 153"/>
              <a:gd name="T3" fmla="*/ 255 h 255"/>
              <a:gd name="T4" fmla="*/ 26 w 153"/>
              <a:gd name="T5" fmla="*/ 255 h 255"/>
              <a:gd name="T6" fmla="*/ 0 w 153"/>
              <a:gd name="T7" fmla="*/ 230 h 255"/>
              <a:gd name="T8" fmla="*/ 0 w 153"/>
              <a:gd name="T9" fmla="*/ 25 h 255"/>
              <a:gd name="T10" fmla="*/ 26 w 153"/>
              <a:gd name="T11" fmla="*/ 0 h 255"/>
              <a:gd name="T12" fmla="*/ 128 w 153"/>
              <a:gd name="T13" fmla="*/ 0 h 255"/>
              <a:gd name="T14" fmla="*/ 153 w 153"/>
              <a:gd name="T15" fmla="*/ 25 h 255"/>
              <a:gd name="T16" fmla="*/ 153 w 153"/>
              <a:gd name="T17" fmla="*/ 230 h 255"/>
              <a:gd name="T18" fmla="*/ 134 w 153"/>
              <a:gd name="T19" fmla="*/ 57 h 255"/>
              <a:gd name="T20" fmla="*/ 128 w 153"/>
              <a:gd name="T21" fmla="*/ 51 h 255"/>
              <a:gd name="T22" fmla="*/ 26 w 153"/>
              <a:gd name="T23" fmla="*/ 51 h 255"/>
              <a:gd name="T24" fmla="*/ 19 w 153"/>
              <a:gd name="T25" fmla="*/ 57 h 255"/>
              <a:gd name="T26" fmla="*/ 19 w 153"/>
              <a:gd name="T27" fmla="*/ 198 h 255"/>
              <a:gd name="T28" fmla="*/ 26 w 153"/>
              <a:gd name="T29" fmla="*/ 204 h 255"/>
              <a:gd name="T30" fmla="*/ 128 w 153"/>
              <a:gd name="T31" fmla="*/ 204 h 255"/>
              <a:gd name="T32" fmla="*/ 134 w 153"/>
              <a:gd name="T33" fmla="*/ 198 h 255"/>
              <a:gd name="T34" fmla="*/ 134 w 153"/>
              <a:gd name="T35" fmla="*/ 57 h 255"/>
              <a:gd name="T36" fmla="*/ 93 w 153"/>
              <a:gd name="T37" fmla="*/ 25 h 255"/>
              <a:gd name="T38" fmla="*/ 61 w 153"/>
              <a:gd name="T39" fmla="*/ 25 h 255"/>
              <a:gd name="T40" fmla="*/ 57 w 153"/>
              <a:gd name="T41" fmla="*/ 29 h 255"/>
              <a:gd name="T42" fmla="*/ 61 w 153"/>
              <a:gd name="T43" fmla="*/ 32 h 255"/>
              <a:gd name="T44" fmla="*/ 93 w 153"/>
              <a:gd name="T45" fmla="*/ 32 h 255"/>
              <a:gd name="T46" fmla="*/ 96 w 153"/>
              <a:gd name="T47" fmla="*/ 29 h 255"/>
              <a:gd name="T48" fmla="*/ 93 w 153"/>
              <a:gd name="T49" fmla="*/ 25 h 255"/>
              <a:gd name="T50" fmla="*/ 77 w 153"/>
              <a:gd name="T51" fmla="*/ 214 h 255"/>
              <a:gd name="T52" fmla="*/ 61 w 153"/>
              <a:gd name="T53" fmla="*/ 230 h 255"/>
              <a:gd name="T54" fmla="*/ 77 w 153"/>
              <a:gd name="T55" fmla="*/ 245 h 255"/>
              <a:gd name="T56" fmla="*/ 93 w 153"/>
              <a:gd name="T57" fmla="*/ 230 h 255"/>
              <a:gd name="T58" fmla="*/ 77 w 153"/>
              <a:gd name="T59" fmla="*/ 21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3" h="255">
                <a:moveTo>
                  <a:pt x="153" y="230"/>
                </a:moveTo>
                <a:cubicBezTo>
                  <a:pt x="153" y="243"/>
                  <a:pt x="142" y="255"/>
                  <a:pt x="128" y="255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12" y="255"/>
                  <a:pt x="0" y="243"/>
                  <a:pt x="0" y="23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2" y="0"/>
                  <a:pt x="26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2" y="0"/>
                  <a:pt x="153" y="11"/>
                  <a:pt x="153" y="25"/>
                </a:cubicBezTo>
                <a:lnTo>
                  <a:pt x="153" y="230"/>
                </a:lnTo>
                <a:close/>
                <a:moveTo>
                  <a:pt x="134" y="57"/>
                </a:moveTo>
                <a:cubicBezTo>
                  <a:pt x="134" y="54"/>
                  <a:pt x="131" y="51"/>
                  <a:pt x="128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22" y="51"/>
                  <a:pt x="19" y="54"/>
                  <a:pt x="19" y="57"/>
                </a:cubicBezTo>
                <a:cubicBezTo>
                  <a:pt x="19" y="198"/>
                  <a:pt x="19" y="198"/>
                  <a:pt x="19" y="198"/>
                </a:cubicBezTo>
                <a:cubicBezTo>
                  <a:pt x="19" y="201"/>
                  <a:pt x="22" y="204"/>
                  <a:pt x="26" y="204"/>
                </a:cubicBezTo>
                <a:cubicBezTo>
                  <a:pt x="128" y="204"/>
                  <a:pt x="128" y="204"/>
                  <a:pt x="128" y="204"/>
                </a:cubicBezTo>
                <a:cubicBezTo>
                  <a:pt x="131" y="204"/>
                  <a:pt x="134" y="201"/>
                  <a:pt x="134" y="198"/>
                </a:cubicBezTo>
                <a:lnTo>
                  <a:pt x="134" y="57"/>
                </a:lnTo>
                <a:close/>
                <a:moveTo>
                  <a:pt x="93" y="25"/>
                </a:moveTo>
                <a:cubicBezTo>
                  <a:pt x="61" y="25"/>
                  <a:pt x="61" y="25"/>
                  <a:pt x="61" y="25"/>
                </a:cubicBezTo>
                <a:cubicBezTo>
                  <a:pt x="59" y="25"/>
                  <a:pt x="57" y="27"/>
                  <a:pt x="57" y="29"/>
                </a:cubicBezTo>
                <a:cubicBezTo>
                  <a:pt x="57" y="30"/>
                  <a:pt x="59" y="32"/>
                  <a:pt x="61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4" y="32"/>
                  <a:pt x="96" y="30"/>
                  <a:pt x="96" y="29"/>
                </a:cubicBezTo>
                <a:cubicBezTo>
                  <a:pt x="96" y="27"/>
                  <a:pt x="94" y="25"/>
                  <a:pt x="93" y="25"/>
                </a:cubicBezTo>
                <a:close/>
                <a:moveTo>
                  <a:pt x="77" y="214"/>
                </a:moveTo>
                <a:cubicBezTo>
                  <a:pt x="68" y="214"/>
                  <a:pt x="61" y="221"/>
                  <a:pt x="61" y="230"/>
                </a:cubicBezTo>
                <a:cubicBezTo>
                  <a:pt x="61" y="238"/>
                  <a:pt x="68" y="245"/>
                  <a:pt x="77" y="245"/>
                </a:cubicBezTo>
                <a:cubicBezTo>
                  <a:pt x="85" y="245"/>
                  <a:pt x="93" y="238"/>
                  <a:pt x="93" y="230"/>
                </a:cubicBezTo>
                <a:cubicBezTo>
                  <a:pt x="93" y="221"/>
                  <a:pt x="85" y="214"/>
                  <a:pt x="77" y="214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9" name="Group 268"/>
          <p:cNvGrpSpPr/>
          <p:nvPr/>
        </p:nvGrpSpPr>
        <p:grpSpPr>
          <a:xfrm>
            <a:off x="5723834" y="4081463"/>
            <a:ext cx="360363" cy="279400"/>
            <a:chOff x="5723834" y="4081463"/>
            <a:chExt cx="360363" cy="279400"/>
          </a:xfrm>
        </p:grpSpPr>
        <p:sp>
          <p:nvSpPr>
            <p:cNvPr id="299" name="Freeform 264"/>
            <p:cNvSpPr>
              <a:spLocks noEditPoints="1"/>
            </p:cNvSpPr>
            <p:nvPr/>
          </p:nvSpPr>
          <p:spPr bwMode="auto">
            <a:xfrm>
              <a:off x="5861946" y="4189413"/>
              <a:ext cx="107950" cy="171450"/>
            </a:xfrm>
            <a:custGeom>
              <a:avLst/>
              <a:gdLst>
                <a:gd name="T0" fmla="*/ 87 w 90"/>
                <a:gd name="T1" fmla="*/ 49 h 148"/>
                <a:gd name="T2" fmla="*/ 87 w 90"/>
                <a:gd name="T3" fmla="*/ 40 h 148"/>
                <a:gd name="T4" fmla="*/ 50 w 90"/>
                <a:gd name="T5" fmla="*/ 2 h 148"/>
                <a:gd name="T6" fmla="*/ 45 w 90"/>
                <a:gd name="T7" fmla="*/ 0 h 148"/>
                <a:gd name="T8" fmla="*/ 40 w 90"/>
                <a:gd name="T9" fmla="*/ 2 h 148"/>
                <a:gd name="T10" fmla="*/ 2 w 90"/>
                <a:gd name="T11" fmla="*/ 40 h 148"/>
                <a:gd name="T12" fmla="*/ 2 w 90"/>
                <a:gd name="T13" fmla="*/ 49 h 148"/>
                <a:gd name="T14" fmla="*/ 7 w 90"/>
                <a:gd name="T15" fmla="*/ 52 h 148"/>
                <a:gd name="T16" fmla="*/ 12 w 90"/>
                <a:gd name="T17" fmla="*/ 49 h 148"/>
                <a:gd name="T18" fmla="*/ 38 w 90"/>
                <a:gd name="T19" fmla="*/ 24 h 148"/>
                <a:gd name="T20" fmla="*/ 38 w 90"/>
                <a:gd name="T21" fmla="*/ 141 h 148"/>
                <a:gd name="T22" fmla="*/ 45 w 90"/>
                <a:gd name="T23" fmla="*/ 148 h 148"/>
                <a:gd name="T24" fmla="*/ 52 w 90"/>
                <a:gd name="T25" fmla="*/ 141 h 148"/>
                <a:gd name="T26" fmla="*/ 52 w 90"/>
                <a:gd name="T27" fmla="*/ 24 h 148"/>
                <a:gd name="T28" fmla="*/ 77 w 90"/>
                <a:gd name="T29" fmla="*/ 49 h 148"/>
                <a:gd name="T30" fmla="*/ 87 w 90"/>
                <a:gd name="T31" fmla="*/ 49 h 148"/>
                <a:gd name="T32" fmla="*/ 87 w 90"/>
                <a:gd name="T33" fmla="*/ 49 h 148"/>
                <a:gd name="T34" fmla="*/ 87 w 90"/>
                <a:gd name="T35" fmla="*/ 4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148">
                  <a:moveTo>
                    <a:pt x="87" y="49"/>
                  </a:moveTo>
                  <a:cubicBezTo>
                    <a:pt x="90" y="47"/>
                    <a:pt x="90" y="42"/>
                    <a:pt x="87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8" y="1"/>
                    <a:pt x="47" y="0"/>
                    <a:pt x="45" y="0"/>
                  </a:cubicBezTo>
                  <a:cubicBezTo>
                    <a:pt x="43" y="0"/>
                    <a:pt x="41" y="1"/>
                    <a:pt x="40" y="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2"/>
                    <a:pt x="0" y="47"/>
                    <a:pt x="2" y="49"/>
                  </a:cubicBezTo>
                  <a:cubicBezTo>
                    <a:pt x="4" y="51"/>
                    <a:pt x="6" y="52"/>
                    <a:pt x="7" y="52"/>
                  </a:cubicBezTo>
                  <a:cubicBezTo>
                    <a:pt x="9" y="52"/>
                    <a:pt x="11" y="51"/>
                    <a:pt x="12" y="49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5"/>
                    <a:pt x="41" y="148"/>
                    <a:pt x="45" y="148"/>
                  </a:cubicBezTo>
                  <a:cubicBezTo>
                    <a:pt x="49" y="148"/>
                    <a:pt x="52" y="145"/>
                    <a:pt x="52" y="14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0" y="52"/>
                    <a:pt x="84" y="52"/>
                    <a:pt x="87" y="49"/>
                  </a:cubicBezTo>
                  <a:close/>
                  <a:moveTo>
                    <a:pt x="87" y="49"/>
                  </a:moveTo>
                  <a:cubicBezTo>
                    <a:pt x="87" y="49"/>
                    <a:pt x="87" y="49"/>
                    <a:pt x="87" y="49"/>
                  </a:cubicBezTo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65"/>
            <p:cNvSpPr>
              <a:spLocks/>
            </p:cNvSpPr>
            <p:nvPr/>
          </p:nvSpPr>
          <p:spPr bwMode="auto">
            <a:xfrm>
              <a:off x="5723834" y="4081463"/>
              <a:ext cx="360363" cy="215900"/>
            </a:xfrm>
            <a:custGeom>
              <a:avLst/>
              <a:gdLst>
                <a:gd name="T0" fmla="*/ 244 w 303"/>
                <a:gd name="T1" fmla="*/ 186 h 186"/>
                <a:gd name="T2" fmla="*/ 186 w 303"/>
                <a:gd name="T3" fmla="*/ 186 h 186"/>
                <a:gd name="T4" fmla="*/ 179 w 303"/>
                <a:gd name="T5" fmla="*/ 179 h 186"/>
                <a:gd name="T6" fmla="*/ 186 w 303"/>
                <a:gd name="T7" fmla="*/ 172 h 186"/>
                <a:gd name="T8" fmla="*/ 244 w 303"/>
                <a:gd name="T9" fmla="*/ 172 h 186"/>
                <a:gd name="T10" fmla="*/ 289 w 303"/>
                <a:gd name="T11" fmla="*/ 126 h 186"/>
                <a:gd name="T12" fmla="*/ 244 w 303"/>
                <a:gd name="T13" fmla="*/ 80 h 186"/>
                <a:gd name="T14" fmla="*/ 237 w 303"/>
                <a:gd name="T15" fmla="*/ 80 h 186"/>
                <a:gd name="T16" fmla="*/ 237 w 303"/>
                <a:gd name="T17" fmla="*/ 74 h 186"/>
                <a:gd name="T18" fmla="*/ 173 w 303"/>
                <a:gd name="T19" fmla="*/ 14 h 186"/>
                <a:gd name="T20" fmla="*/ 111 w 303"/>
                <a:gd name="T21" fmla="*/ 66 h 186"/>
                <a:gd name="T22" fmla="*/ 110 w 303"/>
                <a:gd name="T23" fmla="*/ 72 h 186"/>
                <a:gd name="T24" fmla="*/ 104 w 303"/>
                <a:gd name="T25" fmla="*/ 72 h 186"/>
                <a:gd name="T26" fmla="*/ 101 w 303"/>
                <a:gd name="T27" fmla="*/ 72 h 186"/>
                <a:gd name="T28" fmla="*/ 54 w 303"/>
                <a:gd name="T29" fmla="*/ 107 h 186"/>
                <a:gd name="T30" fmla="*/ 52 w 303"/>
                <a:gd name="T31" fmla="*/ 113 h 186"/>
                <a:gd name="T32" fmla="*/ 46 w 303"/>
                <a:gd name="T33" fmla="*/ 112 h 186"/>
                <a:gd name="T34" fmla="*/ 44 w 303"/>
                <a:gd name="T35" fmla="*/ 112 h 186"/>
                <a:gd name="T36" fmla="*/ 14 w 303"/>
                <a:gd name="T37" fmla="*/ 142 h 186"/>
                <a:gd name="T38" fmla="*/ 44 w 303"/>
                <a:gd name="T39" fmla="*/ 172 h 186"/>
                <a:gd name="T40" fmla="*/ 137 w 303"/>
                <a:gd name="T41" fmla="*/ 172 h 186"/>
                <a:gd name="T42" fmla="*/ 144 w 303"/>
                <a:gd name="T43" fmla="*/ 179 h 186"/>
                <a:gd name="T44" fmla="*/ 137 w 303"/>
                <a:gd name="T45" fmla="*/ 186 h 186"/>
                <a:gd name="T46" fmla="*/ 44 w 303"/>
                <a:gd name="T47" fmla="*/ 186 h 186"/>
                <a:gd name="T48" fmla="*/ 0 w 303"/>
                <a:gd name="T49" fmla="*/ 142 h 186"/>
                <a:gd name="T50" fmla="*/ 42 w 303"/>
                <a:gd name="T51" fmla="*/ 98 h 186"/>
                <a:gd name="T52" fmla="*/ 98 w 303"/>
                <a:gd name="T53" fmla="*/ 58 h 186"/>
                <a:gd name="T54" fmla="*/ 173 w 303"/>
                <a:gd name="T55" fmla="*/ 0 h 186"/>
                <a:gd name="T56" fmla="*/ 250 w 303"/>
                <a:gd name="T57" fmla="*/ 67 h 186"/>
                <a:gd name="T58" fmla="*/ 303 w 303"/>
                <a:gd name="T59" fmla="*/ 126 h 186"/>
                <a:gd name="T60" fmla="*/ 244 w 303"/>
                <a:gd name="T61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3" h="186">
                  <a:moveTo>
                    <a:pt x="244" y="186"/>
                  </a:moveTo>
                  <a:cubicBezTo>
                    <a:pt x="186" y="186"/>
                    <a:pt x="186" y="186"/>
                    <a:pt x="186" y="186"/>
                  </a:cubicBezTo>
                  <a:cubicBezTo>
                    <a:pt x="182" y="186"/>
                    <a:pt x="179" y="183"/>
                    <a:pt x="179" y="179"/>
                  </a:cubicBezTo>
                  <a:cubicBezTo>
                    <a:pt x="179" y="175"/>
                    <a:pt x="182" y="172"/>
                    <a:pt x="186" y="172"/>
                  </a:cubicBezTo>
                  <a:cubicBezTo>
                    <a:pt x="244" y="172"/>
                    <a:pt x="244" y="172"/>
                    <a:pt x="244" y="172"/>
                  </a:cubicBezTo>
                  <a:cubicBezTo>
                    <a:pt x="269" y="172"/>
                    <a:pt x="289" y="151"/>
                    <a:pt x="289" y="126"/>
                  </a:cubicBezTo>
                  <a:cubicBezTo>
                    <a:pt x="289" y="101"/>
                    <a:pt x="269" y="80"/>
                    <a:pt x="244" y="80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4" y="40"/>
                    <a:pt x="207" y="14"/>
                    <a:pt x="173" y="14"/>
                  </a:cubicBezTo>
                  <a:cubicBezTo>
                    <a:pt x="143" y="14"/>
                    <a:pt x="116" y="36"/>
                    <a:pt x="111" y="66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2" y="72"/>
                    <a:pt x="101" y="72"/>
                  </a:cubicBezTo>
                  <a:cubicBezTo>
                    <a:pt x="79" y="72"/>
                    <a:pt x="60" y="86"/>
                    <a:pt x="54" y="107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4" y="112"/>
                  </a:cubicBezTo>
                  <a:cubicBezTo>
                    <a:pt x="27" y="112"/>
                    <a:pt x="14" y="126"/>
                    <a:pt x="14" y="142"/>
                  </a:cubicBezTo>
                  <a:cubicBezTo>
                    <a:pt x="14" y="158"/>
                    <a:pt x="27" y="172"/>
                    <a:pt x="44" y="17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41" y="172"/>
                    <a:pt x="144" y="175"/>
                    <a:pt x="144" y="179"/>
                  </a:cubicBezTo>
                  <a:cubicBezTo>
                    <a:pt x="144" y="183"/>
                    <a:pt x="141" y="186"/>
                    <a:pt x="137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19" y="186"/>
                    <a:pt x="0" y="166"/>
                    <a:pt x="0" y="142"/>
                  </a:cubicBezTo>
                  <a:cubicBezTo>
                    <a:pt x="0" y="118"/>
                    <a:pt x="19" y="99"/>
                    <a:pt x="42" y="98"/>
                  </a:cubicBezTo>
                  <a:cubicBezTo>
                    <a:pt x="51" y="75"/>
                    <a:pt x="73" y="59"/>
                    <a:pt x="98" y="58"/>
                  </a:cubicBezTo>
                  <a:cubicBezTo>
                    <a:pt x="107" y="24"/>
                    <a:pt x="138" y="0"/>
                    <a:pt x="173" y="0"/>
                  </a:cubicBezTo>
                  <a:cubicBezTo>
                    <a:pt x="212" y="0"/>
                    <a:pt x="244" y="29"/>
                    <a:pt x="250" y="67"/>
                  </a:cubicBezTo>
                  <a:cubicBezTo>
                    <a:pt x="280" y="70"/>
                    <a:pt x="303" y="95"/>
                    <a:pt x="303" y="126"/>
                  </a:cubicBezTo>
                  <a:cubicBezTo>
                    <a:pt x="303" y="159"/>
                    <a:pt x="277" y="186"/>
                    <a:pt x="244" y="186"/>
                  </a:cubicBez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3" name="Freeform 269"/>
          <p:cNvSpPr>
            <a:spLocks noEditPoints="1"/>
          </p:cNvSpPr>
          <p:nvPr/>
        </p:nvSpPr>
        <p:spPr bwMode="auto">
          <a:xfrm>
            <a:off x="6387409" y="4106863"/>
            <a:ext cx="360363" cy="277813"/>
          </a:xfrm>
          <a:custGeom>
            <a:avLst/>
            <a:gdLst>
              <a:gd name="T0" fmla="*/ 323 w 357"/>
              <a:gd name="T1" fmla="*/ 86 h 281"/>
              <a:gd name="T2" fmla="*/ 230 w 357"/>
              <a:gd name="T3" fmla="*/ 151 h 281"/>
              <a:gd name="T4" fmla="*/ 179 w 357"/>
              <a:gd name="T5" fmla="*/ 178 h 281"/>
              <a:gd name="T6" fmla="*/ 179 w 357"/>
              <a:gd name="T7" fmla="*/ 178 h 281"/>
              <a:gd name="T8" fmla="*/ 178 w 357"/>
              <a:gd name="T9" fmla="*/ 178 h 281"/>
              <a:gd name="T10" fmla="*/ 127 w 357"/>
              <a:gd name="T11" fmla="*/ 151 h 281"/>
              <a:gd name="T12" fmla="*/ 34 w 357"/>
              <a:gd name="T13" fmla="*/ 86 h 281"/>
              <a:gd name="T14" fmla="*/ 0 w 357"/>
              <a:gd name="T15" fmla="*/ 36 h 281"/>
              <a:gd name="T16" fmla="*/ 32 w 357"/>
              <a:gd name="T17" fmla="*/ 0 h 281"/>
              <a:gd name="T18" fmla="*/ 325 w 357"/>
              <a:gd name="T19" fmla="*/ 0 h 281"/>
              <a:gd name="T20" fmla="*/ 357 w 357"/>
              <a:gd name="T21" fmla="*/ 32 h 281"/>
              <a:gd name="T22" fmla="*/ 323 w 357"/>
              <a:gd name="T23" fmla="*/ 86 h 281"/>
              <a:gd name="T24" fmla="*/ 357 w 357"/>
              <a:gd name="T25" fmla="*/ 249 h 281"/>
              <a:gd name="T26" fmla="*/ 325 w 357"/>
              <a:gd name="T27" fmla="*/ 281 h 281"/>
              <a:gd name="T28" fmla="*/ 32 w 357"/>
              <a:gd name="T29" fmla="*/ 281 h 281"/>
              <a:gd name="T30" fmla="*/ 0 w 357"/>
              <a:gd name="T31" fmla="*/ 249 h 281"/>
              <a:gd name="T32" fmla="*/ 0 w 357"/>
              <a:gd name="T33" fmla="*/ 90 h 281"/>
              <a:gd name="T34" fmla="*/ 20 w 357"/>
              <a:gd name="T35" fmla="*/ 108 h 281"/>
              <a:gd name="T36" fmla="*/ 119 w 357"/>
              <a:gd name="T37" fmla="*/ 176 h 281"/>
              <a:gd name="T38" fmla="*/ 178 w 357"/>
              <a:gd name="T39" fmla="*/ 204 h 281"/>
              <a:gd name="T40" fmla="*/ 179 w 357"/>
              <a:gd name="T41" fmla="*/ 204 h 281"/>
              <a:gd name="T42" fmla="*/ 179 w 357"/>
              <a:gd name="T43" fmla="*/ 204 h 281"/>
              <a:gd name="T44" fmla="*/ 238 w 357"/>
              <a:gd name="T45" fmla="*/ 176 h 281"/>
              <a:gd name="T46" fmla="*/ 337 w 357"/>
              <a:gd name="T47" fmla="*/ 108 h 281"/>
              <a:gd name="T48" fmla="*/ 357 w 357"/>
              <a:gd name="T49" fmla="*/ 90 h 281"/>
              <a:gd name="T50" fmla="*/ 357 w 357"/>
              <a:gd name="T51" fmla="*/ 24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7" h="281">
                <a:moveTo>
                  <a:pt x="323" y="86"/>
                </a:moveTo>
                <a:cubicBezTo>
                  <a:pt x="292" y="108"/>
                  <a:pt x="261" y="129"/>
                  <a:pt x="230" y="151"/>
                </a:cubicBezTo>
                <a:cubicBezTo>
                  <a:pt x="217" y="160"/>
                  <a:pt x="195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162" y="178"/>
                  <a:pt x="140" y="160"/>
                  <a:pt x="127" y="151"/>
                </a:cubicBezTo>
                <a:cubicBezTo>
                  <a:pt x="96" y="129"/>
                  <a:pt x="65" y="108"/>
                  <a:pt x="34" y="86"/>
                </a:cubicBezTo>
                <a:cubicBezTo>
                  <a:pt x="20" y="77"/>
                  <a:pt x="0" y="54"/>
                  <a:pt x="0" y="36"/>
                </a:cubicBezTo>
                <a:cubicBezTo>
                  <a:pt x="0" y="17"/>
                  <a:pt x="10" y="0"/>
                  <a:pt x="32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43" y="0"/>
                  <a:pt x="357" y="14"/>
                  <a:pt x="357" y="32"/>
                </a:cubicBezTo>
                <a:cubicBezTo>
                  <a:pt x="357" y="54"/>
                  <a:pt x="341" y="74"/>
                  <a:pt x="323" y="86"/>
                </a:cubicBezTo>
                <a:close/>
                <a:moveTo>
                  <a:pt x="357" y="249"/>
                </a:moveTo>
                <a:cubicBezTo>
                  <a:pt x="357" y="266"/>
                  <a:pt x="343" y="281"/>
                  <a:pt x="325" y="281"/>
                </a:cubicBezTo>
                <a:cubicBezTo>
                  <a:pt x="32" y="281"/>
                  <a:pt x="32" y="281"/>
                  <a:pt x="32" y="281"/>
                </a:cubicBezTo>
                <a:cubicBezTo>
                  <a:pt x="14" y="281"/>
                  <a:pt x="0" y="266"/>
                  <a:pt x="0" y="249"/>
                </a:cubicBezTo>
                <a:cubicBezTo>
                  <a:pt x="0" y="90"/>
                  <a:pt x="0" y="90"/>
                  <a:pt x="0" y="90"/>
                </a:cubicBezTo>
                <a:cubicBezTo>
                  <a:pt x="6" y="97"/>
                  <a:pt x="13" y="103"/>
                  <a:pt x="20" y="108"/>
                </a:cubicBezTo>
                <a:cubicBezTo>
                  <a:pt x="53" y="130"/>
                  <a:pt x="87" y="153"/>
                  <a:pt x="119" y="176"/>
                </a:cubicBezTo>
                <a:cubicBezTo>
                  <a:pt x="136" y="189"/>
                  <a:pt x="157" y="204"/>
                  <a:pt x="178" y="204"/>
                </a:cubicBezTo>
                <a:cubicBezTo>
                  <a:pt x="179" y="204"/>
                  <a:pt x="179" y="204"/>
                  <a:pt x="179" y="204"/>
                </a:cubicBezTo>
                <a:cubicBezTo>
                  <a:pt x="179" y="204"/>
                  <a:pt x="179" y="204"/>
                  <a:pt x="179" y="204"/>
                </a:cubicBezTo>
                <a:cubicBezTo>
                  <a:pt x="200" y="204"/>
                  <a:pt x="221" y="189"/>
                  <a:pt x="238" y="176"/>
                </a:cubicBezTo>
                <a:cubicBezTo>
                  <a:pt x="270" y="153"/>
                  <a:pt x="304" y="130"/>
                  <a:pt x="337" y="108"/>
                </a:cubicBezTo>
                <a:cubicBezTo>
                  <a:pt x="344" y="103"/>
                  <a:pt x="351" y="97"/>
                  <a:pt x="357" y="90"/>
                </a:cubicBezTo>
                <a:lnTo>
                  <a:pt x="357" y="249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5723834" y="4664076"/>
            <a:ext cx="357188" cy="279399"/>
            <a:chOff x="5723834" y="4664076"/>
            <a:chExt cx="357188" cy="279399"/>
          </a:xfrm>
        </p:grpSpPr>
        <p:sp>
          <p:nvSpPr>
            <p:cNvPr id="306" name="Freeform 273"/>
            <p:cNvSpPr>
              <a:spLocks noEditPoints="1"/>
            </p:cNvSpPr>
            <p:nvPr/>
          </p:nvSpPr>
          <p:spPr bwMode="auto">
            <a:xfrm>
              <a:off x="5858771" y="4765675"/>
              <a:ext cx="111125" cy="177800"/>
            </a:xfrm>
            <a:custGeom>
              <a:avLst/>
              <a:gdLst>
                <a:gd name="T0" fmla="*/ 2 w 74"/>
                <a:gd name="T1" fmla="*/ 81 h 121"/>
                <a:gd name="T2" fmla="*/ 2 w 74"/>
                <a:gd name="T3" fmla="*/ 89 h 121"/>
                <a:gd name="T4" fmla="*/ 33 w 74"/>
                <a:gd name="T5" fmla="*/ 120 h 121"/>
                <a:gd name="T6" fmla="*/ 37 w 74"/>
                <a:gd name="T7" fmla="*/ 121 h 121"/>
                <a:gd name="T8" fmla="*/ 41 w 74"/>
                <a:gd name="T9" fmla="*/ 120 h 121"/>
                <a:gd name="T10" fmla="*/ 72 w 74"/>
                <a:gd name="T11" fmla="*/ 89 h 121"/>
                <a:gd name="T12" fmla="*/ 72 w 74"/>
                <a:gd name="T13" fmla="*/ 81 h 121"/>
                <a:gd name="T14" fmla="*/ 68 w 74"/>
                <a:gd name="T15" fmla="*/ 79 h 121"/>
                <a:gd name="T16" fmla="*/ 64 w 74"/>
                <a:gd name="T17" fmla="*/ 81 h 121"/>
                <a:gd name="T18" fmla="*/ 43 w 74"/>
                <a:gd name="T19" fmla="*/ 102 h 121"/>
                <a:gd name="T20" fmla="*/ 43 w 74"/>
                <a:gd name="T21" fmla="*/ 6 h 121"/>
                <a:gd name="T22" fmla="*/ 37 w 74"/>
                <a:gd name="T23" fmla="*/ 0 h 121"/>
                <a:gd name="T24" fmla="*/ 31 w 74"/>
                <a:gd name="T25" fmla="*/ 6 h 121"/>
                <a:gd name="T26" fmla="*/ 31 w 74"/>
                <a:gd name="T27" fmla="*/ 102 h 121"/>
                <a:gd name="T28" fmla="*/ 10 w 74"/>
                <a:gd name="T29" fmla="*/ 81 h 121"/>
                <a:gd name="T30" fmla="*/ 2 w 74"/>
                <a:gd name="T31" fmla="*/ 81 h 121"/>
                <a:gd name="T32" fmla="*/ 2 w 74"/>
                <a:gd name="T33" fmla="*/ 81 h 121"/>
                <a:gd name="T34" fmla="*/ 2 w 74"/>
                <a:gd name="T35" fmla="*/ 8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21">
                  <a:moveTo>
                    <a:pt x="2" y="81"/>
                  </a:moveTo>
                  <a:cubicBezTo>
                    <a:pt x="0" y="83"/>
                    <a:pt x="0" y="87"/>
                    <a:pt x="2" y="89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4" y="121"/>
                    <a:pt x="36" y="121"/>
                    <a:pt x="37" y="121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4" y="87"/>
                    <a:pt x="74" y="83"/>
                    <a:pt x="72" y="81"/>
                  </a:cubicBezTo>
                  <a:cubicBezTo>
                    <a:pt x="71" y="80"/>
                    <a:pt x="69" y="79"/>
                    <a:pt x="68" y="79"/>
                  </a:cubicBezTo>
                  <a:cubicBezTo>
                    <a:pt x="66" y="79"/>
                    <a:pt x="65" y="80"/>
                    <a:pt x="64" y="81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"/>
                    <a:pt x="40" y="0"/>
                    <a:pt x="37" y="0"/>
                  </a:cubicBezTo>
                  <a:cubicBezTo>
                    <a:pt x="34" y="0"/>
                    <a:pt x="31" y="3"/>
                    <a:pt x="31" y="6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8" y="78"/>
                    <a:pt x="4" y="78"/>
                    <a:pt x="2" y="81"/>
                  </a:cubicBezTo>
                  <a:close/>
                  <a:moveTo>
                    <a:pt x="2" y="81"/>
                  </a:moveTo>
                  <a:cubicBezTo>
                    <a:pt x="2" y="81"/>
                    <a:pt x="2" y="81"/>
                    <a:pt x="2" y="81"/>
                  </a:cubicBezTo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74"/>
            <p:cNvSpPr>
              <a:spLocks/>
            </p:cNvSpPr>
            <p:nvPr/>
          </p:nvSpPr>
          <p:spPr bwMode="auto">
            <a:xfrm>
              <a:off x="5723834" y="4664076"/>
              <a:ext cx="357188" cy="207962"/>
            </a:xfrm>
            <a:custGeom>
              <a:avLst/>
              <a:gdLst>
                <a:gd name="T0" fmla="*/ 194 w 238"/>
                <a:gd name="T1" fmla="*/ 54 h 141"/>
                <a:gd name="T2" fmla="*/ 194 w 238"/>
                <a:gd name="T3" fmla="*/ 54 h 141"/>
                <a:gd name="T4" fmla="*/ 136 w 238"/>
                <a:gd name="T5" fmla="*/ 0 h 141"/>
                <a:gd name="T6" fmla="*/ 79 w 238"/>
                <a:gd name="T7" fmla="*/ 47 h 141"/>
                <a:gd name="T8" fmla="*/ 77 w 238"/>
                <a:gd name="T9" fmla="*/ 47 h 141"/>
                <a:gd name="T10" fmla="*/ 33 w 238"/>
                <a:gd name="T11" fmla="*/ 81 h 141"/>
                <a:gd name="T12" fmla="*/ 30 w 238"/>
                <a:gd name="T13" fmla="*/ 81 h 141"/>
                <a:gd name="T14" fmla="*/ 0 w 238"/>
                <a:gd name="T15" fmla="*/ 111 h 141"/>
                <a:gd name="T16" fmla="*/ 30 w 238"/>
                <a:gd name="T17" fmla="*/ 141 h 141"/>
                <a:gd name="T18" fmla="*/ 117 w 238"/>
                <a:gd name="T19" fmla="*/ 141 h 141"/>
                <a:gd name="T20" fmla="*/ 117 w 238"/>
                <a:gd name="T21" fmla="*/ 75 h 141"/>
                <a:gd name="T22" fmla="*/ 127 w 238"/>
                <a:gd name="T23" fmla="*/ 64 h 141"/>
                <a:gd name="T24" fmla="*/ 138 w 238"/>
                <a:gd name="T25" fmla="*/ 75 h 141"/>
                <a:gd name="T26" fmla="*/ 138 w 238"/>
                <a:gd name="T27" fmla="*/ 141 h 141"/>
                <a:gd name="T28" fmla="*/ 194 w 238"/>
                <a:gd name="T29" fmla="*/ 141 h 141"/>
                <a:gd name="T30" fmla="*/ 238 w 238"/>
                <a:gd name="T31" fmla="*/ 98 h 141"/>
                <a:gd name="T32" fmla="*/ 194 w 238"/>
                <a:gd name="T33" fmla="*/ 5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141">
                  <a:moveTo>
                    <a:pt x="194" y="54"/>
                  </a:moveTo>
                  <a:cubicBezTo>
                    <a:pt x="194" y="54"/>
                    <a:pt x="194" y="54"/>
                    <a:pt x="194" y="54"/>
                  </a:cubicBezTo>
                  <a:cubicBezTo>
                    <a:pt x="192" y="24"/>
                    <a:pt x="167" y="0"/>
                    <a:pt x="136" y="0"/>
                  </a:cubicBezTo>
                  <a:cubicBezTo>
                    <a:pt x="108" y="0"/>
                    <a:pt x="84" y="21"/>
                    <a:pt x="79" y="47"/>
                  </a:cubicBezTo>
                  <a:cubicBezTo>
                    <a:pt x="79" y="47"/>
                    <a:pt x="78" y="47"/>
                    <a:pt x="77" y="47"/>
                  </a:cubicBezTo>
                  <a:cubicBezTo>
                    <a:pt x="56" y="47"/>
                    <a:pt x="38" y="61"/>
                    <a:pt x="33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13" y="81"/>
                    <a:pt x="0" y="94"/>
                    <a:pt x="0" y="111"/>
                  </a:cubicBezTo>
                  <a:cubicBezTo>
                    <a:pt x="0" y="127"/>
                    <a:pt x="13" y="141"/>
                    <a:pt x="30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7" y="69"/>
                    <a:pt x="121" y="64"/>
                    <a:pt x="127" y="64"/>
                  </a:cubicBezTo>
                  <a:cubicBezTo>
                    <a:pt x="133" y="64"/>
                    <a:pt x="138" y="69"/>
                    <a:pt x="138" y="75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218" y="141"/>
                    <a:pt x="238" y="122"/>
                    <a:pt x="238" y="98"/>
                  </a:cubicBezTo>
                  <a:cubicBezTo>
                    <a:pt x="238" y="74"/>
                    <a:pt x="218" y="54"/>
                    <a:pt x="194" y="54"/>
                  </a:cubicBez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" name="Freeform 278"/>
          <p:cNvSpPr>
            <a:spLocks/>
          </p:cNvSpPr>
          <p:nvPr/>
        </p:nvSpPr>
        <p:spPr bwMode="auto">
          <a:xfrm>
            <a:off x="6400109" y="4624388"/>
            <a:ext cx="333374" cy="327025"/>
          </a:xfrm>
          <a:custGeom>
            <a:avLst/>
            <a:gdLst>
              <a:gd name="T0" fmla="*/ 274 w 280"/>
              <a:gd name="T1" fmla="*/ 250 h 281"/>
              <a:gd name="T2" fmla="*/ 250 w 280"/>
              <a:gd name="T3" fmla="*/ 271 h 281"/>
              <a:gd name="T4" fmla="*/ 213 w 280"/>
              <a:gd name="T5" fmla="*/ 281 h 281"/>
              <a:gd name="T6" fmla="*/ 161 w 280"/>
              <a:gd name="T7" fmla="*/ 267 h 281"/>
              <a:gd name="T8" fmla="*/ 126 w 280"/>
              <a:gd name="T9" fmla="*/ 251 h 281"/>
              <a:gd name="T10" fmla="*/ 30 w 280"/>
              <a:gd name="T11" fmla="*/ 155 h 281"/>
              <a:gd name="T12" fmla="*/ 13 w 280"/>
              <a:gd name="T13" fmla="*/ 120 h 281"/>
              <a:gd name="T14" fmla="*/ 0 w 280"/>
              <a:gd name="T15" fmla="*/ 68 h 281"/>
              <a:gd name="T16" fmla="*/ 10 w 280"/>
              <a:gd name="T17" fmla="*/ 31 h 281"/>
              <a:gd name="T18" fmla="*/ 31 w 280"/>
              <a:gd name="T19" fmla="*/ 6 h 281"/>
              <a:gd name="T20" fmla="*/ 59 w 280"/>
              <a:gd name="T21" fmla="*/ 0 h 281"/>
              <a:gd name="T22" fmla="*/ 63 w 280"/>
              <a:gd name="T23" fmla="*/ 1 h 281"/>
              <a:gd name="T24" fmla="*/ 73 w 280"/>
              <a:gd name="T25" fmla="*/ 16 h 281"/>
              <a:gd name="T26" fmla="*/ 93 w 280"/>
              <a:gd name="T27" fmla="*/ 50 h 281"/>
              <a:gd name="T28" fmla="*/ 102 w 280"/>
              <a:gd name="T29" fmla="*/ 68 h 281"/>
              <a:gd name="T30" fmla="*/ 66 w 280"/>
              <a:gd name="T31" fmla="*/ 109 h 281"/>
              <a:gd name="T32" fmla="*/ 73 w 280"/>
              <a:gd name="T33" fmla="*/ 126 h 281"/>
              <a:gd name="T34" fmla="*/ 155 w 280"/>
              <a:gd name="T35" fmla="*/ 207 h 281"/>
              <a:gd name="T36" fmla="*/ 172 w 280"/>
              <a:gd name="T37" fmla="*/ 215 h 281"/>
              <a:gd name="T38" fmla="*/ 213 w 280"/>
              <a:gd name="T39" fmla="*/ 179 h 281"/>
              <a:gd name="T40" fmla="*/ 231 w 280"/>
              <a:gd name="T41" fmla="*/ 188 h 281"/>
              <a:gd name="T42" fmla="*/ 265 w 280"/>
              <a:gd name="T43" fmla="*/ 207 h 281"/>
              <a:gd name="T44" fmla="*/ 280 w 280"/>
              <a:gd name="T45" fmla="*/ 218 h 281"/>
              <a:gd name="T46" fmla="*/ 280 w 280"/>
              <a:gd name="T47" fmla="*/ 222 h 281"/>
              <a:gd name="T48" fmla="*/ 274 w 280"/>
              <a:gd name="T49" fmla="*/ 2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0" h="281">
                <a:moveTo>
                  <a:pt x="274" y="250"/>
                </a:moveTo>
                <a:cubicBezTo>
                  <a:pt x="270" y="260"/>
                  <a:pt x="259" y="266"/>
                  <a:pt x="250" y="271"/>
                </a:cubicBezTo>
                <a:cubicBezTo>
                  <a:pt x="238" y="277"/>
                  <a:pt x="226" y="281"/>
                  <a:pt x="213" y="281"/>
                </a:cubicBezTo>
                <a:cubicBezTo>
                  <a:pt x="194" y="281"/>
                  <a:pt x="178" y="273"/>
                  <a:pt x="161" y="267"/>
                </a:cubicBezTo>
                <a:cubicBezTo>
                  <a:pt x="148" y="263"/>
                  <a:pt x="137" y="258"/>
                  <a:pt x="126" y="251"/>
                </a:cubicBezTo>
                <a:cubicBezTo>
                  <a:pt x="92" y="230"/>
                  <a:pt x="51" y="189"/>
                  <a:pt x="30" y="155"/>
                </a:cubicBezTo>
                <a:cubicBezTo>
                  <a:pt x="23" y="144"/>
                  <a:pt x="18" y="132"/>
                  <a:pt x="13" y="120"/>
                </a:cubicBezTo>
                <a:cubicBezTo>
                  <a:pt x="7" y="103"/>
                  <a:pt x="0" y="86"/>
                  <a:pt x="0" y="68"/>
                </a:cubicBezTo>
                <a:cubicBezTo>
                  <a:pt x="0" y="55"/>
                  <a:pt x="3" y="43"/>
                  <a:pt x="10" y="31"/>
                </a:cubicBezTo>
                <a:cubicBezTo>
                  <a:pt x="15" y="22"/>
                  <a:pt x="21" y="11"/>
                  <a:pt x="31" y="6"/>
                </a:cubicBezTo>
                <a:cubicBezTo>
                  <a:pt x="38" y="3"/>
                  <a:pt x="52" y="0"/>
                  <a:pt x="59" y="0"/>
                </a:cubicBezTo>
                <a:cubicBezTo>
                  <a:pt x="60" y="0"/>
                  <a:pt x="61" y="0"/>
                  <a:pt x="63" y="1"/>
                </a:cubicBezTo>
                <a:cubicBezTo>
                  <a:pt x="67" y="2"/>
                  <a:pt x="71" y="12"/>
                  <a:pt x="73" y="16"/>
                </a:cubicBezTo>
                <a:cubicBezTo>
                  <a:pt x="80" y="27"/>
                  <a:pt x="86" y="39"/>
                  <a:pt x="93" y="50"/>
                </a:cubicBezTo>
                <a:cubicBezTo>
                  <a:pt x="96" y="55"/>
                  <a:pt x="102" y="62"/>
                  <a:pt x="102" y="68"/>
                </a:cubicBezTo>
                <a:cubicBezTo>
                  <a:pt x="102" y="80"/>
                  <a:pt x="66" y="98"/>
                  <a:pt x="66" y="109"/>
                </a:cubicBezTo>
                <a:cubicBezTo>
                  <a:pt x="66" y="114"/>
                  <a:pt x="71" y="121"/>
                  <a:pt x="73" y="126"/>
                </a:cubicBezTo>
                <a:cubicBezTo>
                  <a:pt x="94" y="162"/>
                  <a:pt x="119" y="187"/>
                  <a:pt x="155" y="207"/>
                </a:cubicBezTo>
                <a:cubicBezTo>
                  <a:pt x="160" y="210"/>
                  <a:pt x="167" y="215"/>
                  <a:pt x="172" y="215"/>
                </a:cubicBezTo>
                <a:cubicBezTo>
                  <a:pt x="183" y="215"/>
                  <a:pt x="201" y="179"/>
                  <a:pt x="213" y="179"/>
                </a:cubicBezTo>
                <a:cubicBezTo>
                  <a:pt x="219" y="179"/>
                  <a:pt x="225" y="185"/>
                  <a:pt x="231" y="188"/>
                </a:cubicBezTo>
                <a:cubicBezTo>
                  <a:pt x="242" y="195"/>
                  <a:pt x="253" y="201"/>
                  <a:pt x="265" y="207"/>
                </a:cubicBezTo>
                <a:cubicBezTo>
                  <a:pt x="269" y="209"/>
                  <a:pt x="278" y="214"/>
                  <a:pt x="280" y="218"/>
                </a:cubicBezTo>
                <a:cubicBezTo>
                  <a:pt x="280" y="219"/>
                  <a:pt x="280" y="221"/>
                  <a:pt x="280" y="222"/>
                </a:cubicBezTo>
                <a:cubicBezTo>
                  <a:pt x="280" y="229"/>
                  <a:pt x="277" y="243"/>
                  <a:pt x="274" y="250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2" name="Group 271"/>
          <p:cNvGrpSpPr/>
          <p:nvPr/>
        </p:nvGrpSpPr>
        <p:grpSpPr>
          <a:xfrm>
            <a:off x="5722246" y="5200651"/>
            <a:ext cx="360363" cy="280988"/>
            <a:chOff x="5722246" y="5200651"/>
            <a:chExt cx="360363" cy="280988"/>
          </a:xfrm>
        </p:grpSpPr>
        <p:sp>
          <p:nvSpPr>
            <p:cNvPr id="313" name="Freeform 282"/>
            <p:cNvSpPr>
              <a:spLocks/>
            </p:cNvSpPr>
            <p:nvPr/>
          </p:nvSpPr>
          <p:spPr bwMode="auto">
            <a:xfrm>
              <a:off x="5860359" y="5302251"/>
              <a:ext cx="111125" cy="179388"/>
            </a:xfrm>
            <a:custGeom>
              <a:avLst/>
              <a:gdLst>
                <a:gd name="T0" fmla="*/ 82 w 85"/>
                <a:gd name="T1" fmla="*/ 46 h 139"/>
                <a:gd name="T2" fmla="*/ 82 w 85"/>
                <a:gd name="T3" fmla="*/ 37 h 139"/>
                <a:gd name="T4" fmla="*/ 47 w 85"/>
                <a:gd name="T5" fmla="*/ 2 h 139"/>
                <a:gd name="T6" fmla="*/ 42 w 85"/>
                <a:gd name="T7" fmla="*/ 0 h 139"/>
                <a:gd name="T8" fmla="*/ 38 w 85"/>
                <a:gd name="T9" fmla="*/ 2 h 139"/>
                <a:gd name="T10" fmla="*/ 2 w 85"/>
                <a:gd name="T11" fmla="*/ 37 h 139"/>
                <a:gd name="T12" fmla="*/ 2 w 85"/>
                <a:gd name="T13" fmla="*/ 46 h 139"/>
                <a:gd name="T14" fmla="*/ 7 w 85"/>
                <a:gd name="T15" fmla="*/ 48 h 139"/>
                <a:gd name="T16" fmla="*/ 12 w 85"/>
                <a:gd name="T17" fmla="*/ 46 h 139"/>
                <a:gd name="T18" fmla="*/ 36 w 85"/>
                <a:gd name="T19" fmla="*/ 22 h 139"/>
                <a:gd name="T20" fmla="*/ 36 w 85"/>
                <a:gd name="T21" fmla="*/ 132 h 139"/>
                <a:gd name="T22" fmla="*/ 42 w 85"/>
                <a:gd name="T23" fmla="*/ 139 h 139"/>
                <a:gd name="T24" fmla="*/ 49 w 85"/>
                <a:gd name="T25" fmla="*/ 132 h 139"/>
                <a:gd name="T26" fmla="*/ 49 w 85"/>
                <a:gd name="T27" fmla="*/ 22 h 139"/>
                <a:gd name="T28" fmla="*/ 73 w 85"/>
                <a:gd name="T29" fmla="*/ 46 h 139"/>
                <a:gd name="T30" fmla="*/ 82 w 85"/>
                <a:gd name="T31" fmla="*/ 4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139">
                  <a:moveTo>
                    <a:pt x="82" y="46"/>
                  </a:moveTo>
                  <a:cubicBezTo>
                    <a:pt x="85" y="44"/>
                    <a:pt x="85" y="39"/>
                    <a:pt x="82" y="3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0" y="0"/>
                    <a:pt x="39" y="0"/>
                    <a:pt x="38" y="2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9"/>
                    <a:pt x="0" y="44"/>
                    <a:pt x="2" y="46"/>
                  </a:cubicBezTo>
                  <a:cubicBezTo>
                    <a:pt x="4" y="48"/>
                    <a:pt x="5" y="48"/>
                    <a:pt x="7" y="48"/>
                  </a:cubicBezTo>
                  <a:cubicBezTo>
                    <a:pt x="9" y="48"/>
                    <a:pt x="10" y="48"/>
                    <a:pt x="12" y="4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6"/>
                    <a:pt x="39" y="139"/>
                    <a:pt x="42" y="139"/>
                  </a:cubicBezTo>
                  <a:cubicBezTo>
                    <a:pt x="46" y="139"/>
                    <a:pt x="49" y="136"/>
                    <a:pt x="49" y="13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5" y="49"/>
                    <a:pt x="79" y="49"/>
                    <a:pt x="82" y="46"/>
                  </a:cubicBez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83"/>
            <p:cNvSpPr>
              <a:spLocks/>
            </p:cNvSpPr>
            <p:nvPr/>
          </p:nvSpPr>
          <p:spPr bwMode="auto">
            <a:xfrm>
              <a:off x="5722246" y="5200651"/>
              <a:ext cx="360363" cy="207963"/>
            </a:xfrm>
            <a:custGeom>
              <a:avLst/>
              <a:gdLst>
                <a:gd name="T0" fmla="*/ 223 w 273"/>
                <a:gd name="T1" fmla="*/ 62 h 161"/>
                <a:gd name="T2" fmla="*/ 223 w 273"/>
                <a:gd name="T3" fmla="*/ 62 h 161"/>
                <a:gd name="T4" fmla="*/ 157 w 273"/>
                <a:gd name="T5" fmla="*/ 0 h 161"/>
                <a:gd name="T6" fmla="*/ 92 w 273"/>
                <a:gd name="T7" fmla="*/ 54 h 161"/>
                <a:gd name="T8" fmla="*/ 89 w 273"/>
                <a:gd name="T9" fmla="*/ 54 h 161"/>
                <a:gd name="T10" fmla="*/ 38 w 273"/>
                <a:gd name="T11" fmla="*/ 92 h 161"/>
                <a:gd name="T12" fmla="*/ 35 w 273"/>
                <a:gd name="T13" fmla="*/ 92 h 161"/>
                <a:gd name="T14" fmla="*/ 0 w 273"/>
                <a:gd name="T15" fmla="*/ 127 h 161"/>
                <a:gd name="T16" fmla="*/ 35 w 273"/>
                <a:gd name="T17" fmla="*/ 161 h 161"/>
                <a:gd name="T18" fmla="*/ 134 w 273"/>
                <a:gd name="T19" fmla="*/ 161 h 161"/>
                <a:gd name="T20" fmla="*/ 134 w 273"/>
                <a:gd name="T21" fmla="*/ 114 h 161"/>
                <a:gd name="T22" fmla="*/ 119 w 273"/>
                <a:gd name="T23" fmla="*/ 129 h 161"/>
                <a:gd name="T24" fmla="*/ 111 w 273"/>
                <a:gd name="T25" fmla="*/ 133 h 161"/>
                <a:gd name="T26" fmla="*/ 102 w 273"/>
                <a:gd name="T27" fmla="*/ 129 h 161"/>
                <a:gd name="T28" fmla="*/ 99 w 273"/>
                <a:gd name="T29" fmla="*/ 121 h 161"/>
                <a:gd name="T30" fmla="*/ 102 w 273"/>
                <a:gd name="T31" fmla="*/ 112 h 161"/>
                <a:gd name="T32" fmla="*/ 138 w 273"/>
                <a:gd name="T33" fmla="*/ 77 h 161"/>
                <a:gd name="T34" fmla="*/ 146 w 273"/>
                <a:gd name="T35" fmla="*/ 73 h 161"/>
                <a:gd name="T36" fmla="*/ 155 w 273"/>
                <a:gd name="T37" fmla="*/ 77 h 161"/>
                <a:gd name="T38" fmla="*/ 190 w 273"/>
                <a:gd name="T39" fmla="*/ 112 h 161"/>
                <a:gd name="T40" fmla="*/ 193 w 273"/>
                <a:gd name="T41" fmla="*/ 121 h 161"/>
                <a:gd name="T42" fmla="*/ 190 w 273"/>
                <a:gd name="T43" fmla="*/ 129 h 161"/>
                <a:gd name="T44" fmla="*/ 181 w 273"/>
                <a:gd name="T45" fmla="*/ 133 h 161"/>
                <a:gd name="T46" fmla="*/ 181 w 273"/>
                <a:gd name="T47" fmla="*/ 133 h 161"/>
                <a:gd name="T48" fmla="*/ 173 w 273"/>
                <a:gd name="T49" fmla="*/ 129 h 161"/>
                <a:gd name="T50" fmla="*/ 158 w 273"/>
                <a:gd name="T51" fmla="*/ 114 h 161"/>
                <a:gd name="T52" fmla="*/ 158 w 273"/>
                <a:gd name="T53" fmla="*/ 161 h 161"/>
                <a:gd name="T54" fmla="*/ 223 w 273"/>
                <a:gd name="T55" fmla="*/ 161 h 161"/>
                <a:gd name="T56" fmla="*/ 273 w 273"/>
                <a:gd name="T57" fmla="*/ 112 h 161"/>
                <a:gd name="T58" fmla="*/ 223 w 273"/>
                <a:gd name="T59" fmla="*/ 6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3" h="161">
                  <a:moveTo>
                    <a:pt x="223" y="62"/>
                  </a:moveTo>
                  <a:cubicBezTo>
                    <a:pt x="223" y="62"/>
                    <a:pt x="223" y="62"/>
                    <a:pt x="223" y="62"/>
                  </a:cubicBezTo>
                  <a:cubicBezTo>
                    <a:pt x="221" y="27"/>
                    <a:pt x="192" y="0"/>
                    <a:pt x="157" y="0"/>
                  </a:cubicBezTo>
                  <a:cubicBezTo>
                    <a:pt x="124" y="0"/>
                    <a:pt x="97" y="23"/>
                    <a:pt x="92" y="54"/>
                  </a:cubicBezTo>
                  <a:cubicBezTo>
                    <a:pt x="91" y="54"/>
                    <a:pt x="90" y="54"/>
                    <a:pt x="89" y="54"/>
                  </a:cubicBezTo>
                  <a:cubicBezTo>
                    <a:pt x="65" y="54"/>
                    <a:pt x="45" y="70"/>
                    <a:pt x="38" y="92"/>
                  </a:cubicBezTo>
                  <a:cubicBezTo>
                    <a:pt x="37" y="92"/>
                    <a:pt x="36" y="92"/>
                    <a:pt x="35" y="92"/>
                  </a:cubicBezTo>
                  <a:cubicBezTo>
                    <a:pt x="16" y="92"/>
                    <a:pt x="0" y="107"/>
                    <a:pt x="0" y="127"/>
                  </a:cubicBezTo>
                  <a:cubicBezTo>
                    <a:pt x="0" y="146"/>
                    <a:pt x="16" y="161"/>
                    <a:pt x="35" y="161"/>
                  </a:cubicBezTo>
                  <a:cubicBezTo>
                    <a:pt x="134" y="161"/>
                    <a:pt x="134" y="161"/>
                    <a:pt x="134" y="161"/>
                  </a:cubicBezTo>
                  <a:cubicBezTo>
                    <a:pt x="134" y="114"/>
                    <a:pt x="134" y="114"/>
                    <a:pt x="134" y="114"/>
                  </a:cubicBezTo>
                  <a:cubicBezTo>
                    <a:pt x="119" y="129"/>
                    <a:pt x="119" y="129"/>
                    <a:pt x="119" y="129"/>
                  </a:cubicBezTo>
                  <a:cubicBezTo>
                    <a:pt x="117" y="131"/>
                    <a:pt x="114" y="133"/>
                    <a:pt x="111" y="133"/>
                  </a:cubicBezTo>
                  <a:cubicBezTo>
                    <a:pt x="108" y="133"/>
                    <a:pt x="105" y="131"/>
                    <a:pt x="102" y="129"/>
                  </a:cubicBezTo>
                  <a:cubicBezTo>
                    <a:pt x="100" y="127"/>
                    <a:pt x="99" y="124"/>
                    <a:pt x="99" y="121"/>
                  </a:cubicBezTo>
                  <a:cubicBezTo>
                    <a:pt x="99" y="117"/>
                    <a:pt x="100" y="114"/>
                    <a:pt x="102" y="112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40" y="75"/>
                    <a:pt x="143" y="73"/>
                    <a:pt x="146" y="73"/>
                  </a:cubicBezTo>
                  <a:cubicBezTo>
                    <a:pt x="149" y="73"/>
                    <a:pt x="152" y="75"/>
                    <a:pt x="155" y="7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2" y="114"/>
                    <a:pt x="193" y="117"/>
                    <a:pt x="193" y="121"/>
                  </a:cubicBezTo>
                  <a:cubicBezTo>
                    <a:pt x="193" y="124"/>
                    <a:pt x="192" y="127"/>
                    <a:pt x="190" y="129"/>
                  </a:cubicBezTo>
                  <a:cubicBezTo>
                    <a:pt x="188" y="131"/>
                    <a:pt x="185" y="133"/>
                    <a:pt x="181" y="133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78" y="133"/>
                    <a:pt x="175" y="131"/>
                    <a:pt x="173" y="129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61"/>
                    <a:pt x="158" y="161"/>
                    <a:pt x="158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51" y="161"/>
                    <a:pt x="273" y="139"/>
                    <a:pt x="273" y="112"/>
                  </a:cubicBezTo>
                  <a:cubicBezTo>
                    <a:pt x="273" y="84"/>
                    <a:pt x="251" y="62"/>
                    <a:pt x="223" y="62"/>
                  </a:cubicBez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" name="Freeform 287"/>
          <p:cNvSpPr>
            <a:spLocks noEditPoints="1"/>
          </p:cNvSpPr>
          <p:nvPr/>
        </p:nvSpPr>
        <p:spPr bwMode="auto">
          <a:xfrm>
            <a:off x="6442971" y="5127626"/>
            <a:ext cx="246063" cy="361949"/>
          </a:xfrm>
          <a:custGeom>
            <a:avLst/>
            <a:gdLst>
              <a:gd name="T0" fmla="*/ 198 w 204"/>
              <a:gd name="T1" fmla="*/ 138 h 307"/>
              <a:gd name="T2" fmla="*/ 125 w 204"/>
              <a:gd name="T3" fmla="*/ 292 h 307"/>
              <a:gd name="T4" fmla="*/ 102 w 204"/>
              <a:gd name="T5" fmla="*/ 307 h 307"/>
              <a:gd name="T6" fmla="*/ 80 w 204"/>
              <a:gd name="T7" fmla="*/ 292 h 307"/>
              <a:gd name="T8" fmla="*/ 7 w 204"/>
              <a:gd name="T9" fmla="*/ 138 h 307"/>
              <a:gd name="T10" fmla="*/ 0 w 204"/>
              <a:gd name="T11" fmla="*/ 102 h 307"/>
              <a:gd name="T12" fmla="*/ 102 w 204"/>
              <a:gd name="T13" fmla="*/ 0 h 307"/>
              <a:gd name="T14" fmla="*/ 204 w 204"/>
              <a:gd name="T15" fmla="*/ 102 h 307"/>
              <a:gd name="T16" fmla="*/ 198 w 204"/>
              <a:gd name="T17" fmla="*/ 138 h 307"/>
              <a:gd name="T18" fmla="*/ 102 w 204"/>
              <a:gd name="T19" fmla="*/ 51 h 307"/>
              <a:gd name="T20" fmla="*/ 51 w 204"/>
              <a:gd name="T21" fmla="*/ 102 h 307"/>
              <a:gd name="T22" fmla="*/ 102 w 204"/>
              <a:gd name="T23" fmla="*/ 153 h 307"/>
              <a:gd name="T24" fmla="*/ 153 w 204"/>
              <a:gd name="T25" fmla="*/ 102 h 307"/>
              <a:gd name="T26" fmla="*/ 102 w 204"/>
              <a:gd name="T27" fmla="*/ 51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4" h="307">
                <a:moveTo>
                  <a:pt x="198" y="138"/>
                </a:moveTo>
                <a:cubicBezTo>
                  <a:pt x="125" y="292"/>
                  <a:pt x="125" y="292"/>
                  <a:pt x="125" y="292"/>
                </a:cubicBezTo>
                <a:cubicBezTo>
                  <a:pt x="121" y="301"/>
                  <a:pt x="112" y="307"/>
                  <a:pt x="102" y="307"/>
                </a:cubicBezTo>
                <a:cubicBezTo>
                  <a:pt x="93" y="307"/>
                  <a:pt x="84" y="301"/>
                  <a:pt x="80" y="292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27"/>
                  <a:pt x="0" y="115"/>
                  <a:pt x="0" y="102"/>
                </a:cubicBezTo>
                <a:cubicBezTo>
                  <a:pt x="0" y="46"/>
                  <a:pt x="46" y="0"/>
                  <a:pt x="102" y="0"/>
                </a:cubicBezTo>
                <a:cubicBezTo>
                  <a:pt x="159" y="0"/>
                  <a:pt x="204" y="46"/>
                  <a:pt x="204" y="102"/>
                </a:cubicBezTo>
                <a:cubicBezTo>
                  <a:pt x="204" y="115"/>
                  <a:pt x="203" y="127"/>
                  <a:pt x="198" y="138"/>
                </a:cubicBezTo>
                <a:close/>
                <a:moveTo>
                  <a:pt x="102" y="51"/>
                </a:moveTo>
                <a:cubicBezTo>
                  <a:pt x="74" y="51"/>
                  <a:pt x="51" y="74"/>
                  <a:pt x="51" y="102"/>
                </a:cubicBezTo>
                <a:cubicBezTo>
                  <a:pt x="51" y="130"/>
                  <a:pt x="74" y="153"/>
                  <a:pt x="102" y="153"/>
                </a:cubicBezTo>
                <a:cubicBezTo>
                  <a:pt x="130" y="153"/>
                  <a:pt x="153" y="130"/>
                  <a:pt x="153" y="102"/>
                </a:cubicBezTo>
                <a:cubicBezTo>
                  <a:pt x="153" y="74"/>
                  <a:pt x="130" y="51"/>
                  <a:pt x="102" y="51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5692450" y="1244786"/>
            <a:ext cx="105854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800" dirty="0">
                <a:latin typeface="+mn-lt"/>
              </a:rPr>
              <a:t>DIGITAL</a:t>
            </a:r>
            <a:endParaRPr lang="en-US" sz="1800" dirty="0">
              <a:latin typeface="+mn-lt"/>
            </a:endParaRPr>
          </a:p>
        </p:txBody>
      </p:sp>
      <p:sp>
        <p:nvSpPr>
          <p:cNvPr id="320" name="Rectangle 319"/>
          <p:cNvSpPr/>
          <p:nvPr/>
        </p:nvSpPr>
        <p:spPr bwMode="auto">
          <a:xfrm>
            <a:off x="7397417" y="1196752"/>
            <a:ext cx="1311275" cy="4824536"/>
          </a:xfrm>
          <a:prstGeom prst="rect">
            <a:avLst/>
          </a:prstGeom>
          <a:solidFill>
            <a:srgbClr val="F2F2F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>
            <a:off x="7397417" y="1196752"/>
            <a:ext cx="1311275" cy="464600"/>
          </a:xfrm>
          <a:prstGeom prst="rect">
            <a:avLst/>
          </a:prstGeom>
          <a:solidFill>
            <a:srgbClr val="910A37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460600" y="1244786"/>
            <a:ext cx="1184908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800" dirty="0">
                <a:latin typeface="+mn-lt"/>
              </a:rPr>
              <a:t>SECURITY</a:t>
            </a:r>
            <a:endParaRPr lang="en-US" sz="1800" dirty="0">
              <a:latin typeface="+mn-lt"/>
            </a:endParaRPr>
          </a:p>
        </p:txBody>
      </p:sp>
      <p:sp>
        <p:nvSpPr>
          <p:cNvPr id="325" name="Freeform 291"/>
          <p:cNvSpPr>
            <a:spLocks noEditPoints="1"/>
          </p:cNvSpPr>
          <p:nvPr/>
        </p:nvSpPr>
        <p:spPr bwMode="auto">
          <a:xfrm>
            <a:off x="7899400" y="1800225"/>
            <a:ext cx="304800" cy="365125"/>
          </a:xfrm>
          <a:custGeom>
            <a:avLst/>
            <a:gdLst>
              <a:gd name="T0" fmla="*/ 96 w 104"/>
              <a:gd name="T1" fmla="*/ 64 h 128"/>
              <a:gd name="T2" fmla="*/ 88 w 104"/>
              <a:gd name="T3" fmla="*/ 64 h 128"/>
              <a:gd name="T4" fmla="*/ 88 w 104"/>
              <a:gd name="T5" fmla="*/ 36 h 128"/>
              <a:gd name="T6" fmla="*/ 52 w 104"/>
              <a:gd name="T7" fmla="*/ 0 h 128"/>
              <a:gd name="T8" fmla="*/ 16 w 104"/>
              <a:gd name="T9" fmla="*/ 36 h 128"/>
              <a:gd name="T10" fmla="*/ 16 w 104"/>
              <a:gd name="T11" fmla="*/ 64 h 128"/>
              <a:gd name="T12" fmla="*/ 8 w 104"/>
              <a:gd name="T13" fmla="*/ 64 h 128"/>
              <a:gd name="T14" fmla="*/ 0 w 104"/>
              <a:gd name="T15" fmla="*/ 72 h 128"/>
              <a:gd name="T16" fmla="*/ 0 w 104"/>
              <a:gd name="T17" fmla="*/ 120 h 128"/>
              <a:gd name="T18" fmla="*/ 8 w 104"/>
              <a:gd name="T19" fmla="*/ 128 h 128"/>
              <a:gd name="T20" fmla="*/ 96 w 104"/>
              <a:gd name="T21" fmla="*/ 128 h 128"/>
              <a:gd name="T22" fmla="*/ 104 w 104"/>
              <a:gd name="T23" fmla="*/ 120 h 128"/>
              <a:gd name="T24" fmla="*/ 104 w 104"/>
              <a:gd name="T25" fmla="*/ 72 h 128"/>
              <a:gd name="T26" fmla="*/ 96 w 104"/>
              <a:gd name="T27" fmla="*/ 64 h 128"/>
              <a:gd name="T28" fmla="*/ 58 w 104"/>
              <a:gd name="T29" fmla="*/ 103 h 128"/>
              <a:gd name="T30" fmla="*/ 58 w 104"/>
              <a:gd name="T31" fmla="*/ 112 h 128"/>
              <a:gd name="T32" fmla="*/ 46 w 104"/>
              <a:gd name="T33" fmla="*/ 112 h 128"/>
              <a:gd name="T34" fmla="*/ 46 w 104"/>
              <a:gd name="T35" fmla="*/ 103 h 128"/>
              <a:gd name="T36" fmla="*/ 40 w 104"/>
              <a:gd name="T37" fmla="*/ 92 h 128"/>
              <a:gd name="T38" fmla="*/ 52 w 104"/>
              <a:gd name="T39" fmla="*/ 80 h 128"/>
              <a:gd name="T40" fmla="*/ 64 w 104"/>
              <a:gd name="T41" fmla="*/ 92 h 128"/>
              <a:gd name="T42" fmla="*/ 58 w 104"/>
              <a:gd name="T43" fmla="*/ 103 h 128"/>
              <a:gd name="T44" fmla="*/ 72 w 104"/>
              <a:gd name="T45" fmla="*/ 64 h 128"/>
              <a:gd name="T46" fmla="*/ 32 w 104"/>
              <a:gd name="T47" fmla="*/ 64 h 128"/>
              <a:gd name="T48" fmla="*/ 32 w 104"/>
              <a:gd name="T49" fmla="*/ 36 h 128"/>
              <a:gd name="T50" fmla="*/ 52 w 104"/>
              <a:gd name="T51" fmla="*/ 16 h 128"/>
              <a:gd name="T52" fmla="*/ 72 w 104"/>
              <a:gd name="T53" fmla="*/ 36 h 128"/>
              <a:gd name="T54" fmla="*/ 72 w 104"/>
              <a:gd name="T55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4" h="128">
                <a:moveTo>
                  <a:pt x="96" y="64"/>
                </a:moveTo>
                <a:cubicBezTo>
                  <a:pt x="88" y="64"/>
                  <a:pt x="88" y="64"/>
                  <a:pt x="88" y="64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17"/>
                  <a:pt x="72" y="0"/>
                  <a:pt x="52" y="0"/>
                </a:cubicBezTo>
                <a:cubicBezTo>
                  <a:pt x="32" y="0"/>
                  <a:pt x="16" y="17"/>
                  <a:pt x="16" y="36"/>
                </a:cubicBezTo>
                <a:cubicBezTo>
                  <a:pt x="16" y="64"/>
                  <a:pt x="16" y="64"/>
                  <a:pt x="16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8"/>
                  <a:pt x="0" y="7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5"/>
                  <a:pt x="4" y="128"/>
                  <a:pt x="8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100" y="128"/>
                  <a:pt x="104" y="125"/>
                  <a:pt x="104" y="120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0" y="64"/>
                  <a:pt x="96" y="64"/>
                </a:cubicBezTo>
                <a:close/>
                <a:moveTo>
                  <a:pt x="58" y="103"/>
                </a:moveTo>
                <a:cubicBezTo>
                  <a:pt x="58" y="112"/>
                  <a:pt x="58" y="112"/>
                  <a:pt x="58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6" y="103"/>
                  <a:pt x="46" y="103"/>
                  <a:pt x="46" y="103"/>
                </a:cubicBezTo>
                <a:cubicBezTo>
                  <a:pt x="42" y="101"/>
                  <a:pt x="40" y="97"/>
                  <a:pt x="40" y="92"/>
                </a:cubicBezTo>
                <a:cubicBezTo>
                  <a:pt x="40" y="86"/>
                  <a:pt x="45" y="80"/>
                  <a:pt x="52" y="80"/>
                </a:cubicBezTo>
                <a:cubicBezTo>
                  <a:pt x="59" y="80"/>
                  <a:pt x="64" y="86"/>
                  <a:pt x="64" y="92"/>
                </a:cubicBezTo>
                <a:cubicBezTo>
                  <a:pt x="64" y="97"/>
                  <a:pt x="62" y="101"/>
                  <a:pt x="58" y="103"/>
                </a:cubicBezTo>
                <a:close/>
                <a:moveTo>
                  <a:pt x="72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25"/>
                  <a:pt x="41" y="16"/>
                  <a:pt x="52" y="16"/>
                </a:cubicBezTo>
                <a:cubicBezTo>
                  <a:pt x="63" y="16"/>
                  <a:pt x="72" y="25"/>
                  <a:pt x="72" y="36"/>
                </a:cubicBezTo>
                <a:lnTo>
                  <a:pt x="72" y="64"/>
                </a:lnTo>
                <a:close/>
              </a:path>
            </a:pathLst>
          </a:custGeom>
          <a:solidFill>
            <a:srgbClr val="910A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295"/>
          <p:cNvSpPr>
            <a:spLocks noEditPoints="1"/>
          </p:cNvSpPr>
          <p:nvPr/>
        </p:nvSpPr>
        <p:spPr bwMode="auto">
          <a:xfrm>
            <a:off x="7874001" y="2387600"/>
            <a:ext cx="358775" cy="366713"/>
          </a:xfrm>
          <a:custGeom>
            <a:avLst/>
            <a:gdLst>
              <a:gd name="T0" fmla="*/ 115 w 122"/>
              <a:gd name="T1" fmla="*/ 20 h 128"/>
              <a:gd name="T2" fmla="*/ 61 w 122"/>
              <a:gd name="T3" fmla="*/ 0 h 128"/>
              <a:gd name="T4" fmla="*/ 8 w 122"/>
              <a:gd name="T5" fmla="*/ 20 h 128"/>
              <a:gd name="T6" fmla="*/ 61 w 122"/>
              <a:gd name="T7" fmla="*/ 128 h 128"/>
              <a:gd name="T8" fmla="*/ 115 w 122"/>
              <a:gd name="T9" fmla="*/ 20 h 128"/>
              <a:gd name="T10" fmla="*/ 54 w 122"/>
              <a:gd name="T11" fmla="*/ 91 h 128"/>
              <a:gd name="T12" fmla="*/ 26 w 122"/>
              <a:gd name="T13" fmla="*/ 64 h 128"/>
              <a:gd name="T14" fmla="*/ 39 w 122"/>
              <a:gd name="T15" fmla="*/ 51 h 128"/>
              <a:gd name="T16" fmla="*/ 54 w 122"/>
              <a:gd name="T17" fmla="*/ 67 h 128"/>
              <a:gd name="T18" fmla="*/ 84 w 122"/>
              <a:gd name="T19" fmla="*/ 38 h 128"/>
              <a:gd name="T20" fmla="*/ 96 w 122"/>
              <a:gd name="T21" fmla="*/ 50 h 128"/>
              <a:gd name="T22" fmla="*/ 54 w 122"/>
              <a:gd name="T23" fmla="*/ 9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8">
                <a:moveTo>
                  <a:pt x="115" y="20"/>
                </a:moveTo>
                <a:cubicBezTo>
                  <a:pt x="93" y="20"/>
                  <a:pt x="76" y="14"/>
                  <a:pt x="61" y="0"/>
                </a:cubicBezTo>
                <a:cubicBezTo>
                  <a:pt x="47" y="14"/>
                  <a:pt x="30" y="20"/>
                  <a:pt x="8" y="20"/>
                </a:cubicBezTo>
                <a:cubicBezTo>
                  <a:pt x="8" y="56"/>
                  <a:pt x="0" y="108"/>
                  <a:pt x="61" y="128"/>
                </a:cubicBezTo>
                <a:cubicBezTo>
                  <a:pt x="122" y="108"/>
                  <a:pt x="115" y="56"/>
                  <a:pt x="115" y="20"/>
                </a:cubicBezTo>
                <a:close/>
                <a:moveTo>
                  <a:pt x="54" y="91"/>
                </a:moveTo>
                <a:cubicBezTo>
                  <a:pt x="26" y="64"/>
                  <a:pt x="26" y="64"/>
                  <a:pt x="26" y="64"/>
                </a:cubicBezTo>
                <a:cubicBezTo>
                  <a:pt x="39" y="51"/>
                  <a:pt x="39" y="51"/>
                  <a:pt x="39" y="51"/>
                </a:cubicBezTo>
                <a:cubicBezTo>
                  <a:pt x="54" y="67"/>
                  <a:pt x="54" y="67"/>
                  <a:pt x="54" y="67"/>
                </a:cubicBezTo>
                <a:cubicBezTo>
                  <a:pt x="84" y="38"/>
                  <a:pt x="84" y="38"/>
                  <a:pt x="84" y="38"/>
                </a:cubicBezTo>
                <a:cubicBezTo>
                  <a:pt x="96" y="50"/>
                  <a:pt x="96" y="50"/>
                  <a:pt x="96" y="50"/>
                </a:cubicBezTo>
                <a:lnTo>
                  <a:pt x="54" y="91"/>
                </a:lnTo>
                <a:close/>
              </a:path>
            </a:pathLst>
          </a:custGeom>
          <a:solidFill>
            <a:srgbClr val="910A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2" name="Group 281"/>
          <p:cNvGrpSpPr/>
          <p:nvPr/>
        </p:nvGrpSpPr>
        <p:grpSpPr>
          <a:xfrm>
            <a:off x="7904162" y="2978150"/>
            <a:ext cx="300038" cy="357188"/>
            <a:chOff x="7904162" y="2978150"/>
            <a:chExt cx="300038" cy="357188"/>
          </a:xfrm>
          <a:solidFill>
            <a:srgbClr val="910A37"/>
          </a:solidFill>
        </p:grpSpPr>
        <p:sp>
          <p:nvSpPr>
            <p:cNvPr id="331" name="Freeform 299"/>
            <p:cNvSpPr>
              <a:spLocks noEditPoints="1"/>
            </p:cNvSpPr>
            <p:nvPr/>
          </p:nvSpPr>
          <p:spPr bwMode="auto">
            <a:xfrm>
              <a:off x="7986713" y="3078163"/>
              <a:ext cx="131763" cy="157163"/>
            </a:xfrm>
            <a:custGeom>
              <a:avLst/>
              <a:gdLst>
                <a:gd name="T0" fmla="*/ 42 w 46"/>
                <a:gd name="T1" fmla="*/ 28 h 56"/>
                <a:gd name="T2" fmla="*/ 39 w 46"/>
                <a:gd name="T3" fmla="*/ 28 h 56"/>
                <a:gd name="T4" fmla="*/ 39 w 46"/>
                <a:gd name="T5" fmla="*/ 15 h 56"/>
                <a:gd name="T6" fmla="*/ 23 w 46"/>
                <a:gd name="T7" fmla="*/ 0 h 56"/>
                <a:gd name="T8" fmla="*/ 7 w 46"/>
                <a:gd name="T9" fmla="*/ 15 h 56"/>
                <a:gd name="T10" fmla="*/ 7 w 46"/>
                <a:gd name="T11" fmla="*/ 28 h 56"/>
                <a:gd name="T12" fmla="*/ 4 w 46"/>
                <a:gd name="T13" fmla="*/ 28 h 56"/>
                <a:gd name="T14" fmla="*/ 0 w 46"/>
                <a:gd name="T15" fmla="*/ 31 h 56"/>
                <a:gd name="T16" fmla="*/ 0 w 46"/>
                <a:gd name="T17" fmla="*/ 52 h 56"/>
                <a:gd name="T18" fmla="*/ 4 w 46"/>
                <a:gd name="T19" fmla="*/ 56 h 56"/>
                <a:gd name="T20" fmla="*/ 42 w 46"/>
                <a:gd name="T21" fmla="*/ 56 h 56"/>
                <a:gd name="T22" fmla="*/ 46 w 46"/>
                <a:gd name="T23" fmla="*/ 52 h 56"/>
                <a:gd name="T24" fmla="*/ 46 w 46"/>
                <a:gd name="T25" fmla="*/ 31 h 56"/>
                <a:gd name="T26" fmla="*/ 42 w 46"/>
                <a:gd name="T27" fmla="*/ 28 h 56"/>
                <a:gd name="T28" fmla="*/ 26 w 46"/>
                <a:gd name="T29" fmla="*/ 44 h 56"/>
                <a:gd name="T30" fmla="*/ 26 w 46"/>
                <a:gd name="T31" fmla="*/ 49 h 56"/>
                <a:gd name="T32" fmla="*/ 20 w 46"/>
                <a:gd name="T33" fmla="*/ 49 h 56"/>
                <a:gd name="T34" fmla="*/ 20 w 46"/>
                <a:gd name="T35" fmla="*/ 44 h 56"/>
                <a:gd name="T36" fmla="*/ 18 w 46"/>
                <a:gd name="T37" fmla="*/ 40 h 56"/>
                <a:gd name="T38" fmla="*/ 23 w 46"/>
                <a:gd name="T39" fmla="*/ 35 h 56"/>
                <a:gd name="T40" fmla="*/ 28 w 46"/>
                <a:gd name="T41" fmla="*/ 40 h 56"/>
                <a:gd name="T42" fmla="*/ 26 w 46"/>
                <a:gd name="T43" fmla="*/ 44 h 56"/>
                <a:gd name="T44" fmla="*/ 32 w 46"/>
                <a:gd name="T45" fmla="*/ 28 h 56"/>
                <a:gd name="T46" fmla="*/ 14 w 46"/>
                <a:gd name="T47" fmla="*/ 28 h 56"/>
                <a:gd name="T48" fmla="*/ 14 w 46"/>
                <a:gd name="T49" fmla="*/ 15 h 56"/>
                <a:gd name="T50" fmla="*/ 23 w 46"/>
                <a:gd name="T51" fmla="*/ 7 h 56"/>
                <a:gd name="T52" fmla="*/ 32 w 46"/>
                <a:gd name="T53" fmla="*/ 15 h 56"/>
                <a:gd name="T54" fmla="*/ 32 w 46"/>
                <a:gd name="T5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56">
                  <a:moveTo>
                    <a:pt x="42" y="28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7"/>
                    <a:pt x="32" y="0"/>
                    <a:pt x="23" y="0"/>
                  </a:cubicBezTo>
                  <a:cubicBezTo>
                    <a:pt x="14" y="0"/>
                    <a:pt x="7" y="7"/>
                    <a:pt x="7" y="1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9"/>
                    <a:pt x="0" y="3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4" y="56"/>
                    <a:pt x="46" y="54"/>
                    <a:pt x="46" y="5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29"/>
                    <a:pt x="44" y="28"/>
                    <a:pt x="42" y="28"/>
                  </a:cubicBezTo>
                  <a:close/>
                  <a:moveTo>
                    <a:pt x="26" y="44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3"/>
                    <a:pt x="18" y="42"/>
                    <a:pt x="18" y="40"/>
                  </a:cubicBezTo>
                  <a:cubicBezTo>
                    <a:pt x="18" y="37"/>
                    <a:pt x="20" y="35"/>
                    <a:pt x="23" y="35"/>
                  </a:cubicBezTo>
                  <a:cubicBezTo>
                    <a:pt x="26" y="35"/>
                    <a:pt x="28" y="37"/>
                    <a:pt x="28" y="40"/>
                  </a:cubicBezTo>
                  <a:cubicBezTo>
                    <a:pt x="28" y="42"/>
                    <a:pt x="27" y="43"/>
                    <a:pt x="26" y="44"/>
                  </a:cubicBezTo>
                  <a:close/>
                  <a:moveTo>
                    <a:pt x="32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1"/>
                    <a:pt x="18" y="7"/>
                    <a:pt x="23" y="7"/>
                  </a:cubicBezTo>
                  <a:cubicBezTo>
                    <a:pt x="28" y="7"/>
                    <a:pt x="32" y="11"/>
                    <a:pt x="32" y="15"/>
                  </a:cubicBezTo>
                  <a:lnTo>
                    <a:pt x="32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00"/>
            <p:cNvSpPr>
              <a:spLocks noEditPoints="1"/>
            </p:cNvSpPr>
            <p:nvPr/>
          </p:nvSpPr>
          <p:spPr bwMode="auto">
            <a:xfrm>
              <a:off x="7904162" y="2978150"/>
              <a:ext cx="300038" cy="357188"/>
            </a:xfrm>
            <a:custGeom>
              <a:avLst/>
              <a:gdLst>
                <a:gd name="T0" fmla="*/ 96 w 104"/>
                <a:gd name="T1" fmla="*/ 0 h 128"/>
                <a:gd name="T2" fmla="*/ 8 w 104"/>
                <a:gd name="T3" fmla="*/ 0 h 128"/>
                <a:gd name="T4" fmla="*/ 0 w 104"/>
                <a:gd name="T5" fmla="*/ 8 h 128"/>
                <a:gd name="T6" fmla="*/ 0 w 104"/>
                <a:gd name="T7" fmla="*/ 120 h 128"/>
                <a:gd name="T8" fmla="*/ 8 w 104"/>
                <a:gd name="T9" fmla="*/ 128 h 128"/>
                <a:gd name="T10" fmla="*/ 96 w 104"/>
                <a:gd name="T11" fmla="*/ 128 h 128"/>
                <a:gd name="T12" fmla="*/ 104 w 104"/>
                <a:gd name="T13" fmla="*/ 120 h 128"/>
                <a:gd name="T14" fmla="*/ 104 w 104"/>
                <a:gd name="T15" fmla="*/ 8 h 128"/>
                <a:gd name="T16" fmla="*/ 96 w 104"/>
                <a:gd name="T17" fmla="*/ 0 h 128"/>
                <a:gd name="T18" fmla="*/ 52 w 104"/>
                <a:gd name="T19" fmla="*/ 126 h 128"/>
                <a:gd name="T20" fmla="*/ 48 w 104"/>
                <a:gd name="T21" fmla="*/ 122 h 128"/>
                <a:gd name="T22" fmla="*/ 52 w 104"/>
                <a:gd name="T23" fmla="*/ 118 h 128"/>
                <a:gd name="T24" fmla="*/ 56 w 104"/>
                <a:gd name="T25" fmla="*/ 122 h 128"/>
                <a:gd name="T26" fmla="*/ 52 w 104"/>
                <a:gd name="T27" fmla="*/ 126 h 128"/>
                <a:gd name="T28" fmla="*/ 96 w 104"/>
                <a:gd name="T29" fmla="*/ 112 h 128"/>
                <a:gd name="T30" fmla="*/ 92 w 104"/>
                <a:gd name="T31" fmla="*/ 116 h 128"/>
                <a:gd name="T32" fmla="*/ 12 w 104"/>
                <a:gd name="T33" fmla="*/ 116 h 128"/>
                <a:gd name="T34" fmla="*/ 8 w 104"/>
                <a:gd name="T35" fmla="*/ 112 h 128"/>
                <a:gd name="T36" fmla="*/ 8 w 104"/>
                <a:gd name="T37" fmla="*/ 12 h 128"/>
                <a:gd name="T38" fmla="*/ 12 w 104"/>
                <a:gd name="T39" fmla="*/ 8 h 128"/>
                <a:gd name="T40" fmla="*/ 92 w 104"/>
                <a:gd name="T41" fmla="*/ 8 h 128"/>
                <a:gd name="T42" fmla="*/ 96 w 104"/>
                <a:gd name="T43" fmla="*/ 12 h 128"/>
                <a:gd name="T44" fmla="*/ 96 w 104"/>
                <a:gd name="T4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28">
                  <a:moveTo>
                    <a:pt x="9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00" y="128"/>
                    <a:pt x="104" y="124"/>
                    <a:pt x="104" y="120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"/>
                    <a:pt x="100" y="0"/>
                    <a:pt x="96" y="0"/>
                  </a:cubicBezTo>
                  <a:close/>
                  <a:moveTo>
                    <a:pt x="52" y="126"/>
                  </a:moveTo>
                  <a:cubicBezTo>
                    <a:pt x="50" y="126"/>
                    <a:pt x="48" y="124"/>
                    <a:pt x="48" y="122"/>
                  </a:cubicBezTo>
                  <a:cubicBezTo>
                    <a:pt x="48" y="120"/>
                    <a:pt x="50" y="118"/>
                    <a:pt x="52" y="118"/>
                  </a:cubicBezTo>
                  <a:cubicBezTo>
                    <a:pt x="54" y="118"/>
                    <a:pt x="56" y="120"/>
                    <a:pt x="56" y="122"/>
                  </a:cubicBezTo>
                  <a:cubicBezTo>
                    <a:pt x="56" y="124"/>
                    <a:pt x="54" y="126"/>
                    <a:pt x="52" y="126"/>
                  </a:cubicBezTo>
                  <a:close/>
                  <a:moveTo>
                    <a:pt x="96" y="112"/>
                  </a:moveTo>
                  <a:cubicBezTo>
                    <a:pt x="96" y="114"/>
                    <a:pt x="94" y="116"/>
                    <a:pt x="92" y="116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0" y="116"/>
                    <a:pt x="8" y="114"/>
                    <a:pt x="8" y="1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8"/>
                    <a:pt x="96" y="9"/>
                    <a:pt x="96" y="12"/>
                  </a:cubicBezTo>
                  <a:lnTo>
                    <a:pt x="96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7931150" y="3571875"/>
            <a:ext cx="250825" cy="357188"/>
            <a:chOff x="7931150" y="3571875"/>
            <a:chExt cx="250825" cy="357188"/>
          </a:xfrm>
          <a:solidFill>
            <a:srgbClr val="910A37"/>
          </a:solidFill>
        </p:grpSpPr>
        <p:sp>
          <p:nvSpPr>
            <p:cNvPr id="335" name="Oval 304"/>
            <p:cNvSpPr>
              <a:spLocks noChangeArrowheads="1"/>
            </p:cNvSpPr>
            <p:nvPr/>
          </p:nvSpPr>
          <p:spPr bwMode="auto">
            <a:xfrm>
              <a:off x="7970838" y="3571875"/>
              <a:ext cx="130175" cy="1254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305"/>
            <p:cNvSpPr>
              <a:spLocks noEditPoints="1"/>
            </p:cNvSpPr>
            <p:nvPr/>
          </p:nvSpPr>
          <p:spPr bwMode="auto">
            <a:xfrm>
              <a:off x="8086725" y="3817938"/>
              <a:ext cx="95250" cy="111125"/>
            </a:xfrm>
            <a:custGeom>
              <a:avLst/>
              <a:gdLst>
                <a:gd name="T0" fmla="*/ 30 w 33"/>
                <a:gd name="T1" fmla="*/ 20 h 40"/>
                <a:gd name="T2" fmla="*/ 28 w 33"/>
                <a:gd name="T3" fmla="*/ 20 h 40"/>
                <a:gd name="T4" fmla="*/ 28 w 33"/>
                <a:gd name="T5" fmla="*/ 11 h 40"/>
                <a:gd name="T6" fmla="*/ 16 w 33"/>
                <a:gd name="T7" fmla="*/ 0 h 40"/>
                <a:gd name="T8" fmla="*/ 5 w 33"/>
                <a:gd name="T9" fmla="*/ 11 h 40"/>
                <a:gd name="T10" fmla="*/ 5 w 33"/>
                <a:gd name="T11" fmla="*/ 20 h 40"/>
                <a:gd name="T12" fmla="*/ 3 w 33"/>
                <a:gd name="T13" fmla="*/ 20 h 40"/>
                <a:gd name="T14" fmla="*/ 0 w 33"/>
                <a:gd name="T15" fmla="*/ 22 h 40"/>
                <a:gd name="T16" fmla="*/ 0 w 33"/>
                <a:gd name="T17" fmla="*/ 37 h 40"/>
                <a:gd name="T18" fmla="*/ 3 w 33"/>
                <a:gd name="T19" fmla="*/ 40 h 40"/>
                <a:gd name="T20" fmla="*/ 30 w 33"/>
                <a:gd name="T21" fmla="*/ 40 h 40"/>
                <a:gd name="T22" fmla="*/ 33 w 33"/>
                <a:gd name="T23" fmla="*/ 37 h 40"/>
                <a:gd name="T24" fmla="*/ 33 w 33"/>
                <a:gd name="T25" fmla="*/ 22 h 40"/>
                <a:gd name="T26" fmla="*/ 30 w 33"/>
                <a:gd name="T27" fmla="*/ 20 h 40"/>
                <a:gd name="T28" fmla="*/ 18 w 33"/>
                <a:gd name="T29" fmla="*/ 32 h 40"/>
                <a:gd name="T30" fmla="*/ 18 w 33"/>
                <a:gd name="T31" fmla="*/ 35 h 40"/>
                <a:gd name="T32" fmla="*/ 15 w 33"/>
                <a:gd name="T33" fmla="*/ 35 h 40"/>
                <a:gd name="T34" fmla="*/ 15 w 33"/>
                <a:gd name="T35" fmla="*/ 32 h 40"/>
                <a:gd name="T36" fmla="*/ 13 w 33"/>
                <a:gd name="T37" fmla="*/ 28 h 40"/>
                <a:gd name="T38" fmla="*/ 16 w 33"/>
                <a:gd name="T39" fmla="*/ 25 h 40"/>
                <a:gd name="T40" fmla="*/ 20 w 33"/>
                <a:gd name="T41" fmla="*/ 28 h 40"/>
                <a:gd name="T42" fmla="*/ 18 w 33"/>
                <a:gd name="T43" fmla="*/ 32 h 40"/>
                <a:gd name="T44" fmla="*/ 23 w 33"/>
                <a:gd name="T45" fmla="*/ 20 h 40"/>
                <a:gd name="T46" fmla="*/ 10 w 33"/>
                <a:gd name="T47" fmla="*/ 20 h 40"/>
                <a:gd name="T48" fmla="*/ 10 w 33"/>
                <a:gd name="T49" fmla="*/ 11 h 40"/>
                <a:gd name="T50" fmla="*/ 16 w 33"/>
                <a:gd name="T51" fmla="*/ 5 h 40"/>
                <a:gd name="T52" fmla="*/ 23 w 33"/>
                <a:gd name="T53" fmla="*/ 11 h 40"/>
                <a:gd name="T54" fmla="*/ 23 w 33"/>
                <a:gd name="T5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40">
                  <a:moveTo>
                    <a:pt x="30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5"/>
                    <a:pt x="23" y="0"/>
                    <a:pt x="16" y="0"/>
                  </a:cubicBezTo>
                  <a:cubicBezTo>
                    <a:pt x="10" y="0"/>
                    <a:pt x="5" y="5"/>
                    <a:pt x="5" y="1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0"/>
                    <a:pt x="33" y="38"/>
                    <a:pt x="33" y="3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1"/>
                    <a:pt x="32" y="20"/>
                    <a:pt x="30" y="20"/>
                  </a:cubicBezTo>
                  <a:close/>
                  <a:moveTo>
                    <a:pt x="18" y="32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3" y="31"/>
                    <a:pt x="13" y="30"/>
                    <a:pt x="13" y="28"/>
                  </a:cubicBezTo>
                  <a:cubicBezTo>
                    <a:pt x="13" y="26"/>
                    <a:pt x="14" y="25"/>
                    <a:pt x="16" y="25"/>
                  </a:cubicBezTo>
                  <a:cubicBezTo>
                    <a:pt x="18" y="25"/>
                    <a:pt x="20" y="26"/>
                    <a:pt x="20" y="28"/>
                  </a:cubicBezTo>
                  <a:cubicBezTo>
                    <a:pt x="20" y="30"/>
                    <a:pt x="19" y="31"/>
                    <a:pt x="18" y="32"/>
                  </a:cubicBezTo>
                  <a:close/>
                  <a:moveTo>
                    <a:pt x="23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3" y="5"/>
                    <a:pt x="16" y="5"/>
                  </a:cubicBezTo>
                  <a:cubicBezTo>
                    <a:pt x="20" y="5"/>
                    <a:pt x="23" y="7"/>
                    <a:pt x="23" y="11"/>
                  </a:cubicBezTo>
                  <a:lnTo>
                    <a:pt x="23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06"/>
            <p:cNvSpPr>
              <a:spLocks/>
            </p:cNvSpPr>
            <p:nvPr/>
          </p:nvSpPr>
          <p:spPr bwMode="auto">
            <a:xfrm>
              <a:off x="7931150" y="3716338"/>
              <a:ext cx="207963" cy="212725"/>
            </a:xfrm>
            <a:custGeom>
              <a:avLst/>
              <a:gdLst>
                <a:gd name="T0" fmla="*/ 70 w 72"/>
                <a:gd name="T1" fmla="*/ 26 h 76"/>
                <a:gd name="T2" fmla="*/ 72 w 72"/>
                <a:gd name="T3" fmla="*/ 26 h 76"/>
                <a:gd name="T4" fmla="*/ 37 w 72"/>
                <a:gd name="T5" fmla="*/ 0 h 76"/>
                <a:gd name="T6" fmla="*/ 0 w 72"/>
                <a:gd name="T7" fmla="*/ 37 h 76"/>
                <a:gd name="T8" fmla="*/ 0 w 72"/>
                <a:gd name="T9" fmla="*/ 65 h 76"/>
                <a:gd name="T10" fmla="*/ 10 w 72"/>
                <a:gd name="T11" fmla="*/ 76 h 76"/>
                <a:gd name="T12" fmla="*/ 43 w 72"/>
                <a:gd name="T13" fmla="*/ 76 h 76"/>
                <a:gd name="T14" fmla="*/ 38 w 72"/>
                <a:gd name="T15" fmla="*/ 58 h 76"/>
                <a:gd name="T16" fmla="*/ 70 w 72"/>
                <a:gd name="T17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6">
                  <a:moveTo>
                    <a:pt x="70" y="26"/>
                  </a:moveTo>
                  <a:cubicBezTo>
                    <a:pt x="71" y="26"/>
                    <a:pt x="71" y="26"/>
                    <a:pt x="72" y="26"/>
                  </a:cubicBezTo>
                  <a:cubicBezTo>
                    <a:pt x="67" y="11"/>
                    <a:pt x="53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1"/>
                    <a:pt x="5" y="76"/>
                    <a:pt x="10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0" y="71"/>
                    <a:pt x="38" y="65"/>
                    <a:pt x="38" y="58"/>
                  </a:cubicBezTo>
                  <a:cubicBezTo>
                    <a:pt x="38" y="41"/>
                    <a:pt x="53" y="26"/>
                    <a:pt x="7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7791451" y="4164013"/>
            <a:ext cx="520700" cy="358775"/>
            <a:chOff x="7791451" y="4164013"/>
            <a:chExt cx="520700" cy="358775"/>
          </a:xfrm>
          <a:solidFill>
            <a:srgbClr val="910A37"/>
          </a:solidFill>
        </p:grpSpPr>
        <p:sp>
          <p:nvSpPr>
            <p:cNvPr id="340" name="Freeform 310"/>
            <p:cNvSpPr>
              <a:spLocks/>
            </p:cNvSpPr>
            <p:nvPr/>
          </p:nvSpPr>
          <p:spPr bwMode="auto">
            <a:xfrm>
              <a:off x="7791451" y="4164013"/>
              <a:ext cx="520700" cy="311150"/>
            </a:xfrm>
            <a:custGeom>
              <a:avLst/>
              <a:gdLst>
                <a:gd name="T0" fmla="*/ 259 w 315"/>
                <a:gd name="T1" fmla="*/ 69 h 193"/>
                <a:gd name="T2" fmla="*/ 180 w 315"/>
                <a:gd name="T3" fmla="*/ 0 h 193"/>
                <a:gd name="T4" fmla="*/ 102 w 315"/>
                <a:gd name="T5" fmla="*/ 60 h 193"/>
                <a:gd name="T6" fmla="*/ 44 w 315"/>
                <a:gd name="T7" fmla="*/ 102 h 193"/>
                <a:gd name="T8" fmla="*/ 0 w 315"/>
                <a:gd name="T9" fmla="*/ 147 h 193"/>
                <a:gd name="T10" fmla="*/ 45 w 315"/>
                <a:gd name="T11" fmla="*/ 193 h 193"/>
                <a:gd name="T12" fmla="*/ 99 w 315"/>
                <a:gd name="T13" fmla="*/ 193 h 193"/>
                <a:gd name="T14" fmla="*/ 106 w 315"/>
                <a:gd name="T15" fmla="*/ 185 h 193"/>
                <a:gd name="T16" fmla="*/ 99 w 315"/>
                <a:gd name="T17" fmla="*/ 178 h 193"/>
                <a:gd name="T18" fmla="*/ 45 w 315"/>
                <a:gd name="T19" fmla="*/ 178 h 193"/>
                <a:gd name="T20" fmla="*/ 14 w 315"/>
                <a:gd name="T21" fmla="*/ 147 h 193"/>
                <a:gd name="T22" fmla="*/ 45 w 315"/>
                <a:gd name="T23" fmla="*/ 116 h 193"/>
                <a:gd name="T24" fmla="*/ 48 w 315"/>
                <a:gd name="T25" fmla="*/ 116 h 193"/>
                <a:gd name="T26" fmla="*/ 54 w 315"/>
                <a:gd name="T27" fmla="*/ 117 h 193"/>
                <a:gd name="T28" fmla="*/ 56 w 315"/>
                <a:gd name="T29" fmla="*/ 111 h 193"/>
                <a:gd name="T30" fmla="*/ 105 w 315"/>
                <a:gd name="T31" fmla="*/ 74 h 193"/>
                <a:gd name="T32" fmla="*/ 107 w 315"/>
                <a:gd name="T33" fmla="*/ 74 h 193"/>
                <a:gd name="T34" fmla="*/ 114 w 315"/>
                <a:gd name="T35" fmla="*/ 75 h 193"/>
                <a:gd name="T36" fmla="*/ 115 w 315"/>
                <a:gd name="T37" fmla="*/ 69 h 193"/>
                <a:gd name="T38" fmla="*/ 180 w 315"/>
                <a:gd name="T39" fmla="*/ 15 h 193"/>
                <a:gd name="T40" fmla="*/ 245 w 315"/>
                <a:gd name="T41" fmla="*/ 76 h 193"/>
                <a:gd name="T42" fmla="*/ 246 w 315"/>
                <a:gd name="T43" fmla="*/ 83 h 193"/>
                <a:gd name="T44" fmla="*/ 253 w 315"/>
                <a:gd name="T45" fmla="*/ 83 h 193"/>
                <a:gd name="T46" fmla="*/ 300 w 315"/>
                <a:gd name="T47" fmla="*/ 131 h 193"/>
                <a:gd name="T48" fmla="*/ 253 w 315"/>
                <a:gd name="T49" fmla="*/ 178 h 193"/>
                <a:gd name="T50" fmla="*/ 241 w 315"/>
                <a:gd name="T51" fmla="*/ 178 h 193"/>
                <a:gd name="T52" fmla="*/ 234 w 315"/>
                <a:gd name="T53" fmla="*/ 185 h 193"/>
                <a:gd name="T54" fmla="*/ 241 w 315"/>
                <a:gd name="T55" fmla="*/ 193 h 193"/>
                <a:gd name="T56" fmla="*/ 253 w 315"/>
                <a:gd name="T57" fmla="*/ 193 h 193"/>
                <a:gd name="T58" fmla="*/ 315 w 315"/>
                <a:gd name="T59" fmla="*/ 131 h 193"/>
                <a:gd name="T60" fmla="*/ 259 w 315"/>
                <a:gd name="T61" fmla="*/ 6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5" h="193">
                  <a:moveTo>
                    <a:pt x="259" y="69"/>
                  </a:moveTo>
                  <a:cubicBezTo>
                    <a:pt x="254" y="30"/>
                    <a:pt x="220" y="0"/>
                    <a:pt x="180" y="0"/>
                  </a:cubicBezTo>
                  <a:cubicBezTo>
                    <a:pt x="143" y="0"/>
                    <a:pt x="111" y="25"/>
                    <a:pt x="102" y="60"/>
                  </a:cubicBezTo>
                  <a:cubicBezTo>
                    <a:pt x="76" y="61"/>
                    <a:pt x="53" y="77"/>
                    <a:pt x="44" y="102"/>
                  </a:cubicBezTo>
                  <a:cubicBezTo>
                    <a:pt x="19" y="103"/>
                    <a:pt x="0" y="123"/>
                    <a:pt x="0" y="147"/>
                  </a:cubicBezTo>
                  <a:cubicBezTo>
                    <a:pt x="0" y="172"/>
                    <a:pt x="20" y="193"/>
                    <a:pt x="45" y="193"/>
                  </a:cubicBezTo>
                  <a:cubicBezTo>
                    <a:pt x="99" y="193"/>
                    <a:pt x="99" y="193"/>
                    <a:pt x="99" y="193"/>
                  </a:cubicBezTo>
                  <a:cubicBezTo>
                    <a:pt x="103" y="193"/>
                    <a:pt x="106" y="189"/>
                    <a:pt x="106" y="185"/>
                  </a:cubicBezTo>
                  <a:cubicBezTo>
                    <a:pt x="106" y="181"/>
                    <a:pt x="103" y="178"/>
                    <a:pt x="99" y="178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28" y="178"/>
                    <a:pt x="14" y="164"/>
                    <a:pt x="14" y="147"/>
                  </a:cubicBezTo>
                  <a:cubicBezTo>
                    <a:pt x="14" y="130"/>
                    <a:pt x="28" y="116"/>
                    <a:pt x="45" y="116"/>
                  </a:cubicBezTo>
                  <a:cubicBezTo>
                    <a:pt x="46" y="116"/>
                    <a:pt x="47" y="116"/>
                    <a:pt x="48" y="116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62" y="89"/>
                    <a:pt x="82" y="74"/>
                    <a:pt x="105" y="74"/>
                  </a:cubicBezTo>
                  <a:cubicBezTo>
                    <a:pt x="106" y="74"/>
                    <a:pt x="107" y="74"/>
                    <a:pt x="107" y="74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21" y="37"/>
                    <a:pt x="148" y="15"/>
                    <a:pt x="180" y="15"/>
                  </a:cubicBezTo>
                  <a:cubicBezTo>
                    <a:pt x="214" y="15"/>
                    <a:pt x="243" y="42"/>
                    <a:pt x="245" y="76"/>
                  </a:cubicBezTo>
                  <a:cubicBezTo>
                    <a:pt x="246" y="83"/>
                    <a:pt x="246" y="83"/>
                    <a:pt x="246" y="83"/>
                  </a:cubicBezTo>
                  <a:cubicBezTo>
                    <a:pt x="253" y="83"/>
                    <a:pt x="253" y="83"/>
                    <a:pt x="253" y="83"/>
                  </a:cubicBezTo>
                  <a:cubicBezTo>
                    <a:pt x="279" y="83"/>
                    <a:pt x="300" y="104"/>
                    <a:pt x="300" y="131"/>
                  </a:cubicBezTo>
                  <a:cubicBezTo>
                    <a:pt x="300" y="157"/>
                    <a:pt x="279" y="178"/>
                    <a:pt x="253" y="178"/>
                  </a:cubicBezTo>
                  <a:cubicBezTo>
                    <a:pt x="241" y="178"/>
                    <a:pt x="241" y="178"/>
                    <a:pt x="241" y="178"/>
                  </a:cubicBezTo>
                  <a:cubicBezTo>
                    <a:pt x="237" y="178"/>
                    <a:pt x="234" y="181"/>
                    <a:pt x="234" y="185"/>
                  </a:cubicBezTo>
                  <a:cubicBezTo>
                    <a:pt x="234" y="189"/>
                    <a:pt x="237" y="193"/>
                    <a:pt x="241" y="193"/>
                  </a:cubicBezTo>
                  <a:cubicBezTo>
                    <a:pt x="253" y="193"/>
                    <a:pt x="253" y="193"/>
                    <a:pt x="253" y="193"/>
                  </a:cubicBezTo>
                  <a:cubicBezTo>
                    <a:pt x="287" y="193"/>
                    <a:pt x="315" y="165"/>
                    <a:pt x="315" y="131"/>
                  </a:cubicBezTo>
                  <a:cubicBezTo>
                    <a:pt x="315" y="99"/>
                    <a:pt x="290" y="72"/>
                    <a:pt x="259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11"/>
            <p:cNvSpPr>
              <a:spLocks noEditPoints="1"/>
            </p:cNvSpPr>
            <p:nvPr/>
          </p:nvSpPr>
          <p:spPr bwMode="auto">
            <a:xfrm>
              <a:off x="7994651" y="4333875"/>
              <a:ext cx="157163" cy="188913"/>
            </a:xfrm>
            <a:custGeom>
              <a:avLst/>
              <a:gdLst>
                <a:gd name="T0" fmla="*/ 88 w 95"/>
                <a:gd name="T1" fmla="*/ 59 h 117"/>
                <a:gd name="T2" fmla="*/ 80 w 95"/>
                <a:gd name="T3" fmla="*/ 59 h 117"/>
                <a:gd name="T4" fmla="*/ 80 w 95"/>
                <a:gd name="T5" fmla="*/ 33 h 117"/>
                <a:gd name="T6" fmla="*/ 47 w 95"/>
                <a:gd name="T7" fmla="*/ 0 h 117"/>
                <a:gd name="T8" fmla="*/ 14 w 95"/>
                <a:gd name="T9" fmla="*/ 33 h 117"/>
                <a:gd name="T10" fmla="*/ 14 w 95"/>
                <a:gd name="T11" fmla="*/ 59 h 117"/>
                <a:gd name="T12" fmla="*/ 7 w 95"/>
                <a:gd name="T13" fmla="*/ 59 h 117"/>
                <a:gd name="T14" fmla="*/ 0 w 95"/>
                <a:gd name="T15" fmla="*/ 66 h 117"/>
                <a:gd name="T16" fmla="*/ 0 w 95"/>
                <a:gd name="T17" fmla="*/ 110 h 117"/>
                <a:gd name="T18" fmla="*/ 7 w 95"/>
                <a:gd name="T19" fmla="*/ 117 h 117"/>
                <a:gd name="T20" fmla="*/ 88 w 95"/>
                <a:gd name="T21" fmla="*/ 117 h 117"/>
                <a:gd name="T22" fmla="*/ 95 w 95"/>
                <a:gd name="T23" fmla="*/ 110 h 117"/>
                <a:gd name="T24" fmla="*/ 95 w 95"/>
                <a:gd name="T25" fmla="*/ 66 h 117"/>
                <a:gd name="T26" fmla="*/ 88 w 95"/>
                <a:gd name="T27" fmla="*/ 59 h 117"/>
                <a:gd name="T28" fmla="*/ 53 w 95"/>
                <a:gd name="T29" fmla="*/ 94 h 117"/>
                <a:gd name="T30" fmla="*/ 53 w 95"/>
                <a:gd name="T31" fmla="*/ 103 h 117"/>
                <a:gd name="T32" fmla="*/ 42 w 95"/>
                <a:gd name="T33" fmla="*/ 103 h 117"/>
                <a:gd name="T34" fmla="*/ 42 w 95"/>
                <a:gd name="T35" fmla="*/ 94 h 117"/>
                <a:gd name="T36" fmla="*/ 36 w 95"/>
                <a:gd name="T37" fmla="*/ 84 h 117"/>
                <a:gd name="T38" fmla="*/ 47 w 95"/>
                <a:gd name="T39" fmla="*/ 73 h 117"/>
                <a:gd name="T40" fmla="*/ 58 w 95"/>
                <a:gd name="T41" fmla="*/ 84 h 117"/>
                <a:gd name="T42" fmla="*/ 53 w 95"/>
                <a:gd name="T43" fmla="*/ 94 h 117"/>
                <a:gd name="T44" fmla="*/ 66 w 95"/>
                <a:gd name="T45" fmla="*/ 59 h 117"/>
                <a:gd name="T46" fmla="*/ 29 w 95"/>
                <a:gd name="T47" fmla="*/ 59 h 117"/>
                <a:gd name="T48" fmla="*/ 29 w 95"/>
                <a:gd name="T49" fmla="*/ 33 h 117"/>
                <a:gd name="T50" fmla="*/ 47 w 95"/>
                <a:gd name="T51" fmla="*/ 15 h 117"/>
                <a:gd name="T52" fmla="*/ 66 w 95"/>
                <a:gd name="T53" fmla="*/ 33 h 117"/>
                <a:gd name="T54" fmla="*/ 66 w 95"/>
                <a:gd name="T55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17">
                  <a:moveTo>
                    <a:pt x="88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15"/>
                    <a:pt x="66" y="0"/>
                    <a:pt x="47" y="0"/>
                  </a:cubicBezTo>
                  <a:cubicBezTo>
                    <a:pt x="29" y="0"/>
                    <a:pt x="14" y="15"/>
                    <a:pt x="14" y="3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3" y="59"/>
                    <a:pt x="0" y="62"/>
                    <a:pt x="0" y="6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3" y="117"/>
                    <a:pt x="7" y="117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92" y="117"/>
                    <a:pt x="95" y="114"/>
                    <a:pt x="95" y="110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2"/>
                    <a:pt x="92" y="59"/>
                    <a:pt x="88" y="59"/>
                  </a:cubicBezTo>
                  <a:close/>
                  <a:moveTo>
                    <a:pt x="53" y="94"/>
                  </a:moveTo>
                  <a:cubicBezTo>
                    <a:pt x="53" y="103"/>
                    <a:pt x="53" y="103"/>
                    <a:pt x="53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9" y="92"/>
                    <a:pt x="36" y="88"/>
                    <a:pt x="36" y="84"/>
                  </a:cubicBezTo>
                  <a:cubicBezTo>
                    <a:pt x="36" y="78"/>
                    <a:pt x="41" y="73"/>
                    <a:pt x="47" y="73"/>
                  </a:cubicBezTo>
                  <a:cubicBezTo>
                    <a:pt x="53" y="73"/>
                    <a:pt x="58" y="78"/>
                    <a:pt x="58" y="84"/>
                  </a:cubicBezTo>
                  <a:cubicBezTo>
                    <a:pt x="58" y="88"/>
                    <a:pt x="56" y="92"/>
                    <a:pt x="53" y="94"/>
                  </a:cubicBezTo>
                  <a:close/>
                  <a:moveTo>
                    <a:pt x="66" y="59"/>
                  </a:moveTo>
                  <a:cubicBezTo>
                    <a:pt x="29" y="59"/>
                    <a:pt x="29" y="59"/>
                    <a:pt x="29" y="59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23"/>
                    <a:pt x="37" y="15"/>
                    <a:pt x="47" y="15"/>
                  </a:cubicBezTo>
                  <a:cubicBezTo>
                    <a:pt x="58" y="15"/>
                    <a:pt x="66" y="23"/>
                    <a:pt x="66" y="33"/>
                  </a:cubicBezTo>
                  <a:lnTo>
                    <a:pt x="66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7813676" y="4748213"/>
            <a:ext cx="482600" cy="355600"/>
            <a:chOff x="7813676" y="4748213"/>
            <a:chExt cx="482600" cy="355600"/>
          </a:xfrm>
          <a:solidFill>
            <a:srgbClr val="910A37"/>
          </a:solidFill>
        </p:grpSpPr>
        <p:sp>
          <p:nvSpPr>
            <p:cNvPr id="344" name="Freeform 315"/>
            <p:cNvSpPr>
              <a:spLocks noEditPoints="1"/>
            </p:cNvSpPr>
            <p:nvPr/>
          </p:nvSpPr>
          <p:spPr bwMode="auto">
            <a:xfrm>
              <a:off x="7980363" y="4927600"/>
              <a:ext cx="147638" cy="176213"/>
            </a:xfrm>
            <a:custGeom>
              <a:avLst/>
              <a:gdLst>
                <a:gd name="T0" fmla="*/ 46 w 92"/>
                <a:gd name="T1" fmla="*/ 0 h 113"/>
                <a:gd name="T2" fmla="*/ 14 w 92"/>
                <a:gd name="T3" fmla="*/ 32 h 113"/>
                <a:gd name="T4" fmla="*/ 14 w 92"/>
                <a:gd name="T5" fmla="*/ 57 h 113"/>
                <a:gd name="T6" fmla="*/ 7 w 92"/>
                <a:gd name="T7" fmla="*/ 57 h 113"/>
                <a:gd name="T8" fmla="*/ 0 w 92"/>
                <a:gd name="T9" fmla="*/ 64 h 113"/>
                <a:gd name="T10" fmla="*/ 0 w 92"/>
                <a:gd name="T11" fmla="*/ 106 h 113"/>
                <a:gd name="T12" fmla="*/ 7 w 92"/>
                <a:gd name="T13" fmla="*/ 113 h 113"/>
                <a:gd name="T14" fmla="*/ 85 w 92"/>
                <a:gd name="T15" fmla="*/ 113 h 113"/>
                <a:gd name="T16" fmla="*/ 92 w 92"/>
                <a:gd name="T17" fmla="*/ 106 h 113"/>
                <a:gd name="T18" fmla="*/ 92 w 92"/>
                <a:gd name="T19" fmla="*/ 64 h 113"/>
                <a:gd name="T20" fmla="*/ 85 w 92"/>
                <a:gd name="T21" fmla="*/ 57 h 113"/>
                <a:gd name="T22" fmla="*/ 78 w 92"/>
                <a:gd name="T23" fmla="*/ 57 h 113"/>
                <a:gd name="T24" fmla="*/ 78 w 92"/>
                <a:gd name="T25" fmla="*/ 32 h 113"/>
                <a:gd name="T26" fmla="*/ 46 w 92"/>
                <a:gd name="T27" fmla="*/ 0 h 113"/>
                <a:gd name="T28" fmla="*/ 52 w 92"/>
                <a:gd name="T29" fmla="*/ 91 h 113"/>
                <a:gd name="T30" fmla="*/ 52 w 92"/>
                <a:gd name="T31" fmla="*/ 99 h 113"/>
                <a:gd name="T32" fmla="*/ 41 w 92"/>
                <a:gd name="T33" fmla="*/ 99 h 113"/>
                <a:gd name="T34" fmla="*/ 41 w 92"/>
                <a:gd name="T35" fmla="*/ 91 h 113"/>
                <a:gd name="T36" fmla="*/ 36 w 92"/>
                <a:gd name="T37" fmla="*/ 81 h 113"/>
                <a:gd name="T38" fmla="*/ 46 w 92"/>
                <a:gd name="T39" fmla="*/ 71 h 113"/>
                <a:gd name="T40" fmla="*/ 57 w 92"/>
                <a:gd name="T41" fmla="*/ 81 h 113"/>
                <a:gd name="T42" fmla="*/ 52 w 92"/>
                <a:gd name="T43" fmla="*/ 91 h 113"/>
                <a:gd name="T44" fmla="*/ 64 w 92"/>
                <a:gd name="T45" fmla="*/ 57 h 113"/>
                <a:gd name="T46" fmla="*/ 29 w 92"/>
                <a:gd name="T47" fmla="*/ 57 h 113"/>
                <a:gd name="T48" fmla="*/ 29 w 92"/>
                <a:gd name="T49" fmla="*/ 32 h 113"/>
                <a:gd name="T50" fmla="*/ 46 w 92"/>
                <a:gd name="T51" fmla="*/ 14 h 113"/>
                <a:gd name="T52" fmla="*/ 64 w 92"/>
                <a:gd name="T53" fmla="*/ 32 h 113"/>
                <a:gd name="T54" fmla="*/ 64 w 92"/>
                <a:gd name="T55" fmla="*/ 5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113">
                  <a:moveTo>
                    <a:pt x="46" y="0"/>
                  </a:moveTo>
                  <a:cubicBezTo>
                    <a:pt x="29" y="0"/>
                    <a:pt x="14" y="14"/>
                    <a:pt x="14" y="32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3" y="57"/>
                    <a:pt x="0" y="60"/>
                    <a:pt x="0" y="6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3"/>
                    <a:pt x="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9" y="113"/>
                    <a:pt x="92" y="110"/>
                    <a:pt x="92" y="106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0"/>
                    <a:pt x="89" y="57"/>
                    <a:pt x="85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14"/>
                    <a:pt x="64" y="0"/>
                    <a:pt x="46" y="0"/>
                  </a:cubicBezTo>
                  <a:close/>
                  <a:moveTo>
                    <a:pt x="52" y="91"/>
                  </a:moveTo>
                  <a:cubicBezTo>
                    <a:pt x="52" y="99"/>
                    <a:pt x="52" y="99"/>
                    <a:pt x="52" y="99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38" y="89"/>
                    <a:pt x="36" y="85"/>
                    <a:pt x="36" y="81"/>
                  </a:cubicBezTo>
                  <a:cubicBezTo>
                    <a:pt x="36" y="76"/>
                    <a:pt x="40" y="71"/>
                    <a:pt x="46" y="71"/>
                  </a:cubicBezTo>
                  <a:cubicBezTo>
                    <a:pt x="52" y="71"/>
                    <a:pt x="57" y="76"/>
                    <a:pt x="57" y="81"/>
                  </a:cubicBezTo>
                  <a:cubicBezTo>
                    <a:pt x="57" y="85"/>
                    <a:pt x="55" y="89"/>
                    <a:pt x="52" y="91"/>
                  </a:cubicBezTo>
                  <a:close/>
                  <a:moveTo>
                    <a:pt x="64" y="57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22"/>
                    <a:pt x="36" y="14"/>
                    <a:pt x="46" y="14"/>
                  </a:cubicBezTo>
                  <a:cubicBezTo>
                    <a:pt x="56" y="14"/>
                    <a:pt x="64" y="22"/>
                    <a:pt x="64" y="32"/>
                  </a:cubicBezTo>
                  <a:lnTo>
                    <a:pt x="64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16"/>
            <p:cNvSpPr>
              <a:spLocks/>
            </p:cNvSpPr>
            <p:nvPr/>
          </p:nvSpPr>
          <p:spPr bwMode="auto">
            <a:xfrm>
              <a:off x="7813676" y="4748213"/>
              <a:ext cx="482600" cy="279400"/>
            </a:xfrm>
            <a:custGeom>
              <a:avLst/>
              <a:gdLst>
                <a:gd name="T0" fmla="*/ 248 w 303"/>
                <a:gd name="T1" fmla="*/ 69 h 180"/>
                <a:gd name="T2" fmla="*/ 248 w 303"/>
                <a:gd name="T3" fmla="*/ 69 h 180"/>
                <a:gd name="T4" fmla="*/ 174 w 303"/>
                <a:gd name="T5" fmla="*/ 0 h 180"/>
                <a:gd name="T6" fmla="*/ 101 w 303"/>
                <a:gd name="T7" fmla="*/ 60 h 180"/>
                <a:gd name="T8" fmla="*/ 99 w 303"/>
                <a:gd name="T9" fmla="*/ 60 h 180"/>
                <a:gd name="T10" fmla="*/ 42 w 303"/>
                <a:gd name="T11" fmla="*/ 103 h 180"/>
                <a:gd name="T12" fmla="*/ 38 w 303"/>
                <a:gd name="T13" fmla="*/ 103 h 180"/>
                <a:gd name="T14" fmla="*/ 0 w 303"/>
                <a:gd name="T15" fmla="*/ 141 h 180"/>
                <a:gd name="T16" fmla="*/ 38 w 303"/>
                <a:gd name="T17" fmla="*/ 180 h 180"/>
                <a:gd name="T18" fmla="*/ 98 w 303"/>
                <a:gd name="T19" fmla="*/ 180 h 180"/>
                <a:gd name="T20" fmla="*/ 112 w 303"/>
                <a:gd name="T21" fmla="*/ 166 h 180"/>
                <a:gd name="T22" fmla="*/ 112 w 303"/>
                <a:gd name="T23" fmla="*/ 148 h 180"/>
                <a:gd name="T24" fmla="*/ 151 w 303"/>
                <a:gd name="T25" fmla="*/ 109 h 180"/>
                <a:gd name="T26" fmla="*/ 190 w 303"/>
                <a:gd name="T27" fmla="*/ 148 h 180"/>
                <a:gd name="T28" fmla="*/ 190 w 303"/>
                <a:gd name="T29" fmla="*/ 166 h 180"/>
                <a:gd name="T30" fmla="*/ 204 w 303"/>
                <a:gd name="T31" fmla="*/ 180 h 180"/>
                <a:gd name="T32" fmla="*/ 248 w 303"/>
                <a:gd name="T33" fmla="*/ 180 h 180"/>
                <a:gd name="T34" fmla="*/ 303 w 303"/>
                <a:gd name="T35" fmla="*/ 125 h 180"/>
                <a:gd name="T36" fmla="*/ 248 w 303"/>
                <a:gd name="T37" fmla="*/ 6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3" h="180">
                  <a:moveTo>
                    <a:pt x="248" y="69"/>
                  </a:moveTo>
                  <a:cubicBezTo>
                    <a:pt x="248" y="69"/>
                    <a:pt x="248" y="69"/>
                    <a:pt x="248" y="69"/>
                  </a:cubicBezTo>
                  <a:cubicBezTo>
                    <a:pt x="245" y="31"/>
                    <a:pt x="213" y="0"/>
                    <a:pt x="174" y="0"/>
                  </a:cubicBezTo>
                  <a:cubicBezTo>
                    <a:pt x="138" y="0"/>
                    <a:pt x="108" y="26"/>
                    <a:pt x="101" y="60"/>
                  </a:cubicBezTo>
                  <a:cubicBezTo>
                    <a:pt x="100" y="60"/>
                    <a:pt x="100" y="60"/>
                    <a:pt x="99" y="60"/>
                  </a:cubicBezTo>
                  <a:cubicBezTo>
                    <a:pt x="72" y="60"/>
                    <a:pt x="49" y="78"/>
                    <a:pt x="42" y="103"/>
                  </a:cubicBezTo>
                  <a:cubicBezTo>
                    <a:pt x="41" y="103"/>
                    <a:pt x="39" y="103"/>
                    <a:pt x="38" y="103"/>
                  </a:cubicBezTo>
                  <a:cubicBezTo>
                    <a:pt x="17" y="103"/>
                    <a:pt x="0" y="120"/>
                    <a:pt x="0" y="141"/>
                  </a:cubicBezTo>
                  <a:cubicBezTo>
                    <a:pt x="0" y="162"/>
                    <a:pt x="17" y="180"/>
                    <a:pt x="38" y="180"/>
                  </a:cubicBezTo>
                  <a:cubicBezTo>
                    <a:pt x="98" y="180"/>
                    <a:pt x="98" y="180"/>
                    <a:pt x="98" y="180"/>
                  </a:cubicBezTo>
                  <a:cubicBezTo>
                    <a:pt x="98" y="172"/>
                    <a:pt x="104" y="166"/>
                    <a:pt x="112" y="166"/>
                  </a:cubicBezTo>
                  <a:cubicBezTo>
                    <a:pt x="112" y="148"/>
                    <a:pt x="112" y="148"/>
                    <a:pt x="112" y="148"/>
                  </a:cubicBezTo>
                  <a:cubicBezTo>
                    <a:pt x="112" y="126"/>
                    <a:pt x="130" y="109"/>
                    <a:pt x="151" y="109"/>
                  </a:cubicBezTo>
                  <a:cubicBezTo>
                    <a:pt x="173" y="109"/>
                    <a:pt x="190" y="126"/>
                    <a:pt x="190" y="148"/>
                  </a:cubicBezTo>
                  <a:cubicBezTo>
                    <a:pt x="190" y="166"/>
                    <a:pt x="190" y="166"/>
                    <a:pt x="190" y="166"/>
                  </a:cubicBezTo>
                  <a:cubicBezTo>
                    <a:pt x="198" y="166"/>
                    <a:pt x="204" y="172"/>
                    <a:pt x="204" y="180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78" y="180"/>
                    <a:pt x="303" y="155"/>
                    <a:pt x="303" y="125"/>
                  </a:cubicBezTo>
                  <a:cubicBezTo>
                    <a:pt x="303" y="94"/>
                    <a:pt x="278" y="69"/>
                    <a:pt x="24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7869238" y="5330825"/>
            <a:ext cx="366712" cy="355600"/>
            <a:chOff x="7869238" y="5330825"/>
            <a:chExt cx="366712" cy="355600"/>
          </a:xfrm>
          <a:solidFill>
            <a:srgbClr val="910A37"/>
          </a:solidFill>
        </p:grpSpPr>
        <p:sp>
          <p:nvSpPr>
            <p:cNvPr id="348" name="Freeform 320"/>
            <p:cNvSpPr>
              <a:spLocks noEditPoints="1"/>
            </p:cNvSpPr>
            <p:nvPr/>
          </p:nvSpPr>
          <p:spPr bwMode="auto">
            <a:xfrm>
              <a:off x="7869238" y="5330825"/>
              <a:ext cx="366712" cy="35560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73 w 128"/>
                <a:gd name="T7" fmla="*/ 118 h 128"/>
                <a:gd name="T8" fmla="*/ 67 w 128"/>
                <a:gd name="T9" fmla="*/ 109 h 128"/>
                <a:gd name="T10" fmla="*/ 67 w 128"/>
                <a:gd name="T11" fmla="*/ 83 h 128"/>
                <a:gd name="T12" fmla="*/ 83 w 128"/>
                <a:gd name="T13" fmla="*/ 67 h 128"/>
                <a:gd name="T14" fmla="*/ 109 w 128"/>
                <a:gd name="T15" fmla="*/ 67 h 128"/>
                <a:gd name="T16" fmla="*/ 121 w 128"/>
                <a:gd name="T17" fmla="*/ 76 h 128"/>
                <a:gd name="T18" fmla="*/ 128 w 128"/>
                <a:gd name="T19" fmla="*/ 64 h 128"/>
                <a:gd name="T20" fmla="*/ 48 w 128"/>
                <a:gd name="T21" fmla="*/ 8 h 128"/>
                <a:gd name="T22" fmla="*/ 37 w 128"/>
                <a:gd name="T23" fmla="*/ 28 h 128"/>
                <a:gd name="T24" fmla="*/ 48 w 128"/>
                <a:gd name="T25" fmla="*/ 8 h 128"/>
                <a:gd name="T26" fmla="*/ 61 w 128"/>
                <a:gd name="T27" fmla="*/ 40 h 128"/>
                <a:gd name="T28" fmla="*/ 37 w 128"/>
                <a:gd name="T29" fmla="*/ 61 h 128"/>
                <a:gd name="T30" fmla="*/ 22 w 128"/>
                <a:gd name="T31" fmla="*/ 24 h 128"/>
                <a:gd name="T32" fmla="*/ 31 w 128"/>
                <a:gd name="T33" fmla="*/ 61 h 128"/>
                <a:gd name="T34" fmla="*/ 22 w 128"/>
                <a:gd name="T35" fmla="*/ 24 h 128"/>
                <a:gd name="T36" fmla="*/ 31 w 128"/>
                <a:gd name="T37" fmla="*/ 67 h 128"/>
                <a:gd name="T38" fmla="*/ 22 w 128"/>
                <a:gd name="T39" fmla="*/ 104 h 128"/>
                <a:gd name="T40" fmla="*/ 26 w 128"/>
                <a:gd name="T41" fmla="*/ 108 h 128"/>
                <a:gd name="T42" fmla="*/ 40 w 128"/>
                <a:gd name="T43" fmla="*/ 108 h 128"/>
                <a:gd name="T44" fmla="*/ 26 w 128"/>
                <a:gd name="T45" fmla="*/ 108 h 128"/>
                <a:gd name="T46" fmla="*/ 45 w 128"/>
                <a:gd name="T47" fmla="*/ 106 h 128"/>
                <a:gd name="T48" fmla="*/ 61 w 128"/>
                <a:gd name="T49" fmla="*/ 94 h 128"/>
                <a:gd name="T50" fmla="*/ 61 w 128"/>
                <a:gd name="T51" fmla="*/ 88 h 128"/>
                <a:gd name="T52" fmla="*/ 37 w 128"/>
                <a:gd name="T53" fmla="*/ 67 h 128"/>
                <a:gd name="T54" fmla="*/ 61 w 128"/>
                <a:gd name="T55" fmla="*/ 88 h 128"/>
                <a:gd name="T56" fmla="*/ 42 w 128"/>
                <a:gd name="T57" fmla="*/ 30 h 128"/>
                <a:gd name="T58" fmla="*/ 61 w 128"/>
                <a:gd name="T59" fmla="*/ 7 h 128"/>
                <a:gd name="T60" fmla="*/ 103 w 128"/>
                <a:gd name="T61" fmla="*/ 20 h 128"/>
                <a:gd name="T62" fmla="*/ 88 w 128"/>
                <a:gd name="T63" fmla="*/ 20 h 128"/>
                <a:gd name="T64" fmla="*/ 103 w 128"/>
                <a:gd name="T65" fmla="*/ 20 h 128"/>
                <a:gd name="T66" fmla="*/ 83 w 128"/>
                <a:gd name="T67" fmla="*/ 22 h 128"/>
                <a:gd name="T68" fmla="*/ 67 w 128"/>
                <a:gd name="T69" fmla="*/ 35 h 128"/>
                <a:gd name="T70" fmla="*/ 67 w 128"/>
                <a:gd name="T71" fmla="*/ 61 h 128"/>
                <a:gd name="T72" fmla="*/ 88 w 128"/>
                <a:gd name="T73" fmla="*/ 36 h 128"/>
                <a:gd name="T74" fmla="*/ 67 w 128"/>
                <a:gd name="T75" fmla="*/ 61 h 128"/>
                <a:gd name="T76" fmla="*/ 94 w 128"/>
                <a:gd name="T77" fmla="*/ 33 h 128"/>
                <a:gd name="T78" fmla="*/ 122 w 128"/>
                <a:gd name="T79" fmla="*/ 6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8">
                  <a:moveTo>
                    <a:pt x="109" y="19"/>
                  </a:moveTo>
                  <a:cubicBezTo>
                    <a:pt x="97" y="7"/>
                    <a:pt x="81" y="0"/>
                    <a:pt x="64" y="0"/>
                  </a:cubicBezTo>
                  <a:cubicBezTo>
                    <a:pt x="47" y="0"/>
                    <a:pt x="31" y="7"/>
                    <a:pt x="19" y="19"/>
                  </a:cubicBezTo>
                  <a:cubicBezTo>
                    <a:pt x="7" y="31"/>
                    <a:pt x="0" y="47"/>
                    <a:pt x="0" y="64"/>
                  </a:cubicBezTo>
                  <a:cubicBezTo>
                    <a:pt x="0" y="81"/>
                    <a:pt x="7" y="97"/>
                    <a:pt x="19" y="109"/>
                  </a:cubicBezTo>
                  <a:cubicBezTo>
                    <a:pt x="31" y="121"/>
                    <a:pt x="47" y="128"/>
                    <a:pt x="64" y="128"/>
                  </a:cubicBezTo>
                  <a:cubicBezTo>
                    <a:pt x="71" y="128"/>
                    <a:pt x="77" y="127"/>
                    <a:pt x="83" y="125"/>
                  </a:cubicBezTo>
                  <a:cubicBezTo>
                    <a:pt x="79" y="124"/>
                    <a:pt x="76" y="121"/>
                    <a:pt x="73" y="118"/>
                  </a:cubicBezTo>
                  <a:cubicBezTo>
                    <a:pt x="71" y="120"/>
                    <a:pt x="69" y="121"/>
                    <a:pt x="67" y="121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5"/>
                    <a:pt x="64" y="101"/>
                    <a:pt x="64" y="96"/>
                  </a:cubicBezTo>
                  <a:cubicBezTo>
                    <a:pt x="64" y="91"/>
                    <a:pt x="65" y="87"/>
                    <a:pt x="67" y="83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7" y="65"/>
                    <a:pt x="91" y="64"/>
                    <a:pt x="96" y="64"/>
                  </a:cubicBezTo>
                  <a:cubicBezTo>
                    <a:pt x="101" y="64"/>
                    <a:pt x="105" y="65"/>
                    <a:pt x="109" y="67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70"/>
                    <a:pt x="122" y="73"/>
                    <a:pt x="121" y="76"/>
                  </a:cubicBezTo>
                  <a:cubicBezTo>
                    <a:pt x="123" y="78"/>
                    <a:pt x="124" y="80"/>
                    <a:pt x="125" y="83"/>
                  </a:cubicBezTo>
                  <a:cubicBezTo>
                    <a:pt x="127" y="77"/>
                    <a:pt x="128" y="70"/>
                    <a:pt x="128" y="64"/>
                  </a:cubicBezTo>
                  <a:cubicBezTo>
                    <a:pt x="128" y="47"/>
                    <a:pt x="122" y="31"/>
                    <a:pt x="109" y="19"/>
                  </a:cubicBezTo>
                  <a:close/>
                  <a:moveTo>
                    <a:pt x="48" y="8"/>
                  </a:moveTo>
                  <a:cubicBezTo>
                    <a:pt x="45" y="11"/>
                    <a:pt x="43" y="15"/>
                    <a:pt x="40" y="20"/>
                  </a:cubicBezTo>
                  <a:cubicBezTo>
                    <a:pt x="39" y="22"/>
                    <a:pt x="38" y="25"/>
                    <a:pt x="37" y="28"/>
                  </a:cubicBezTo>
                  <a:cubicBezTo>
                    <a:pt x="33" y="26"/>
                    <a:pt x="29" y="23"/>
                    <a:pt x="26" y="20"/>
                  </a:cubicBezTo>
                  <a:cubicBezTo>
                    <a:pt x="32" y="15"/>
                    <a:pt x="40" y="10"/>
                    <a:pt x="48" y="8"/>
                  </a:cubicBezTo>
                  <a:close/>
                  <a:moveTo>
                    <a:pt x="40" y="36"/>
                  </a:moveTo>
                  <a:cubicBezTo>
                    <a:pt x="47" y="38"/>
                    <a:pt x="54" y="40"/>
                    <a:pt x="61" y="40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52"/>
                    <a:pt x="38" y="43"/>
                    <a:pt x="40" y="36"/>
                  </a:cubicBezTo>
                  <a:close/>
                  <a:moveTo>
                    <a:pt x="22" y="24"/>
                  </a:moveTo>
                  <a:cubicBezTo>
                    <a:pt x="26" y="28"/>
                    <a:pt x="30" y="31"/>
                    <a:pt x="35" y="33"/>
                  </a:cubicBezTo>
                  <a:cubicBezTo>
                    <a:pt x="32" y="42"/>
                    <a:pt x="31" y="51"/>
                    <a:pt x="31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7" y="47"/>
                    <a:pt x="13" y="34"/>
                    <a:pt x="22" y="24"/>
                  </a:cubicBezTo>
                  <a:close/>
                  <a:moveTo>
                    <a:pt x="6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1" y="77"/>
                    <a:pt x="33" y="86"/>
                    <a:pt x="35" y="95"/>
                  </a:cubicBezTo>
                  <a:cubicBezTo>
                    <a:pt x="30" y="97"/>
                    <a:pt x="26" y="100"/>
                    <a:pt x="22" y="104"/>
                  </a:cubicBezTo>
                  <a:cubicBezTo>
                    <a:pt x="13" y="94"/>
                    <a:pt x="7" y="81"/>
                    <a:pt x="6" y="67"/>
                  </a:cubicBezTo>
                  <a:close/>
                  <a:moveTo>
                    <a:pt x="26" y="108"/>
                  </a:moveTo>
                  <a:cubicBezTo>
                    <a:pt x="29" y="105"/>
                    <a:pt x="33" y="102"/>
                    <a:pt x="37" y="100"/>
                  </a:cubicBezTo>
                  <a:cubicBezTo>
                    <a:pt x="38" y="103"/>
                    <a:pt x="39" y="106"/>
                    <a:pt x="40" y="108"/>
                  </a:cubicBezTo>
                  <a:cubicBezTo>
                    <a:pt x="43" y="113"/>
                    <a:pt x="45" y="117"/>
                    <a:pt x="48" y="120"/>
                  </a:cubicBezTo>
                  <a:cubicBezTo>
                    <a:pt x="40" y="118"/>
                    <a:pt x="32" y="114"/>
                    <a:pt x="26" y="108"/>
                  </a:cubicBezTo>
                  <a:close/>
                  <a:moveTo>
                    <a:pt x="61" y="121"/>
                  </a:moveTo>
                  <a:cubicBezTo>
                    <a:pt x="55" y="120"/>
                    <a:pt x="50" y="115"/>
                    <a:pt x="45" y="106"/>
                  </a:cubicBezTo>
                  <a:cubicBezTo>
                    <a:pt x="44" y="103"/>
                    <a:pt x="43" y="101"/>
                    <a:pt x="42" y="98"/>
                  </a:cubicBezTo>
                  <a:cubicBezTo>
                    <a:pt x="48" y="95"/>
                    <a:pt x="55" y="94"/>
                    <a:pt x="61" y="94"/>
                  </a:cubicBezTo>
                  <a:lnTo>
                    <a:pt x="61" y="121"/>
                  </a:lnTo>
                  <a:close/>
                  <a:moveTo>
                    <a:pt x="61" y="88"/>
                  </a:moveTo>
                  <a:cubicBezTo>
                    <a:pt x="54" y="88"/>
                    <a:pt x="47" y="90"/>
                    <a:pt x="40" y="92"/>
                  </a:cubicBezTo>
                  <a:cubicBezTo>
                    <a:pt x="38" y="85"/>
                    <a:pt x="37" y="76"/>
                    <a:pt x="37" y="67"/>
                  </a:cubicBezTo>
                  <a:cubicBezTo>
                    <a:pt x="61" y="67"/>
                    <a:pt x="61" y="67"/>
                    <a:pt x="61" y="67"/>
                  </a:cubicBezTo>
                  <a:lnTo>
                    <a:pt x="61" y="88"/>
                  </a:lnTo>
                  <a:close/>
                  <a:moveTo>
                    <a:pt x="61" y="35"/>
                  </a:moveTo>
                  <a:cubicBezTo>
                    <a:pt x="55" y="34"/>
                    <a:pt x="48" y="33"/>
                    <a:pt x="42" y="30"/>
                  </a:cubicBezTo>
                  <a:cubicBezTo>
                    <a:pt x="43" y="27"/>
                    <a:pt x="44" y="25"/>
                    <a:pt x="45" y="22"/>
                  </a:cubicBezTo>
                  <a:cubicBezTo>
                    <a:pt x="50" y="13"/>
                    <a:pt x="55" y="8"/>
                    <a:pt x="61" y="7"/>
                  </a:cubicBezTo>
                  <a:lnTo>
                    <a:pt x="61" y="35"/>
                  </a:lnTo>
                  <a:close/>
                  <a:moveTo>
                    <a:pt x="103" y="20"/>
                  </a:moveTo>
                  <a:cubicBezTo>
                    <a:pt x="99" y="23"/>
                    <a:pt x="96" y="26"/>
                    <a:pt x="92" y="28"/>
                  </a:cubicBezTo>
                  <a:cubicBezTo>
                    <a:pt x="91" y="25"/>
                    <a:pt x="90" y="22"/>
                    <a:pt x="88" y="20"/>
                  </a:cubicBezTo>
                  <a:cubicBezTo>
                    <a:pt x="86" y="15"/>
                    <a:pt x="83" y="11"/>
                    <a:pt x="80" y="8"/>
                  </a:cubicBezTo>
                  <a:cubicBezTo>
                    <a:pt x="88" y="10"/>
                    <a:pt x="96" y="15"/>
                    <a:pt x="103" y="20"/>
                  </a:cubicBezTo>
                  <a:close/>
                  <a:moveTo>
                    <a:pt x="67" y="7"/>
                  </a:moveTo>
                  <a:cubicBezTo>
                    <a:pt x="73" y="8"/>
                    <a:pt x="79" y="13"/>
                    <a:pt x="83" y="22"/>
                  </a:cubicBezTo>
                  <a:cubicBezTo>
                    <a:pt x="84" y="25"/>
                    <a:pt x="86" y="27"/>
                    <a:pt x="87" y="30"/>
                  </a:cubicBezTo>
                  <a:cubicBezTo>
                    <a:pt x="80" y="33"/>
                    <a:pt x="74" y="34"/>
                    <a:pt x="67" y="35"/>
                  </a:cubicBezTo>
                  <a:lnTo>
                    <a:pt x="67" y="7"/>
                  </a:lnTo>
                  <a:close/>
                  <a:moveTo>
                    <a:pt x="67" y="61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4" y="40"/>
                    <a:pt x="82" y="38"/>
                    <a:pt x="88" y="36"/>
                  </a:cubicBezTo>
                  <a:cubicBezTo>
                    <a:pt x="90" y="43"/>
                    <a:pt x="92" y="52"/>
                    <a:pt x="92" y="61"/>
                  </a:cubicBezTo>
                  <a:lnTo>
                    <a:pt x="67" y="61"/>
                  </a:lnTo>
                  <a:close/>
                  <a:moveTo>
                    <a:pt x="98" y="61"/>
                  </a:moveTo>
                  <a:cubicBezTo>
                    <a:pt x="97" y="51"/>
                    <a:pt x="96" y="42"/>
                    <a:pt x="94" y="33"/>
                  </a:cubicBezTo>
                  <a:cubicBezTo>
                    <a:pt x="98" y="31"/>
                    <a:pt x="103" y="28"/>
                    <a:pt x="107" y="24"/>
                  </a:cubicBezTo>
                  <a:cubicBezTo>
                    <a:pt x="116" y="34"/>
                    <a:pt x="122" y="47"/>
                    <a:pt x="122" y="61"/>
                  </a:cubicBezTo>
                  <a:lnTo>
                    <a:pt x="98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21"/>
            <p:cNvSpPr>
              <a:spLocks noEditPoints="1"/>
            </p:cNvSpPr>
            <p:nvPr/>
          </p:nvSpPr>
          <p:spPr bwMode="auto">
            <a:xfrm>
              <a:off x="8097838" y="5541963"/>
              <a:ext cx="92075" cy="111125"/>
            </a:xfrm>
            <a:custGeom>
              <a:avLst/>
              <a:gdLst>
                <a:gd name="T0" fmla="*/ 30 w 32"/>
                <a:gd name="T1" fmla="*/ 20 h 40"/>
                <a:gd name="T2" fmla="*/ 27 w 32"/>
                <a:gd name="T3" fmla="*/ 20 h 40"/>
                <a:gd name="T4" fmla="*/ 27 w 32"/>
                <a:gd name="T5" fmla="*/ 11 h 40"/>
                <a:gd name="T6" fmla="*/ 16 w 32"/>
                <a:gd name="T7" fmla="*/ 0 h 40"/>
                <a:gd name="T8" fmla="*/ 5 w 32"/>
                <a:gd name="T9" fmla="*/ 11 h 40"/>
                <a:gd name="T10" fmla="*/ 5 w 32"/>
                <a:gd name="T11" fmla="*/ 20 h 40"/>
                <a:gd name="T12" fmla="*/ 2 w 32"/>
                <a:gd name="T13" fmla="*/ 20 h 40"/>
                <a:gd name="T14" fmla="*/ 0 w 32"/>
                <a:gd name="T15" fmla="*/ 23 h 40"/>
                <a:gd name="T16" fmla="*/ 0 w 32"/>
                <a:gd name="T17" fmla="*/ 38 h 40"/>
                <a:gd name="T18" fmla="*/ 2 w 32"/>
                <a:gd name="T19" fmla="*/ 40 h 40"/>
                <a:gd name="T20" fmla="*/ 30 w 32"/>
                <a:gd name="T21" fmla="*/ 40 h 40"/>
                <a:gd name="T22" fmla="*/ 32 w 32"/>
                <a:gd name="T23" fmla="*/ 38 h 40"/>
                <a:gd name="T24" fmla="*/ 32 w 32"/>
                <a:gd name="T25" fmla="*/ 23 h 40"/>
                <a:gd name="T26" fmla="*/ 30 w 32"/>
                <a:gd name="T27" fmla="*/ 20 h 40"/>
                <a:gd name="T28" fmla="*/ 18 w 32"/>
                <a:gd name="T29" fmla="*/ 32 h 40"/>
                <a:gd name="T30" fmla="*/ 18 w 32"/>
                <a:gd name="T31" fmla="*/ 35 h 40"/>
                <a:gd name="T32" fmla="*/ 14 w 32"/>
                <a:gd name="T33" fmla="*/ 35 h 40"/>
                <a:gd name="T34" fmla="*/ 14 w 32"/>
                <a:gd name="T35" fmla="*/ 32 h 40"/>
                <a:gd name="T36" fmla="*/ 12 w 32"/>
                <a:gd name="T37" fmla="*/ 29 h 40"/>
                <a:gd name="T38" fmla="*/ 16 w 32"/>
                <a:gd name="T39" fmla="*/ 25 h 40"/>
                <a:gd name="T40" fmla="*/ 20 w 32"/>
                <a:gd name="T41" fmla="*/ 29 h 40"/>
                <a:gd name="T42" fmla="*/ 18 w 32"/>
                <a:gd name="T43" fmla="*/ 32 h 40"/>
                <a:gd name="T44" fmla="*/ 22 w 32"/>
                <a:gd name="T45" fmla="*/ 20 h 40"/>
                <a:gd name="T46" fmla="*/ 10 w 32"/>
                <a:gd name="T47" fmla="*/ 20 h 40"/>
                <a:gd name="T48" fmla="*/ 10 w 32"/>
                <a:gd name="T49" fmla="*/ 11 h 40"/>
                <a:gd name="T50" fmla="*/ 16 w 32"/>
                <a:gd name="T51" fmla="*/ 5 h 40"/>
                <a:gd name="T52" fmla="*/ 22 w 32"/>
                <a:gd name="T53" fmla="*/ 11 h 40"/>
                <a:gd name="T54" fmla="*/ 22 w 32"/>
                <a:gd name="T5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40">
                  <a:moveTo>
                    <a:pt x="30" y="20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5"/>
                    <a:pt x="22" y="0"/>
                    <a:pt x="16" y="0"/>
                  </a:cubicBezTo>
                  <a:cubicBezTo>
                    <a:pt x="10" y="0"/>
                    <a:pt x="5" y="5"/>
                    <a:pt x="5" y="1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1" y="40"/>
                    <a:pt x="32" y="39"/>
                    <a:pt x="32" y="38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1"/>
                    <a:pt x="31" y="20"/>
                    <a:pt x="30" y="20"/>
                  </a:cubicBezTo>
                  <a:close/>
                  <a:moveTo>
                    <a:pt x="18" y="32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1"/>
                    <a:pt x="12" y="30"/>
                    <a:pt x="12" y="29"/>
                  </a:cubicBezTo>
                  <a:cubicBezTo>
                    <a:pt x="12" y="27"/>
                    <a:pt x="14" y="25"/>
                    <a:pt x="16" y="25"/>
                  </a:cubicBezTo>
                  <a:cubicBezTo>
                    <a:pt x="18" y="25"/>
                    <a:pt x="20" y="27"/>
                    <a:pt x="20" y="29"/>
                  </a:cubicBezTo>
                  <a:cubicBezTo>
                    <a:pt x="20" y="30"/>
                    <a:pt x="19" y="31"/>
                    <a:pt x="18" y="32"/>
                  </a:cubicBezTo>
                  <a:close/>
                  <a:moveTo>
                    <a:pt x="22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8"/>
                    <a:pt x="13" y="5"/>
                    <a:pt x="16" y="5"/>
                  </a:cubicBezTo>
                  <a:cubicBezTo>
                    <a:pt x="20" y="5"/>
                    <a:pt x="22" y="8"/>
                    <a:pt x="22" y="11"/>
                  </a:cubicBezTo>
                  <a:lnTo>
                    <a:pt x="2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946150" y="2332037"/>
            <a:ext cx="355600" cy="361951"/>
          </a:xfrm>
          <a:custGeom>
            <a:avLst/>
            <a:gdLst>
              <a:gd name="T0" fmla="*/ 117 w 213"/>
              <a:gd name="T1" fmla="*/ 132 h 223"/>
              <a:gd name="T2" fmla="*/ 116 w 213"/>
              <a:gd name="T3" fmla="*/ 174 h 223"/>
              <a:gd name="T4" fmla="*/ 143 w 213"/>
              <a:gd name="T5" fmla="*/ 215 h 223"/>
              <a:gd name="T6" fmla="*/ 140 w 213"/>
              <a:gd name="T7" fmla="*/ 218 h 223"/>
              <a:gd name="T8" fmla="*/ 118 w 213"/>
              <a:gd name="T9" fmla="*/ 205 h 223"/>
              <a:gd name="T10" fmla="*/ 115 w 213"/>
              <a:gd name="T11" fmla="*/ 206 h 223"/>
              <a:gd name="T12" fmla="*/ 114 w 213"/>
              <a:gd name="T13" fmla="*/ 213 h 223"/>
              <a:gd name="T14" fmla="*/ 103 w 213"/>
              <a:gd name="T15" fmla="*/ 221 h 223"/>
              <a:gd name="T16" fmla="*/ 99 w 213"/>
              <a:gd name="T17" fmla="*/ 213 h 223"/>
              <a:gd name="T18" fmla="*/ 98 w 213"/>
              <a:gd name="T19" fmla="*/ 207 h 223"/>
              <a:gd name="T20" fmla="*/ 98 w 213"/>
              <a:gd name="T21" fmla="*/ 205 h 223"/>
              <a:gd name="T22" fmla="*/ 94 w 213"/>
              <a:gd name="T23" fmla="*/ 205 h 223"/>
              <a:gd name="T24" fmla="*/ 70 w 213"/>
              <a:gd name="T25" fmla="*/ 217 h 223"/>
              <a:gd name="T26" fmla="*/ 69 w 213"/>
              <a:gd name="T27" fmla="*/ 216 h 223"/>
              <a:gd name="T28" fmla="*/ 70 w 213"/>
              <a:gd name="T29" fmla="*/ 202 h 223"/>
              <a:gd name="T30" fmla="*/ 96 w 213"/>
              <a:gd name="T31" fmla="*/ 175 h 223"/>
              <a:gd name="T32" fmla="*/ 97 w 213"/>
              <a:gd name="T33" fmla="*/ 173 h 223"/>
              <a:gd name="T34" fmla="*/ 95 w 213"/>
              <a:gd name="T35" fmla="*/ 132 h 223"/>
              <a:gd name="T36" fmla="*/ 4 w 213"/>
              <a:gd name="T37" fmla="*/ 176 h 223"/>
              <a:gd name="T38" fmla="*/ 1 w 213"/>
              <a:gd name="T39" fmla="*/ 175 h 223"/>
              <a:gd name="T40" fmla="*/ 0 w 213"/>
              <a:gd name="T41" fmla="*/ 173 h 223"/>
              <a:gd name="T42" fmla="*/ 0 w 213"/>
              <a:gd name="T43" fmla="*/ 162 h 223"/>
              <a:gd name="T44" fmla="*/ 93 w 213"/>
              <a:gd name="T45" fmla="*/ 68 h 223"/>
              <a:gd name="T46" fmla="*/ 94 w 213"/>
              <a:gd name="T47" fmla="*/ 12 h 223"/>
              <a:gd name="T48" fmla="*/ 104 w 213"/>
              <a:gd name="T49" fmla="*/ 0 h 223"/>
              <a:gd name="T50" fmla="*/ 113 w 213"/>
              <a:gd name="T51" fmla="*/ 4 h 223"/>
              <a:gd name="T52" fmla="*/ 121 w 213"/>
              <a:gd name="T53" fmla="*/ 19 h 223"/>
              <a:gd name="T54" fmla="*/ 120 w 213"/>
              <a:gd name="T55" fmla="*/ 68 h 223"/>
              <a:gd name="T56" fmla="*/ 209 w 213"/>
              <a:gd name="T57" fmla="*/ 158 h 223"/>
              <a:gd name="T58" fmla="*/ 212 w 213"/>
              <a:gd name="T59" fmla="*/ 161 h 223"/>
              <a:gd name="T60" fmla="*/ 212 w 213"/>
              <a:gd name="T61" fmla="*/ 163 h 223"/>
              <a:gd name="T62" fmla="*/ 212 w 213"/>
              <a:gd name="T63" fmla="*/ 175 h 223"/>
              <a:gd name="T64" fmla="*/ 122 w 213"/>
              <a:gd name="T65" fmla="*/ 132 h 223"/>
              <a:gd name="T66" fmla="*/ 118 w 213"/>
              <a:gd name="T67" fmla="*/ 132 h 223"/>
              <a:gd name="T68" fmla="*/ 118 w 213"/>
              <a:gd name="T69" fmla="*/ 13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3" h="223">
                <a:moveTo>
                  <a:pt x="118" y="132"/>
                </a:moveTo>
                <a:cubicBezTo>
                  <a:pt x="117" y="132"/>
                  <a:pt x="117" y="132"/>
                  <a:pt x="117" y="132"/>
                </a:cubicBezTo>
                <a:cubicBezTo>
                  <a:pt x="117" y="133"/>
                  <a:pt x="117" y="133"/>
                  <a:pt x="117" y="134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43" y="203"/>
                  <a:pt x="143" y="203"/>
                  <a:pt x="143" y="203"/>
                </a:cubicBezTo>
                <a:cubicBezTo>
                  <a:pt x="143" y="215"/>
                  <a:pt x="143" y="215"/>
                  <a:pt x="143" y="215"/>
                </a:cubicBezTo>
                <a:cubicBezTo>
                  <a:pt x="143" y="216"/>
                  <a:pt x="143" y="216"/>
                  <a:pt x="142" y="217"/>
                </a:cubicBezTo>
                <a:cubicBezTo>
                  <a:pt x="141" y="218"/>
                  <a:pt x="140" y="218"/>
                  <a:pt x="140" y="218"/>
                </a:cubicBezTo>
                <a:cubicBezTo>
                  <a:pt x="139" y="218"/>
                  <a:pt x="138" y="217"/>
                  <a:pt x="137" y="217"/>
                </a:cubicBezTo>
                <a:cubicBezTo>
                  <a:pt x="118" y="205"/>
                  <a:pt x="118" y="205"/>
                  <a:pt x="118" y="205"/>
                </a:cubicBezTo>
                <a:cubicBezTo>
                  <a:pt x="117" y="205"/>
                  <a:pt x="117" y="205"/>
                  <a:pt x="116" y="205"/>
                </a:cubicBezTo>
                <a:cubicBezTo>
                  <a:pt x="115" y="205"/>
                  <a:pt x="115" y="206"/>
                  <a:pt x="115" y="206"/>
                </a:cubicBezTo>
                <a:cubicBezTo>
                  <a:pt x="114" y="207"/>
                  <a:pt x="113" y="208"/>
                  <a:pt x="113" y="209"/>
                </a:cubicBezTo>
                <a:cubicBezTo>
                  <a:pt x="114" y="211"/>
                  <a:pt x="114" y="212"/>
                  <a:pt x="114" y="213"/>
                </a:cubicBezTo>
                <a:cubicBezTo>
                  <a:pt x="113" y="216"/>
                  <a:pt x="112" y="219"/>
                  <a:pt x="109" y="221"/>
                </a:cubicBezTo>
                <a:cubicBezTo>
                  <a:pt x="107" y="223"/>
                  <a:pt x="105" y="223"/>
                  <a:pt x="103" y="221"/>
                </a:cubicBezTo>
                <a:cubicBezTo>
                  <a:pt x="102" y="220"/>
                  <a:pt x="101" y="219"/>
                  <a:pt x="100" y="217"/>
                </a:cubicBezTo>
                <a:cubicBezTo>
                  <a:pt x="99" y="216"/>
                  <a:pt x="99" y="215"/>
                  <a:pt x="99" y="213"/>
                </a:cubicBezTo>
                <a:cubicBezTo>
                  <a:pt x="98" y="208"/>
                  <a:pt x="98" y="208"/>
                  <a:pt x="98" y="208"/>
                </a:cubicBezTo>
                <a:cubicBezTo>
                  <a:pt x="98" y="208"/>
                  <a:pt x="98" y="207"/>
                  <a:pt x="98" y="207"/>
                </a:cubicBezTo>
                <a:cubicBezTo>
                  <a:pt x="98" y="207"/>
                  <a:pt x="98" y="207"/>
                  <a:pt x="98" y="207"/>
                </a:cubicBezTo>
                <a:cubicBezTo>
                  <a:pt x="98" y="206"/>
                  <a:pt x="98" y="206"/>
                  <a:pt x="98" y="205"/>
                </a:cubicBezTo>
                <a:cubicBezTo>
                  <a:pt x="97" y="205"/>
                  <a:pt x="97" y="205"/>
                  <a:pt x="96" y="205"/>
                </a:cubicBezTo>
                <a:cubicBezTo>
                  <a:pt x="95" y="205"/>
                  <a:pt x="95" y="205"/>
                  <a:pt x="94" y="205"/>
                </a:cubicBezTo>
                <a:cubicBezTo>
                  <a:pt x="74" y="218"/>
                  <a:pt x="74" y="218"/>
                  <a:pt x="74" y="218"/>
                </a:cubicBezTo>
                <a:cubicBezTo>
                  <a:pt x="73" y="218"/>
                  <a:pt x="72" y="218"/>
                  <a:pt x="70" y="217"/>
                </a:cubicBezTo>
                <a:cubicBezTo>
                  <a:pt x="70" y="216"/>
                  <a:pt x="70" y="216"/>
                  <a:pt x="70" y="216"/>
                </a:cubicBezTo>
                <a:cubicBezTo>
                  <a:pt x="70" y="216"/>
                  <a:pt x="70" y="216"/>
                  <a:pt x="69" y="216"/>
                </a:cubicBezTo>
                <a:cubicBezTo>
                  <a:pt x="70" y="203"/>
                  <a:pt x="70" y="203"/>
                  <a:pt x="70" y="203"/>
                </a:cubicBezTo>
                <a:cubicBezTo>
                  <a:pt x="70" y="203"/>
                  <a:pt x="70" y="203"/>
                  <a:pt x="70" y="202"/>
                </a:cubicBezTo>
                <a:cubicBezTo>
                  <a:pt x="70" y="202"/>
                  <a:pt x="70" y="201"/>
                  <a:pt x="70" y="201"/>
                </a:cubicBezTo>
                <a:cubicBezTo>
                  <a:pt x="96" y="175"/>
                  <a:pt x="96" y="175"/>
                  <a:pt x="96" y="175"/>
                </a:cubicBezTo>
                <a:cubicBezTo>
                  <a:pt x="96" y="175"/>
                  <a:pt x="96" y="175"/>
                  <a:pt x="97" y="174"/>
                </a:cubicBezTo>
                <a:cubicBezTo>
                  <a:pt x="97" y="174"/>
                  <a:pt x="97" y="174"/>
                  <a:pt x="97" y="173"/>
                </a:cubicBezTo>
                <a:cubicBezTo>
                  <a:pt x="95" y="134"/>
                  <a:pt x="95" y="134"/>
                  <a:pt x="95" y="134"/>
                </a:cubicBezTo>
                <a:cubicBezTo>
                  <a:pt x="95" y="133"/>
                  <a:pt x="95" y="133"/>
                  <a:pt x="95" y="132"/>
                </a:cubicBezTo>
                <a:cubicBezTo>
                  <a:pt x="94" y="131"/>
                  <a:pt x="93" y="131"/>
                  <a:pt x="91" y="131"/>
                </a:cubicBezTo>
                <a:cubicBezTo>
                  <a:pt x="4" y="176"/>
                  <a:pt x="4" y="176"/>
                  <a:pt x="4" y="176"/>
                </a:cubicBezTo>
                <a:cubicBezTo>
                  <a:pt x="3" y="176"/>
                  <a:pt x="3" y="176"/>
                  <a:pt x="2" y="176"/>
                </a:cubicBezTo>
                <a:cubicBezTo>
                  <a:pt x="2" y="176"/>
                  <a:pt x="1" y="175"/>
                  <a:pt x="1" y="175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74"/>
                  <a:pt x="0" y="174"/>
                  <a:pt x="0" y="17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63"/>
                  <a:pt x="0" y="162"/>
                  <a:pt x="0" y="162"/>
                </a:cubicBezTo>
                <a:cubicBezTo>
                  <a:pt x="0" y="161"/>
                  <a:pt x="0" y="161"/>
                  <a:pt x="1" y="161"/>
                </a:cubicBezTo>
                <a:cubicBezTo>
                  <a:pt x="93" y="68"/>
                  <a:pt x="93" y="68"/>
                  <a:pt x="93" y="68"/>
                </a:cubicBezTo>
                <a:cubicBezTo>
                  <a:pt x="92" y="22"/>
                  <a:pt x="92" y="22"/>
                  <a:pt x="92" y="22"/>
                </a:cubicBezTo>
                <a:cubicBezTo>
                  <a:pt x="91" y="19"/>
                  <a:pt x="92" y="15"/>
                  <a:pt x="94" y="12"/>
                </a:cubicBezTo>
                <a:cubicBezTo>
                  <a:pt x="95" y="9"/>
                  <a:pt x="97" y="6"/>
                  <a:pt x="99" y="3"/>
                </a:cubicBezTo>
                <a:cubicBezTo>
                  <a:pt x="101" y="2"/>
                  <a:pt x="103" y="1"/>
                  <a:pt x="104" y="0"/>
                </a:cubicBezTo>
                <a:cubicBezTo>
                  <a:pt x="106" y="0"/>
                  <a:pt x="108" y="0"/>
                  <a:pt x="111" y="1"/>
                </a:cubicBezTo>
                <a:cubicBezTo>
                  <a:pt x="113" y="4"/>
                  <a:pt x="113" y="4"/>
                  <a:pt x="113" y="4"/>
                </a:cubicBezTo>
                <a:cubicBezTo>
                  <a:pt x="115" y="6"/>
                  <a:pt x="117" y="8"/>
                  <a:pt x="118" y="11"/>
                </a:cubicBezTo>
                <a:cubicBezTo>
                  <a:pt x="120" y="14"/>
                  <a:pt x="121" y="17"/>
                  <a:pt x="121" y="19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19" y="68"/>
                  <a:pt x="120" y="68"/>
                  <a:pt x="120" y="68"/>
                </a:cubicBezTo>
                <a:cubicBezTo>
                  <a:pt x="120" y="69"/>
                  <a:pt x="121" y="69"/>
                  <a:pt x="121" y="70"/>
                </a:cubicBezTo>
                <a:cubicBezTo>
                  <a:pt x="209" y="158"/>
                  <a:pt x="209" y="158"/>
                  <a:pt x="209" y="158"/>
                </a:cubicBezTo>
                <a:cubicBezTo>
                  <a:pt x="209" y="158"/>
                  <a:pt x="210" y="158"/>
                  <a:pt x="211" y="159"/>
                </a:cubicBezTo>
                <a:cubicBezTo>
                  <a:pt x="211" y="160"/>
                  <a:pt x="212" y="161"/>
                  <a:pt x="212" y="161"/>
                </a:cubicBezTo>
                <a:cubicBezTo>
                  <a:pt x="212" y="161"/>
                  <a:pt x="212" y="162"/>
                  <a:pt x="212" y="162"/>
                </a:cubicBezTo>
                <a:cubicBezTo>
                  <a:pt x="213" y="163"/>
                  <a:pt x="213" y="163"/>
                  <a:pt x="212" y="163"/>
                </a:cubicBezTo>
                <a:cubicBezTo>
                  <a:pt x="213" y="173"/>
                  <a:pt x="213" y="173"/>
                  <a:pt x="213" y="173"/>
                </a:cubicBezTo>
                <a:cubicBezTo>
                  <a:pt x="212" y="174"/>
                  <a:pt x="212" y="175"/>
                  <a:pt x="212" y="175"/>
                </a:cubicBezTo>
                <a:cubicBezTo>
                  <a:pt x="211" y="176"/>
                  <a:pt x="210" y="176"/>
                  <a:pt x="208" y="176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1" y="132"/>
                  <a:pt x="120" y="131"/>
                  <a:pt x="120" y="131"/>
                </a:cubicBezTo>
                <a:cubicBezTo>
                  <a:pt x="119" y="131"/>
                  <a:pt x="118" y="132"/>
                  <a:pt x="118" y="132"/>
                </a:cubicBezTo>
                <a:close/>
                <a:moveTo>
                  <a:pt x="118" y="132"/>
                </a:moveTo>
                <a:cubicBezTo>
                  <a:pt x="118" y="132"/>
                  <a:pt x="118" y="132"/>
                  <a:pt x="118" y="132"/>
                </a:cubicBezTo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975622" y="2883932"/>
            <a:ext cx="314325" cy="360363"/>
          </a:xfrm>
          <a:custGeom>
            <a:avLst/>
            <a:gdLst>
              <a:gd name="T0" fmla="*/ 509 w 509"/>
              <a:gd name="T1" fmla="*/ 106 h 594"/>
              <a:gd name="T2" fmla="*/ 509 w 509"/>
              <a:gd name="T3" fmla="*/ 403 h 594"/>
              <a:gd name="T4" fmla="*/ 366 w 509"/>
              <a:gd name="T5" fmla="*/ 509 h 594"/>
              <a:gd name="T6" fmla="*/ 437 w 509"/>
              <a:gd name="T7" fmla="*/ 576 h 594"/>
              <a:gd name="T8" fmla="*/ 430 w 509"/>
              <a:gd name="T9" fmla="*/ 594 h 594"/>
              <a:gd name="T10" fmla="*/ 80 w 509"/>
              <a:gd name="T11" fmla="*/ 594 h 594"/>
              <a:gd name="T12" fmla="*/ 72 w 509"/>
              <a:gd name="T13" fmla="*/ 576 h 594"/>
              <a:gd name="T14" fmla="*/ 143 w 509"/>
              <a:gd name="T15" fmla="*/ 509 h 594"/>
              <a:gd name="T16" fmla="*/ 0 w 509"/>
              <a:gd name="T17" fmla="*/ 403 h 594"/>
              <a:gd name="T18" fmla="*/ 0 w 509"/>
              <a:gd name="T19" fmla="*/ 106 h 594"/>
              <a:gd name="T20" fmla="*/ 149 w 509"/>
              <a:gd name="T21" fmla="*/ 0 h 594"/>
              <a:gd name="T22" fmla="*/ 361 w 509"/>
              <a:gd name="T23" fmla="*/ 0 h 594"/>
              <a:gd name="T24" fmla="*/ 509 w 509"/>
              <a:gd name="T25" fmla="*/ 106 h 594"/>
              <a:gd name="T26" fmla="*/ 149 w 509"/>
              <a:gd name="T27" fmla="*/ 382 h 594"/>
              <a:gd name="T28" fmla="*/ 96 w 509"/>
              <a:gd name="T29" fmla="*/ 329 h 594"/>
              <a:gd name="T30" fmla="*/ 43 w 509"/>
              <a:gd name="T31" fmla="*/ 382 h 594"/>
              <a:gd name="T32" fmla="*/ 96 w 509"/>
              <a:gd name="T33" fmla="*/ 435 h 594"/>
              <a:gd name="T34" fmla="*/ 149 w 509"/>
              <a:gd name="T35" fmla="*/ 382 h 594"/>
              <a:gd name="T36" fmla="*/ 233 w 509"/>
              <a:gd name="T37" fmla="*/ 85 h 594"/>
              <a:gd name="T38" fmla="*/ 53 w 509"/>
              <a:gd name="T39" fmla="*/ 85 h 594"/>
              <a:gd name="T40" fmla="*/ 53 w 509"/>
              <a:gd name="T41" fmla="*/ 255 h 594"/>
              <a:gd name="T42" fmla="*/ 233 w 509"/>
              <a:gd name="T43" fmla="*/ 255 h 594"/>
              <a:gd name="T44" fmla="*/ 233 w 509"/>
              <a:gd name="T45" fmla="*/ 85 h 594"/>
              <a:gd name="T46" fmla="*/ 467 w 509"/>
              <a:gd name="T47" fmla="*/ 85 h 594"/>
              <a:gd name="T48" fmla="*/ 276 w 509"/>
              <a:gd name="T49" fmla="*/ 85 h 594"/>
              <a:gd name="T50" fmla="*/ 276 w 509"/>
              <a:gd name="T51" fmla="*/ 255 h 594"/>
              <a:gd name="T52" fmla="*/ 467 w 509"/>
              <a:gd name="T53" fmla="*/ 255 h 594"/>
              <a:gd name="T54" fmla="*/ 467 w 509"/>
              <a:gd name="T55" fmla="*/ 85 h 594"/>
              <a:gd name="T56" fmla="*/ 467 w 509"/>
              <a:gd name="T57" fmla="*/ 382 h 594"/>
              <a:gd name="T58" fmla="*/ 414 w 509"/>
              <a:gd name="T59" fmla="*/ 329 h 594"/>
              <a:gd name="T60" fmla="*/ 361 w 509"/>
              <a:gd name="T61" fmla="*/ 382 h 594"/>
              <a:gd name="T62" fmla="*/ 414 w 509"/>
              <a:gd name="T63" fmla="*/ 435 h 594"/>
              <a:gd name="T64" fmla="*/ 467 w 509"/>
              <a:gd name="T65" fmla="*/ 382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9" h="594">
                <a:moveTo>
                  <a:pt x="509" y="106"/>
                </a:moveTo>
                <a:cubicBezTo>
                  <a:pt x="509" y="403"/>
                  <a:pt x="509" y="403"/>
                  <a:pt x="509" y="403"/>
                </a:cubicBezTo>
                <a:cubicBezTo>
                  <a:pt x="509" y="460"/>
                  <a:pt x="446" y="507"/>
                  <a:pt x="366" y="509"/>
                </a:cubicBezTo>
                <a:cubicBezTo>
                  <a:pt x="437" y="576"/>
                  <a:pt x="437" y="576"/>
                  <a:pt x="437" y="576"/>
                </a:cubicBezTo>
                <a:cubicBezTo>
                  <a:pt x="444" y="582"/>
                  <a:pt x="439" y="594"/>
                  <a:pt x="430" y="594"/>
                </a:cubicBezTo>
                <a:cubicBezTo>
                  <a:pt x="80" y="594"/>
                  <a:pt x="80" y="594"/>
                  <a:pt x="80" y="594"/>
                </a:cubicBezTo>
                <a:cubicBezTo>
                  <a:pt x="70" y="594"/>
                  <a:pt x="66" y="582"/>
                  <a:pt x="72" y="576"/>
                </a:cubicBezTo>
                <a:cubicBezTo>
                  <a:pt x="143" y="509"/>
                  <a:pt x="143" y="509"/>
                  <a:pt x="143" y="509"/>
                </a:cubicBezTo>
                <a:cubicBezTo>
                  <a:pt x="64" y="507"/>
                  <a:pt x="0" y="460"/>
                  <a:pt x="0" y="40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8"/>
                  <a:pt x="67" y="0"/>
                  <a:pt x="149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442" y="0"/>
                  <a:pt x="509" y="48"/>
                  <a:pt x="509" y="106"/>
                </a:cubicBezTo>
                <a:close/>
                <a:moveTo>
                  <a:pt x="149" y="382"/>
                </a:moveTo>
                <a:cubicBezTo>
                  <a:pt x="149" y="353"/>
                  <a:pt x="125" y="329"/>
                  <a:pt x="96" y="329"/>
                </a:cubicBezTo>
                <a:cubicBezTo>
                  <a:pt x="67" y="329"/>
                  <a:pt x="43" y="353"/>
                  <a:pt x="43" y="382"/>
                </a:cubicBezTo>
                <a:cubicBezTo>
                  <a:pt x="43" y="411"/>
                  <a:pt x="67" y="435"/>
                  <a:pt x="96" y="435"/>
                </a:cubicBezTo>
                <a:cubicBezTo>
                  <a:pt x="125" y="435"/>
                  <a:pt x="149" y="411"/>
                  <a:pt x="149" y="382"/>
                </a:cubicBezTo>
                <a:close/>
                <a:moveTo>
                  <a:pt x="233" y="85"/>
                </a:moveTo>
                <a:cubicBezTo>
                  <a:pt x="53" y="85"/>
                  <a:pt x="53" y="85"/>
                  <a:pt x="53" y="85"/>
                </a:cubicBezTo>
                <a:cubicBezTo>
                  <a:pt x="53" y="255"/>
                  <a:pt x="53" y="255"/>
                  <a:pt x="53" y="255"/>
                </a:cubicBezTo>
                <a:cubicBezTo>
                  <a:pt x="233" y="255"/>
                  <a:pt x="233" y="255"/>
                  <a:pt x="233" y="255"/>
                </a:cubicBezTo>
                <a:lnTo>
                  <a:pt x="233" y="85"/>
                </a:lnTo>
                <a:close/>
                <a:moveTo>
                  <a:pt x="467" y="85"/>
                </a:moveTo>
                <a:cubicBezTo>
                  <a:pt x="276" y="85"/>
                  <a:pt x="276" y="85"/>
                  <a:pt x="276" y="85"/>
                </a:cubicBezTo>
                <a:cubicBezTo>
                  <a:pt x="276" y="255"/>
                  <a:pt x="276" y="255"/>
                  <a:pt x="276" y="255"/>
                </a:cubicBezTo>
                <a:cubicBezTo>
                  <a:pt x="467" y="255"/>
                  <a:pt x="467" y="255"/>
                  <a:pt x="467" y="255"/>
                </a:cubicBezTo>
                <a:lnTo>
                  <a:pt x="467" y="85"/>
                </a:lnTo>
                <a:close/>
                <a:moveTo>
                  <a:pt x="467" y="382"/>
                </a:moveTo>
                <a:cubicBezTo>
                  <a:pt x="467" y="353"/>
                  <a:pt x="443" y="329"/>
                  <a:pt x="414" y="329"/>
                </a:cubicBezTo>
                <a:cubicBezTo>
                  <a:pt x="385" y="329"/>
                  <a:pt x="361" y="353"/>
                  <a:pt x="361" y="382"/>
                </a:cubicBezTo>
                <a:cubicBezTo>
                  <a:pt x="361" y="411"/>
                  <a:pt x="385" y="435"/>
                  <a:pt x="414" y="435"/>
                </a:cubicBezTo>
                <a:cubicBezTo>
                  <a:pt x="443" y="435"/>
                  <a:pt x="467" y="411"/>
                  <a:pt x="467" y="382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5" name="Group 16"/>
          <p:cNvGrpSpPr>
            <a:grpSpLocks noChangeAspect="1"/>
          </p:cNvGrpSpPr>
          <p:nvPr/>
        </p:nvGrpSpPr>
        <p:grpSpPr bwMode="auto">
          <a:xfrm>
            <a:off x="960755" y="3467595"/>
            <a:ext cx="368300" cy="357188"/>
            <a:chOff x="21" y="2285"/>
            <a:chExt cx="232" cy="225"/>
          </a:xfrm>
        </p:grpSpPr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21" y="2326"/>
              <a:ext cx="58" cy="15"/>
            </a:xfrm>
            <a:custGeom>
              <a:avLst/>
              <a:gdLst>
                <a:gd name="T0" fmla="*/ 0 w 58"/>
                <a:gd name="T1" fmla="*/ 0 h 15"/>
                <a:gd name="T2" fmla="*/ 58 w 58"/>
                <a:gd name="T3" fmla="*/ 0 h 15"/>
                <a:gd name="T4" fmla="*/ 58 w 58"/>
                <a:gd name="T5" fmla="*/ 15 h 15"/>
                <a:gd name="T6" fmla="*/ 0 w 58"/>
                <a:gd name="T7" fmla="*/ 15 h 15"/>
                <a:gd name="T8" fmla="*/ 0 w 58"/>
                <a:gd name="T9" fmla="*/ 0 h 15"/>
                <a:gd name="T10" fmla="*/ 0 w 58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5">
                  <a:moveTo>
                    <a:pt x="0" y="0"/>
                  </a:moveTo>
                  <a:lnTo>
                    <a:pt x="58" y="0"/>
                  </a:lnTo>
                  <a:lnTo>
                    <a:pt x="58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21" y="2285"/>
              <a:ext cx="58" cy="29"/>
            </a:xfrm>
            <a:custGeom>
              <a:avLst/>
              <a:gdLst>
                <a:gd name="T0" fmla="*/ 51 w 67"/>
                <a:gd name="T1" fmla="*/ 0 h 35"/>
                <a:gd name="T2" fmla="*/ 67 w 67"/>
                <a:gd name="T3" fmla="*/ 16 h 35"/>
                <a:gd name="T4" fmla="*/ 67 w 67"/>
                <a:gd name="T5" fmla="*/ 35 h 35"/>
                <a:gd name="T6" fmla="*/ 0 w 67"/>
                <a:gd name="T7" fmla="*/ 35 h 35"/>
                <a:gd name="T8" fmla="*/ 0 w 67"/>
                <a:gd name="T9" fmla="*/ 16 h 35"/>
                <a:gd name="T10" fmla="*/ 16 w 67"/>
                <a:gd name="T11" fmla="*/ 0 h 35"/>
                <a:gd name="T12" fmla="*/ 51 w 67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5">
                  <a:moveTo>
                    <a:pt x="51" y="0"/>
                  </a:moveTo>
                  <a:cubicBezTo>
                    <a:pt x="60" y="0"/>
                    <a:pt x="67" y="7"/>
                    <a:pt x="67" y="16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21" y="2353"/>
              <a:ext cx="232" cy="157"/>
            </a:xfrm>
            <a:custGeom>
              <a:avLst/>
              <a:gdLst>
                <a:gd name="T0" fmla="*/ 269 w 269"/>
                <a:gd name="T1" fmla="*/ 171 h 187"/>
                <a:gd name="T2" fmla="*/ 269 w 269"/>
                <a:gd name="T3" fmla="*/ 17 h 187"/>
                <a:gd name="T4" fmla="*/ 200 w 269"/>
                <a:gd name="T5" fmla="*/ 69 h 187"/>
                <a:gd name="T6" fmla="*/ 200 w 269"/>
                <a:gd name="T7" fmla="*/ 69 h 187"/>
                <a:gd name="T8" fmla="*/ 200 w 269"/>
                <a:gd name="T9" fmla="*/ 69 h 187"/>
                <a:gd name="T10" fmla="*/ 200 w 269"/>
                <a:gd name="T11" fmla="*/ 17 h 187"/>
                <a:gd name="T12" fmla="*/ 135 w 269"/>
                <a:gd name="T13" fmla="*/ 69 h 187"/>
                <a:gd name="T14" fmla="*/ 135 w 269"/>
                <a:gd name="T15" fmla="*/ 17 h 187"/>
                <a:gd name="T16" fmla="*/ 69 w 269"/>
                <a:gd name="T17" fmla="*/ 69 h 187"/>
                <a:gd name="T18" fmla="*/ 69 w 269"/>
                <a:gd name="T19" fmla="*/ 0 h 187"/>
                <a:gd name="T20" fmla="*/ 0 w 269"/>
                <a:gd name="T21" fmla="*/ 0 h 187"/>
                <a:gd name="T22" fmla="*/ 0 w 269"/>
                <a:gd name="T23" fmla="*/ 171 h 187"/>
                <a:gd name="T24" fmla="*/ 16 w 269"/>
                <a:gd name="T25" fmla="*/ 187 h 187"/>
                <a:gd name="T26" fmla="*/ 253 w 269"/>
                <a:gd name="T27" fmla="*/ 187 h 187"/>
                <a:gd name="T28" fmla="*/ 269 w 269"/>
                <a:gd name="T29" fmla="*/ 171 h 187"/>
                <a:gd name="T30" fmla="*/ 117 w 269"/>
                <a:gd name="T31" fmla="*/ 135 h 187"/>
                <a:gd name="T32" fmla="*/ 83 w 269"/>
                <a:gd name="T33" fmla="*/ 135 h 187"/>
                <a:gd name="T34" fmla="*/ 83 w 269"/>
                <a:gd name="T35" fmla="*/ 118 h 187"/>
                <a:gd name="T36" fmla="*/ 117 w 269"/>
                <a:gd name="T37" fmla="*/ 118 h 187"/>
                <a:gd name="T38" fmla="*/ 117 w 269"/>
                <a:gd name="T39" fmla="*/ 135 h 187"/>
                <a:gd name="T40" fmla="*/ 117 w 269"/>
                <a:gd name="T41" fmla="*/ 135 h 187"/>
                <a:gd name="T42" fmla="*/ 117 w 269"/>
                <a:gd name="T43" fmla="*/ 100 h 187"/>
                <a:gd name="T44" fmla="*/ 83 w 269"/>
                <a:gd name="T45" fmla="*/ 100 h 187"/>
                <a:gd name="T46" fmla="*/ 83 w 269"/>
                <a:gd name="T47" fmla="*/ 86 h 187"/>
                <a:gd name="T48" fmla="*/ 117 w 269"/>
                <a:gd name="T49" fmla="*/ 86 h 187"/>
                <a:gd name="T50" fmla="*/ 117 w 269"/>
                <a:gd name="T51" fmla="*/ 100 h 187"/>
                <a:gd name="T52" fmla="*/ 117 w 269"/>
                <a:gd name="T53" fmla="*/ 100 h 187"/>
                <a:gd name="T54" fmla="*/ 186 w 269"/>
                <a:gd name="T55" fmla="*/ 135 h 187"/>
                <a:gd name="T56" fmla="*/ 152 w 269"/>
                <a:gd name="T57" fmla="*/ 135 h 187"/>
                <a:gd name="T58" fmla="*/ 152 w 269"/>
                <a:gd name="T59" fmla="*/ 118 h 187"/>
                <a:gd name="T60" fmla="*/ 186 w 269"/>
                <a:gd name="T61" fmla="*/ 118 h 187"/>
                <a:gd name="T62" fmla="*/ 186 w 269"/>
                <a:gd name="T63" fmla="*/ 135 h 187"/>
                <a:gd name="T64" fmla="*/ 186 w 269"/>
                <a:gd name="T65" fmla="*/ 135 h 187"/>
                <a:gd name="T66" fmla="*/ 186 w 269"/>
                <a:gd name="T67" fmla="*/ 100 h 187"/>
                <a:gd name="T68" fmla="*/ 152 w 269"/>
                <a:gd name="T69" fmla="*/ 100 h 187"/>
                <a:gd name="T70" fmla="*/ 152 w 269"/>
                <a:gd name="T71" fmla="*/ 86 h 187"/>
                <a:gd name="T72" fmla="*/ 186 w 269"/>
                <a:gd name="T73" fmla="*/ 86 h 187"/>
                <a:gd name="T74" fmla="*/ 186 w 269"/>
                <a:gd name="T75" fmla="*/ 100 h 187"/>
                <a:gd name="T76" fmla="*/ 186 w 269"/>
                <a:gd name="T77" fmla="*/ 100 h 187"/>
                <a:gd name="T78" fmla="*/ 252 w 269"/>
                <a:gd name="T79" fmla="*/ 135 h 187"/>
                <a:gd name="T80" fmla="*/ 217 w 269"/>
                <a:gd name="T81" fmla="*/ 135 h 187"/>
                <a:gd name="T82" fmla="*/ 217 w 269"/>
                <a:gd name="T83" fmla="*/ 118 h 187"/>
                <a:gd name="T84" fmla="*/ 252 w 269"/>
                <a:gd name="T85" fmla="*/ 118 h 187"/>
                <a:gd name="T86" fmla="*/ 252 w 269"/>
                <a:gd name="T87" fmla="*/ 135 h 187"/>
                <a:gd name="T88" fmla="*/ 252 w 269"/>
                <a:gd name="T89" fmla="*/ 135 h 187"/>
                <a:gd name="T90" fmla="*/ 252 w 269"/>
                <a:gd name="T91" fmla="*/ 100 h 187"/>
                <a:gd name="T92" fmla="*/ 217 w 269"/>
                <a:gd name="T93" fmla="*/ 100 h 187"/>
                <a:gd name="T94" fmla="*/ 217 w 269"/>
                <a:gd name="T95" fmla="*/ 86 h 187"/>
                <a:gd name="T96" fmla="*/ 252 w 269"/>
                <a:gd name="T97" fmla="*/ 86 h 187"/>
                <a:gd name="T98" fmla="*/ 252 w 269"/>
                <a:gd name="T99" fmla="*/ 100 h 187"/>
                <a:gd name="T100" fmla="*/ 252 w 269"/>
                <a:gd name="T101" fmla="*/ 10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7">
                  <a:moveTo>
                    <a:pt x="269" y="171"/>
                  </a:moveTo>
                  <a:cubicBezTo>
                    <a:pt x="269" y="17"/>
                    <a:pt x="269" y="17"/>
                    <a:pt x="269" y="17"/>
                  </a:cubicBezTo>
                  <a:cubicBezTo>
                    <a:pt x="200" y="69"/>
                    <a:pt x="200" y="69"/>
                    <a:pt x="200" y="69"/>
                  </a:cubicBezTo>
                  <a:cubicBezTo>
                    <a:pt x="200" y="69"/>
                    <a:pt x="200" y="69"/>
                    <a:pt x="200" y="69"/>
                  </a:cubicBezTo>
                  <a:cubicBezTo>
                    <a:pt x="200" y="69"/>
                    <a:pt x="200" y="69"/>
                    <a:pt x="200" y="69"/>
                  </a:cubicBezTo>
                  <a:cubicBezTo>
                    <a:pt x="200" y="17"/>
                    <a:pt x="200" y="17"/>
                    <a:pt x="200" y="17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9"/>
                    <a:pt x="8" y="187"/>
                    <a:pt x="16" y="187"/>
                  </a:cubicBezTo>
                  <a:cubicBezTo>
                    <a:pt x="253" y="187"/>
                    <a:pt x="253" y="187"/>
                    <a:pt x="253" y="187"/>
                  </a:cubicBezTo>
                  <a:cubicBezTo>
                    <a:pt x="262" y="187"/>
                    <a:pt x="269" y="179"/>
                    <a:pt x="269" y="171"/>
                  </a:cubicBezTo>
                  <a:close/>
                  <a:moveTo>
                    <a:pt x="117" y="135"/>
                  </a:moveTo>
                  <a:cubicBezTo>
                    <a:pt x="83" y="135"/>
                    <a:pt x="83" y="135"/>
                    <a:pt x="83" y="135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7" y="135"/>
                    <a:pt x="117" y="135"/>
                    <a:pt x="117" y="135"/>
                  </a:cubicBezTo>
                  <a:close/>
                  <a:moveTo>
                    <a:pt x="117" y="100"/>
                  </a:moveTo>
                  <a:cubicBezTo>
                    <a:pt x="83" y="100"/>
                    <a:pt x="83" y="100"/>
                    <a:pt x="83" y="100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100"/>
                    <a:pt x="117" y="100"/>
                    <a:pt x="117" y="100"/>
                  </a:cubicBezTo>
                  <a:close/>
                  <a:moveTo>
                    <a:pt x="186" y="135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6" y="135"/>
                    <a:pt x="186" y="135"/>
                    <a:pt x="186" y="135"/>
                  </a:cubicBezTo>
                  <a:close/>
                  <a:moveTo>
                    <a:pt x="186" y="100"/>
                  </a:moveTo>
                  <a:cubicBezTo>
                    <a:pt x="152" y="100"/>
                    <a:pt x="152" y="100"/>
                    <a:pt x="152" y="100"/>
                  </a:cubicBezTo>
                  <a:cubicBezTo>
                    <a:pt x="152" y="86"/>
                    <a:pt x="152" y="86"/>
                    <a:pt x="152" y="86"/>
                  </a:cubicBezTo>
                  <a:cubicBezTo>
                    <a:pt x="186" y="86"/>
                    <a:pt x="186" y="86"/>
                    <a:pt x="186" y="86"/>
                  </a:cubicBezTo>
                  <a:cubicBezTo>
                    <a:pt x="186" y="100"/>
                    <a:pt x="186" y="100"/>
                    <a:pt x="186" y="100"/>
                  </a:cubicBezTo>
                  <a:cubicBezTo>
                    <a:pt x="186" y="100"/>
                    <a:pt x="186" y="100"/>
                    <a:pt x="186" y="100"/>
                  </a:cubicBezTo>
                  <a:close/>
                  <a:moveTo>
                    <a:pt x="252" y="135"/>
                  </a:moveTo>
                  <a:cubicBezTo>
                    <a:pt x="217" y="135"/>
                    <a:pt x="217" y="135"/>
                    <a:pt x="217" y="135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52" y="118"/>
                    <a:pt x="252" y="118"/>
                    <a:pt x="252" y="118"/>
                  </a:cubicBezTo>
                  <a:cubicBezTo>
                    <a:pt x="252" y="135"/>
                    <a:pt x="252" y="135"/>
                    <a:pt x="252" y="135"/>
                  </a:cubicBezTo>
                  <a:cubicBezTo>
                    <a:pt x="252" y="135"/>
                    <a:pt x="252" y="135"/>
                    <a:pt x="252" y="135"/>
                  </a:cubicBezTo>
                  <a:close/>
                  <a:moveTo>
                    <a:pt x="252" y="100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7" y="86"/>
                    <a:pt x="217" y="86"/>
                    <a:pt x="217" y="86"/>
                  </a:cubicBezTo>
                  <a:cubicBezTo>
                    <a:pt x="252" y="86"/>
                    <a:pt x="252" y="86"/>
                    <a:pt x="252" y="86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252" y="100"/>
                    <a:pt x="252" y="100"/>
                    <a:pt x="252" y="10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26" name="Freeform 23"/>
          <p:cNvSpPr>
            <a:spLocks/>
          </p:cNvSpPr>
          <p:nvPr/>
        </p:nvSpPr>
        <p:spPr bwMode="auto">
          <a:xfrm>
            <a:off x="935274" y="4035186"/>
            <a:ext cx="436563" cy="254000"/>
          </a:xfrm>
          <a:custGeom>
            <a:avLst/>
            <a:gdLst>
              <a:gd name="T0" fmla="*/ 102 w 109"/>
              <a:gd name="T1" fmla="*/ 34 h 64"/>
              <a:gd name="T2" fmla="*/ 96 w 109"/>
              <a:gd name="T3" fmla="*/ 37 h 64"/>
              <a:gd name="T4" fmla="*/ 64 w 109"/>
              <a:gd name="T5" fmla="*/ 37 h 64"/>
              <a:gd name="T6" fmla="*/ 61 w 109"/>
              <a:gd name="T7" fmla="*/ 40 h 64"/>
              <a:gd name="T8" fmla="*/ 59 w 109"/>
              <a:gd name="T9" fmla="*/ 46 h 64"/>
              <a:gd name="T10" fmla="*/ 51 w 109"/>
              <a:gd name="T11" fmla="*/ 3 h 64"/>
              <a:gd name="T12" fmla="*/ 48 w 109"/>
              <a:gd name="T13" fmla="*/ 0 h 64"/>
              <a:gd name="T14" fmla="*/ 48 w 109"/>
              <a:gd name="T15" fmla="*/ 0 h 64"/>
              <a:gd name="T16" fmla="*/ 44 w 109"/>
              <a:gd name="T17" fmla="*/ 3 h 64"/>
              <a:gd name="T18" fmla="*/ 37 w 109"/>
              <a:gd name="T19" fmla="*/ 41 h 64"/>
              <a:gd name="T20" fmla="*/ 34 w 109"/>
              <a:gd name="T21" fmla="*/ 27 h 64"/>
              <a:gd name="T22" fmla="*/ 31 w 109"/>
              <a:gd name="T23" fmla="*/ 24 h 64"/>
              <a:gd name="T24" fmla="*/ 27 w 109"/>
              <a:gd name="T25" fmla="*/ 25 h 64"/>
              <a:gd name="T26" fmla="*/ 20 w 109"/>
              <a:gd name="T27" fmla="*/ 37 h 64"/>
              <a:gd name="T28" fmla="*/ 4 w 109"/>
              <a:gd name="T29" fmla="*/ 37 h 64"/>
              <a:gd name="T30" fmla="*/ 0 w 109"/>
              <a:gd name="T31" fmla="*/ 41 h 64"/>
              <a:gd name="T32" fmla="*/ 4 w 109"/>
              <a:gd name="T33" fmla="*/ 45 h 64"/>
              <a:gd name="T34" fmla="*/ 22 w 109"/>
              <a:gd name="T35" fmla="*/ 45 h 64"/>
              <a:gd name="T36" fmla="*/ 25 w 109"/>
              <a:gd name="T37" fmla="*/ 43 h 64"/>
              <a:gd name="T38" fmla="*/ 29 w 109"/>
              <a:gd name="T39" fmla="*/ 37 h 64"/>
              <a:gd name="T40" fmla="*/ 34 w 109"/>
              <a:gd name="T41" fmla="*/ 61 h 64"/>
              <a:gd name="T42" fmla="*/ 37 w 109"/>
              <a:gd name="T43" fmla="*/ 64 h 64"/>
              <a:gd name="T44" fmla="*/ 37 w 109"/>
              <a:gd name="T45" fmla="*/ 64 h 64"/>
              <a:gd name="T46" fmla="*/ 41 w 109"/>
              <a:gd name="T47" fmla="*/ 61 h 64"/>
              <a:gd name="T48" fmla="*/ 47 w 109"/>
              <a:gd name="T49" fmla="*/ 25 h 64"/>
              <a:gd name="T50" fmla="*/ 53 w 109"/>
              <a:gd name="T51" fmla="*/ 60 h 64"/>
              <a:gd name="T52" fmla="*/ 57 w 109"/>
              <a:gd name="T53" fmla="*/ 63 h 64"/>
              <a:gd name="T54" fmla="*/ 61 w 109"/>
              <a:gd name="T55" fmla="*/ 61 h 64"/>
              <a:gd name="T56" fmla="*/ 67 w 109"/>
              <a:gd name="T57" fmla="*/ 45 h 64"/>
              <a:gd name="T58" fmla="*/ 96 w 109"/>
              <a:gd name="T59" fmla="*/ 45 h 64"/>
              <a:gd name="T60" fmla="*/ 102 w 109"/>
              <a:gd name="T61" fmla="*/ 48 h 64"/>
              <a:gd name="T62" fmla="*/ 109 w 109"/>
              <a:gd name="T63" fmla="*/ 41 h 64"/>
              <a:gd name="T64" fmla="*/ 102 w 109"/>
              <a:gd name="T65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64">
                <a:moveTo>
                  <a:pt x="102" y="34"/>
                </a:moveTo>
                <a:cubicBezTo>
                  <a:pt x="99" y="34"/>
                  <a:pt x="97" y="36"/>
                  <a:pt x="96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3" y="37"/>
                  <a:pt x="62" y="38"/>
                  <a:pt x="61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1"/>
                  <a:pt x="49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4" y="1"/>
                  <a:pt x="44" y="3"/>
                </a:cubicBezTo>
                <a:cubicBezTo>
                  <a:pt x="37" y="41"/>
                  <a:pt x="37" y="41"/>
                  <a:pt x="37" y="41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5"/>
                  <a:pt x="32" y="24"/>
                  <a:pt x="31" y="24"/>
                </a:cubicBezTo>
                <a:cubicBezTo>
                  <a:pt x="29" y="23"/>
                  <a:pt x="28" y="24"/>
                  <a:pt x="27" y="25"/>
                </a:cubicBezTo>
                <a:cubicBezTo>
                  <a:pt x="20" y="37"/>
                  <a:pt x="20" y="37"/>
                  <a:pt x="20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2" y="37"/>
                  <a:pt x="0" y="39"/>
                  <a:pt x="0" y="41"/>
                </a:cubicBezTo>
                <a:cubicBezTo>
                  <a:pt x="0" y="43"/>
                  <a:pt x="2" y="45"/>
                  <a:pt x="4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3" y="45"/>
                  <a:pt x="25" y="44"/>
                  <a:pt x="25" y="43"/>
                </a:cubicBezTo>
                <a:cubicBezTo>
                  <a:pt x="29" y="37"/>
                  <a:pt x="29" y="37"/>
                  <a:pt x="29" y="37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3"/>
                  <a:pt x="35" y="64"/>
                  <a:pt x="37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39" y="64"/>
                  <a:pt x="41" y="63"/>
                  <a:pt x="41" y="61"/>
                </a:cubicBezTo>
                <a:cubicBezTo>
                  <a:pt x="47" y="25"/>
                  <a:pt x="47" y="25"/>
                  <a:pt x="47" y="25"/>
                </a:cubicBezTo>
                <a:cubicBezTo>
                  <a:pt x="53" y="60"/>
                  <a:pt x="53" y="60"/>
                  <a:pt x="53" y="60"/>
                </a:cubicBezTo>
                <a:cubicBezTo>
                  <a:pt x="54" y="62"/>
                  <a:pt x="55" y="63"/>
                  <a:pt x="57" y="63"/>
                </a:cubicBezTo>
                <a:cubicBezTo>
                  <a:pt x="58" y="64"/>
                  <a:pt x="60" y="63"/>
                  <a:pt x="61" y="61"/>
                </a:cubicBezTo>
                <a:cubicBezTo>
                  <a:pt x="67" y="45"/>
                  <a:pt x="67" y="45"/>
                  <a:pt x="67" y="45"/>
                </a:cubicBezTo>
                <a:cubicBezTo>
                  <a:pt x="96" y="45"/>
                  <a:pt x="96" y="45"/>
                  <a:pt x="96" y="45"/>
                </a:cubicBezTo>
                <a:cubicBezTo>
                  <a:pt x="97" y="47"/>
                  <a:pt x="99" y="48"/>
                  <a:pt x="102" y="48"/>
                </a:cubicBezTo>
                <a:cubicBezTo>
                  <a:pt x="105" y="48"/>
                  <a:pt x="109" y="45"/>
                  <a:pt x="109" y="41"/>
                </a:cubicBezTo>
                <a:cubicBezTo>
                  <a:pt x="109" y="37"/>
                  <a:pt x="105" y="34"/>
                  <a:pt x="102" y="34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27" name="Group 26"/>
          <p:cNvGrpSpPr>
            <a:grpSpLocks noChangeAspect="1"/>
          </p:cNvGrpSpPr>
          <p:nvPr/>
        </p:nvGrpSpPr>
        <p:grpSpPr bwMode="auto">
          <a:xfrm>
            <a:off x="936148" y="4462658"/>
            <a:ext cx="411163" cy="358775"/>
            <a:chOff x="15" y="2663"/>
            <a:chExt cx="259" cy="226"/>
          </a:xfrm>
        </p:grpSpPr>
        <p:sp>
          <p:nvSpPr>
            <p:cNvPr id="233" name="Freeform 27"/>
            <p:cNvSpPr>
              <a:spLocks noEditPoints="1"/>
            </p:cNvSpPr>
            <p:nvPr/>
          </p:nvSpPr>
          <p:spPr bwMode="auto">
            <a:xfrm>
              <a:off x="15" y="2663"/>
              <a:ext cx="259" cy="194"/>
            </a:xfrm>
            <a:custGeom>
              <a:avLst/>
              <a:gdLst>
                <a:gd name="T0" fmla="*/ 345 w 387"/>
                <a:gd name="T1" fmla="*/ 251 h 298"/>
                <a:gd name="T2" fmla="*/ 313 w 387"/>
                <a:gd name="T3" fmla="*/ 251 h 298"/>
                <a:gd name="T4" fmla="*/ 292 w 387"/>
                <a:gd name="T5" fmla="*/ 254 h 298"/>
                <a:gd name="T6" fmla="*/ 333 w 387"/>
                <a:gd name="T7" fmla="*/ 137 h 298"/>
                <a:gd name="T8" fmla="*/ 292 w 387"/>
                <a:gd name="T9" fmla="*/ 108 h 298"/>
                <a:gd name="T10" fmla="*/ 267 w 387"/>
                <a:gd name="T11" fmla="*/ 50 h 298"/>
                <a:gd name="T12" fmla="*/ 218 w 387"/>
                <a:gd name="T13" fmla="*/ 25 h 298"/>
                <a:gd name="T14" fmla="*/ 169 w 387"/>
                <a:gd name="T15" fmla="*/ 0 h 298"/>
                <a:gd name="T16" fmla="*/ 119 w 387"/>
                <a:gd name="T17" fmla="*/ 25 h 298"/>
                <a:gd name="T18" fmla="*/ 95 w 387"/>
                <a:gd name="T19" fmla="*/ 50 h 298"/>
                <a:gd name="T20" fmla="*/ 61 w 387"/>
                <a:gd name="T21" fmla="*/ 119 h 298"/>
                <a:gd name="T22" fmla="*/ 95 w 387"/>
                <a:gd name="T23" fmla="*/ 198 h 298"/>
                <a:gd name="T24" fmla="*/ 82 w 387"/>
                <a:gd name="T25" fmla="*/ 267 h 298"/>
                <a:gd name="T26" fmla="*/ 49 w 387"/>
                <a:gd name="T27" fmla="*/ 251 h 298"/>
                <a:gd name="T28" fmla="*/ 17 w 387"/>
                <a:gd name="T29" fmla="*/ 251 h 298"/>
                <a:gd name="T30" fmla="*/ 24 w 387"/>
                <a:gd name="T31" fmla="*/ 293 h 298"/>
                <a:gd name="T32" fmla="*/ 58 w 387"/>
                <a:gd name="T33" fmla="*/ 277 h 298"/>
                <a:gd name="T34" fmla="*/ 91 w 387"/>
                <a:gd name="T35" fmla="*/ 293 h 298"/>
                <a:gd name="T36" fmla="*/ 123 w 387"/>
                <a:gd name="T37" fmla="*/ 293 h 298"/>
                <a:gd name="T38" fmla="*/ 156 w 387"/>
                <a:gd name="T39" fmla="*/ 277 h 298"/>
                <a:gd name="T40" fmla="*/ 190 w 387"/>
                <a:gd name="T41" fmla="*/ 293 h 298"/>
                <a:gd name="T42" fmla="*/ 222 w 387"/>
                <a:gd name="T43" fmla="*/ 293 h 298"/>
                <a:gd name="T44" fmla="*/ 255 w 387"/>
                <a:gd name="T45" fmla="*/ 277 h 298"/>
                <a:gd name="T46" fmla="*/ 288 w 387"/>
                <a:gd name="T47" fmla="*/ 293 h 298"/>
                <a:gd name="T48" fmla="*/ 320 w 387"/>
                <a:gd name="T49" fmla="*/ 293 h 298"/>
                <a:gd name="T50" fmla="*/ 338 w 387"/>
                <a:gd name="T51" fmla="*/ 293 h 298"/>
                <a:gd name="T52" fmla="*/ 370 w 387"/>
                <a:gd name="T53" fmla="*/ 293 h 298"/>
                <a:gd name="T54" fmla="*/ 363 w 387"/>
                <a:gd name="T55" fmla="*/ 251 h 298"/>
                <a:gd name="T56" fmla="*/ 193 w 387"/>
                <a:gd name="T57" fmla="*/ 75 h 298"/>
                <a:gd name="T58" fmla="*/ 119 w 387"/>
                <a:gd name="T59" fmla="*/ 75 h 298"/>
                <a:gd name="T60" fmla="*/ 144 w 387"/>
                <a:gd name="T61" fmla="*/ 50 h 298"/>
                <a:gd name="T62" fmla="*/ 243 w 387"/>
                <a:gd name="T63" fmla="*/ 75 h 298"/>
                <a:gd name="T64" fmla="*/ 267 w 387"/>
                <a:gd name="T65" fmla="*/ 9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298">
                  <a:moveTo>
                    <a:pt x="363" y="251"/>
                  </a:moveTo>
                  <a:cubicBezTo>
                    <a:pt x="358" y="246"/>
                    <a:pt x="350" y="246"/>
                    <a:pt x="345" y="251"/>
                  </a:cubicBezTo>
                  <a:cubicBezTo>
                    <a:pt x="329" y="267"/>
                    <a:pt x="329" y="267"/>
                    <a:pt x="329" y="267"/>
                  </a:cubicBezTo>
                  <a:cubicBezTo>
                    <a:pt x="313" y="251"/>
                    <a:pt x="313" y="251"/>
                    <a:pt x="313" y="251"/>
                  </a:cubicBezTo>
                  <a:cubicBezTo>
                    <a:pt x="308" y="246"/>
                    <a:pt x="301" y="246"/>
                    <a:pt x="296" y="251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198"/>
                    <a:pt x="292" y="198"/>
                    <a:pt x="292" y="198"/>
                  </a:cubicBezTo>
                  <a:cubicBezTo>
                    <a:pt x="333" y="137"/>
                    <a:pt x="333" y="137"/>
                    <a:pt x="333" y="137"/>
                  </a:cubicBezTo>
                  <a:cubicBezTo>
                    <a:pt x="337" y="131"/>
                    <a:pt x="334" y="121"/>
                    <a:pt x="326" y="119"/>
                  </a:cubicBezTo>
                  <a:cubicBezTo>
                    <a:pt x="292" y="108"/>
                    <a:pt x="292" y="108"/>
                    <a:pt x="292" y="108"/>
                  </a:cubicBezTo>
                  <a:cubicBezTo>
                    <a:pt x="292" y="50"/>
                    <a:pt x="292" y="50"/>
                    <a:pt x="292" y="50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67" y="25"/>
                    <a:pt x="267" y="25"/>
                    <a:pt x="267" y="25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3" y="121"/>
                    <a:pt x="50" y="131"/>
                    <a:pt x="54" y="137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254"/>
                    <a:pt x="95" y="254"/>
                    <a:pt x="95" y="254"/>
                  </a:cubicBezTo>
                  <a:cubicBezTo>
                    <a:pt x="82" y="267"/>
                    <a:pt x="82" y="267"/>
                    <a:pt x="82" y="267"/>
                  </a:cubicBezTo>
                  <a:cubicBezTo>
                    <a:pt x="66" y="251"/>
                    <a:pt x="66" y="251"/>
                    <a:pt x="66" y="251"/>
                  </a:cubicBezTo>
                  <a:cubicBezTo>
                    <a:pt x="62" y="246"/>
                    <a:pt x="54" y="246"/>
                    <a:pt x="49" y="251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4" y="293"/>
                    <a:pt x="24" y="293"/>
                    <a:pt x="24" y="293"/>
                  </a:cubicBezTo>
                  <a:cubicBezTo>
                    <a:pt x="29" y="298"/>
                    <a:pt x="37" y="298"/>
                    <a:pt x="42" y="293"/>
                  </a:cubicBezTo>
                  <a:cubicBezTo>
                    <a:pt x="58" y="277"/>
                    <a:pt x="58" y="277"/>
                    <a:pt x="58" y="277"/>
                  </a:cubicBezTo>
                  <a:cubicBezTo>
                    <a:pt x="74" y="293"/>
                    <a:pt x="74" y="293"/>
                    <a:pt x="74" y="293"/>
                  </a:cubicBezTo>
                  <a:cubicBezTo>
                    <a:pt x="78" y="298"/>
                    <a:pt x="86" y="298"/>
                    <a:pt x="91" y="293"/>
                  </a:cubicBezTo>
                  <a:cubicBezTo>
                    <a:pt x="107" y="277"/>
                    <a:pt x="107" y="277"/>
                    <a:pt x="107" y="277"/>
                  </a:cubicBezTo>
                  <a:cubicBezTo>
                    <a:pt x="123" y="293"/>
                    <a:pt x="123" y="293"/>
                    <a:pt x="123" y="293"/>
                  </a:cubicBezTo>
                  <a:cubicBezTo>
                    <a:pt x="128" y="298"/>
                    <a:pt x="136" y="298"/>
                    <a:pt x="140" y="293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72" y="293"/>
                    <a:pt x="172" y="293"/>
                    <a:pt x="172" y="293"/>
                  </a:cubicBezTo>
                  <a:cubicBezTo>
                    <a:pt x="177" y="298"/>
                    <a:pt x="185" y="298"/>
                    <a:pt x="190" y="293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7" y="298"/>
                    <a:pt x="234" y="298"/>
                    <a:pt x="239" y="293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71" y="293"/>
                    <a:pt x="271" y="293"/>
                    <a:pt x="271" y="293"/>
                  </a:cubicBezTo>
                  <a:cubicBezTo>
                    <a:pt x="276" y="298"/>
                    <a:pt x="284" y="298"/>
                    <a:pt x="288" y="293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20" y="293"/>
                    <a:pt x="320" y="293"/>
                    <a:pt x="320" y="293"/>
                  </a:cubicBezTo>
                  <a:cubicBezTo>
                    <a:pt x="323" y="296"/>
                    <a:pt x="326" y="297"/>
                    <a:pt x="329" y="297"/>
                  </a:cubicBezTo>
                  <a:cubicBezTo>
                    <a:pt x="332" y="297"/>
                    <a:pt x="336" y="296"/>
                    <a:pt x="338" y="293"/>
                  </a:cubicBezTo>
                  <a:cubicBezTo>
                    <a:pt x="354" y="277"/>
                    <a:pt x="354" y="277"/>
                    <a:pt x="354" y="277"/>
                  </a:cubicBezTo>
                  <a:cubicBezTo>
                    <a:pt x="370" y="293"/>
                    <a:pt x="370" y="293"/>
                    <a:pt x="370" y="293"/>
                  </a:cubicBezTo>
                  <a:cubicBezTo>
                    <a:pt x="387" y="276"/>
                    <a:pt x="387" y="276"/>
                    <a:pt x="387" y="276"/>
                  </a:cubicBezTo>
                  <a:lnTo>
                    <a:pt x="363" y="251"/>
                  </a:lnTo>
                  <a:close/>
                  <a:moveTo>
                    <a:pt x="267" y="99"/>
                  </a:moveTo>
                  <a:cubicBezTo>
                    <a:pt x="193" y="75"/>
                    <a:pt x="193" y="75"/>
                    <a:pt x="193" y="75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3" y="75"/>
                    <a:pt x="243" y="75"/>
                    <a:pt x="243" y="75"/>
                  </a:cubicBezTo>
                  <a:cubicBezTo>
                    <a:pt x="267" y="75"/>
                    <a:pt x="267" y="75"/>
                    <a:pt x="267" y="75"/>
                  </a:cubicBezTo>
                  <a:lnTo>
                    <a:pt x="267" y="99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15" y="2856"/>
              <a:ext cx="259" cy="33"/>
            </a:xfrm>
            <a:custGeom>
              <a:avLst/>
              <a:gdLst>
                <a:gd name="T0" fmla="*/ 363 w 387"/>
                <a:gd name="T1" fmla="*/ 4 h 51"/>
                <a:gd name="T2" fmla="*/ 387 w 387"/>
                <a:gd name="T3" fmla="*/ 29 h 51"/>
                <a:gd name="T4" fmla="*/ 370 w 387"/>
                <a:gd name="T5" fmla="*/ 46 h 51"/>
                <a:gd name="T6" fmla="*/ 354 w 387"/>
                <a:gd name="T7" fmla="*/ 30 h 51"/>
                <a:gd name="T8" fmla="*/ 338 w 387"/>
                <a:gd name="T9" fmla="*/ 46 h 51"/>
                <a:gd name="T10" fmla="*/ 329 w 387"/>
                <a:gd name="T11" fmla="*/ 50 h 51"/>
                <a:gd name="T12" fmla="*/ 321 w 387"/>
                <a:gd name="T13" fmla="*/ 46 h 51"/>
                <a:gd name="T14" fmla="*/ 304 w 387"/>
                <a:gd name="T15" fmla="*/ 30 h 51"/>
                <a:gd name="T16" fmla="*/ 288 w 387"/>
                <a:gd name="T17" fmla="*/ 46 h 51"/>
                <a:gd name="T18" fmla="*/ 271 w 387"/>
                <a:gd name="T19" fmla="*/ 46 h 51"/>
                <a:gd name="T20" fmla="*/ 255 w 387"/>
                <a:gd name="T21" fmla="*/ 30 h 51"/>
                <a:gd name="T22" fmla="*/ 239 w 387"/>
                <a:gd name="T23" fmla="*/ 46 h 51"/>
                <a:gd name="T24" fmla="*/ 222 w 387"/>
                <a:gd name="T25" fmla="*/ 46 h 51"/>
                <a:gd name="T26" fmla="*/ 206 w 387"/>
                <a:gd name="T27" fmla="*/ 30 h 51"/>
                <a:gd name="T28" fmla="*/ 190 w 387"/>
                <a:gd name="T29" fmla="*/ 46 h 51"/>
                <a:gd name="T30" fmla="*/ 172 w 387"/>
                <a:gd name="T31" fmla="*/ 46 h 51"/>
                <a:gd name="T32" fmla="*/ 156 w 387"/>
                <a:gd name="T33" fmla="*/ 30 h 51"/>
                <a:gd name="T34" fmla="*/ 140 w 387"/>
                <a:gd name="T35" fmla="*/ 46 h 51"/>
                <a:gd name="T36" fmla="*/ 123 w 387"/>
                <a:gd name="T37" fmla="*/ 46 h 51"/>
                <a:gd name="T38" fmla="*/ 107 w 387"/>
                <a:gd name="T39" fmla="*/ 30 h 51"/>
                <a:gd name="T40" fmla="*/ 91 w 387"/>
                <a:gd name="T41" fmla="*/ 46 h 51"/>
                <a:gd name="T42" fmla="*/ 74 w 387"/>
                <a:gd name="T43" fmla="*/ 46 h 51"/>
                <a:gd name="T44" fmla="*/ 58 w 387"/>
                <a:gd name="T45" fmla="*/ 30 h 51"/>
                <a:gd name="T46" fmla="*/ 42 w 387"/>
                <a:gd name="T47" fmla="*/ 46 h 51"/>
                <a:gd name="T48" fmla="*/ 24 w 387"/>
                <a:gd name="T49" fmla="*/ 46 h 51"/>
                <a:gd name="T50" fmla="*/ 0 w 387"/>
                <a:gd name="T51" fmla="*/ 22 h 51"/>
                <a:gd name="T52" fmla="*/ 17 w 387"/>
                <a:gd name="T53" fmla="*/ 4 h 51"/>
                <a:gd name="T54" fmla="*/ 33 w 387"/>
                <a:gd name="T55" fmla="*/ 20 h 51"/>
                <a:gd name="T56" fmla="*/ 49 w 387"/>
                <a:gd name="T57" fmla="*/ 4 h 51"/>
                <a:gd name="T58" fmla="*/ 66 w 387"/>
                <a:gd name="T59" fmla="*/ 4 h 51"/>
                <a:gd name="T60" fmla="*/ 82 w 387"/>
                <a:gd name="T61" fmla="*/ 20 h 51"/>
                <a:gd name="T62" fmla="*/ 98 w 387"/>
                <a:gd name="T63" fmla="*/ 4 h 51"/>
                <a:gd name="T64" fmla="*/ 116 w 387"/>
                <a:gd name="T65" fmla="*/ 4 h 51"/>
                <a:gd name="T66" fmla="*/ 132 w 387"/>
                <a:gd name="T67" fmla="*/ 20 h 51"/>
                <a:gd name="T68" fmla="*/ 148 w 387"/>
                <a:gd name="T69" fmla="*/ 4 h 51"/>
                <a:gd name="T70" fmla="*/ 165 w 387"/>
                <a:gd name="T71" fmla="*/ 4 h 51"/>
                <a:gd name="T72" fmla="*/ 181 w 387"/>
                <a:gd name="T73" fmla="*/ 20 h 51"/>
                <a:gd name="T74" fmla="*/ 197 w 387"/>
                <a:gd name="T75" fmla="*/ 4 h 51"/>
                <a:gd name="T76" fmla="*/ 214 w 387"/>
                <a:gd name="T77" fmla="*/ 4 h 51"/>
                <a:gd name="T78" fmla="*/ 230 w 387"/>
                <a:gd name="T79" fmla="*/ 20 h 51"/>
                <a:gd name="T80" fmla="*/ 246 w 387"/>
                <a:gd name="T81" fmla="*/ 4 h 51"/>
                <a:gd name="T82" fmla="*/ 264 w 387"/>
                <a:gd name="T83" fmla="*/ 4 h 51"/>
                <a:gd name="T84" fmla="*/ 280 w 387"/>
                <a:gd name="T85" fmla="*/ 20 h 51"/>
                <a:gd name="T86" fmla="*/ 296 w 387"/>
                <a:gd name="T87" fmla="*/ 4 h 51"/>
                <a:gd name="T88" fmla="*/ 313 w 387"/>
                <a:gd name="T89" fmla="*/ 4 h 51"/>
                <a:gd name="T90" fmla="*/ 329 w 387"/>
                <a:gd name="T91" fmla="*/ 20 h 51"/>
                <a:gd name="T92" fmla="*/ 345 w 387"/>
                <a:gd name="T93" fmla="*/ 4 h 51"/>
                <a:gd name="T94" fmla="*/ 363 w 387"/>
                <a:gd name="T95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7" h="51">
                  <a:moveTo>
                    <a:pt x="363" y="4"/>
                  </a:moveTo>
                  <a:cubicBezTo>
                    <a:pt x="387" y="29"/>
                    <a:pt x="387" y="29"/>
                    <a:pt x="387" y="29"/>
                  </a:cubicBezTo>
                  <a:cubicBezTo>
                    <a:pt x="370" y="46"/>
                    <a:pt x="370" y="46"/>
                    <a:pt x="370" y="46"/>
                  </a:cubicBezTo>
                  <a:cubicBezTo>
                    <a:pt x="354" y="30"/>
                    <a:pt x="354" y="30"/>
                    <a:pt x="354" y="30"/>
                  </a:cubicBezTo>
                  <a:cubicBezTo>
                    <a:pt x="338" y="46"/>
                    <a:pt x="338" y="46"/>
                    <a:pt x="338" y="46"/>
                  </a:cubicBezTo>
                  <a:cubicBezTo>
                    <a:pt x="336" y="49"/>
                    <a:pt x="332" y="50"/>
                    <a:pt x="329" y="50"/>
                  </a:cubicBezTo>
                  <a:cubicBezTo>
                    <a:pt x="326" y="50"/>
                    <a:pt x="323" y="49"/>
                    <a:pt x="321" y="46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288" y="46"/>
                    <a:pt x="288" y="46"/>
                    <a:pt x="288" y="46"/>
                  </a:cubicBezTo>
                  <a:cubicBezTo>
                    <a:pt x="284" y="51"/>
                    <a:pt x="276" y="51"/>
                    <a:pt x="271" y="46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39" y="46"/>
                    <a:pt x="239" y="46"/>
                    <a:pt x="239" y="46"/>
                  </a:cubicBezTo>
                  <a:cubicBezTo>
                    <a:pt x="234" y="51"/>
                    <a:pt x="227" y="51"/>
                    <a:pt x="222" y="46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85" y="51"/>
                    <a:pt x="177" y="51"/>
                    <a:pt x="172" y="46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36" y="51"/>
                    <a:pt x="128" y="51"/>
                    <a:pt x="123" y="46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6" y="51"/>
                    <a:pt x="78" y="51"/>
                    <a:pt x="74" y="46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37" y="51"/>
                    <a:pt x="29" y="51"/>
                    <a:pt x="24" y="4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4" y="0"/>
                    <a:pt x="62" y="0"/>
                    <a:pt x="66" y="4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103" y="0"/>
                    <a:pt x="111" y="0"/>
                    <a:pt x="116" y="4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53" y="0"/>
                    <a:pt x="160" y="0"/>
                    <a:pt x="165" y="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202" y="0"/>
                    <a:pt x="210" y="0"/>
                    <a:pt x="214" y="4"/>
                  </a:cubicBezTo>
                  <a:cubicBezTo>
                    <a:pt x="230" y="20"/>
                    <a:pt x="230" y="20"/>
                    <a:pt x="230" y="20"/>
                  </a:cubicBezTo>
                  <a:cubicBezTo>
                    <a:pt x="246" y="4"/>
                    <a:pt x="246" y="4"/>
                    <a:pt x="246" y="4"/>
                  </a:cubicBezTo>
                  <a:cubicBezTo>
                    <a:pt x="251" y="0"/>
                    <a:pt x="259" y="0"/>
                    <a:pt x="264" y="4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301" y="0"/>
                    <a:pt x="308" y="0"/>
                    <a:pt x="313" y="4"/>
                  </a:cubicBezTo>
                  <a:cubicBezTo>
                    <a:pt x="329" y="20"/>
                    <a:pt x="329" y="20"/>
                    <a:pt x="329" y="20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50" y="0"/>
                    <a:pt x="358" y="0"/>
                    <a:pt x="363" y="4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4" name="Freeform 32"/>
          <p:cNvSpPr>
            <a:spLocks noEditPoints="1"/>
          </p:cNvSpPr>
          <p:nvPr/>
        </p:nvSpPr>
        <p:spPr bwMode="auto">
          <a:xfrm>
            <a:off x="935274" y="5043489"/>
            <a:ext cx="395288" cy="357186"/>
          </a:xfrm>
          <a:custGeom>
            <a:avLst/>
            <a:gdLst>
              <a:gd name="T0" fmla="*/ 234 w 235"/>
              <a:gd name="T1" fmla="*/ 209 h 217"/>
              <a:gd name="T2" fmla="*/ 226 w 235"/>
              <a:gd name="T3" fmla="*/ 193 h 217"/>
              <a:gd name="T4" fmla="*/ 181 w 235"/>
              <a:gd name="T5" fmla="*/ 4 h 217"/>
              <a:gd name="T6" fmla="*/ 177 w 235"/>
              <a:gd name="T7" fmla="*/ 0 h 217"/>
              <a:gd name="T8" fmla="*/ 135 w 235"/>
              <a:gd name="T9" fmla="*/ 0 h 217"/>
              <a:gd name="T10" fmla="*/ 126 w 235"/>
              <a:gd name="T11" fmla="*/ 0 h 217"/>
              <a:gd name="T12" fmla="*/ 108 w 235"/>
              <a:gd name="T13" fmla="*/ 0 h 217"/>
              <a:gd name="T14" fmla="*/ 100 w 235"/>
              <a:gd name="T15" fmla="*/ 0 h 217"/>
              <a:gd name="T16" fmla="*/ 57 w 235"/>
              <a:gd name="T17" fmla="*/ 0 h 217"/>
              <a:gd name="T18" fmla="*/ 53 w 235"/>
              <a:gd name="T19" fmla="*/ 4 h 217"/>
              <a:gd name="T20" fmla="*/ 9 w 235"/>
              <a:gd name="T21" fmla="*/ 193 h 217"/>
              <a:gd name="T22" fmla="*/ 1 w 235"/>
              <a:gd name="T23" fmla="*/ 209 h 217"/>
              <a:gd name="T24" fmla="*/ 1 w 235"/>
              <a:gd name="T25" fmla="*/ 214 h 217"/>
              <a:gd name="T26" fmla="*/ 4 w 235"/>
              <a:gd name="T27" fmla="*/ 217 h 217"/>
              <a:gd name="T28" fmla="*/ 231 w 235"/>
              <a:gd name="T29" fmla="*/ 217 h 217"/>
              <a:gd name="T30" fmla="*/ 234 w 235"/>
              <a:gd name="T31" fmla="*/ 214 h 217"/>
              <a:gd name="T32" fmla="*/ 234 w 235"/>
              <a:gd name="T33" fmla="*/ 209 h 217"/>
              <a:gd name="T34" fmla="*/ 112 w 235"/>
              <a:gd name="T35" fmla="*/ 95 h 217"/>
              <a:gd name="T36" fmla="*/ 117 w 235"/>
              <a:gd name="T37" fmla="*/ 93 h 217"/>
              <a:gd name="T38" fmla="*/ 123 w 235"/>
              <a:gd name="T39" fmla="*/ 95 h 217"/>
              <a:gd name="T40" fmla="*/ 128 w 235"/>
              <a:gd name="T41" fmla="*/ 104 h 217"/>
              <a:gd name="T42" fmla="*/ 123 w 235"/>
              <a:gd name="T43" fmla="*/ 114 h 217"/>
              <a:gd name="T44" fmla="*/ 117 w 235"/>
              <a:gd name="T45" fmla="*/ 115 h 217"/>
              <a:gd name="T46" fmla="*/ 112 w 235"/>
              <a:gd name="T47" fmla="*/ 114 h 217"/>
              <a:gd name="T48" fmla="*/ 107 w 235"/>
              <a:gd name="T49" fmla="*/ 104 h 217"/>
              <a:gd name="T50" fmla="*/ 112 w 235"/>
              <a:gd name="T51" fmla="*/ 95 h 217"/>
              <a:gd name="T52" fmla="*/ 71 w 235"/>
              <a:gd name="T53" fmla="*/ 99 h 217"/>
              <a:gd name="T54" fmla="*/ 90 w 235"/>
              <a:gd name="T55" fmla="*/ 65 h 217"/>
              <a:gd name="T56" fmla="*/ 92 w 235"/>
              <a:gd name="T57" fmla="*/ 64 h 217"/>
              <a:gd name="T58" fmla="*/ 96 w 235"/>
              <a:gd name="T59" fmla="*/ 66 h 217"/>
              <a:gd name="T60" fmla="*/ 107 w 235"/>
              <a:gd name="T61" fmla="*/ 85 h 217"/>
              <a:gd name="T62" fmla="*/ 106 w 235"/>
              <a:gd name="T63" fmla="*/ 90 h 217"/>
              <a:gd name="T64" fmla="*/ 100 w 235"/>
              <a:gd name="T65" fmla="*/ 101 h 217"/>
              <a:gd name="T66" fmla="*/ 96 w 235"/>
              <a:gd name="T67" fmla="*/ 104 h 217"/>
              <a:gd name="T68" fmla="*/ 75 w 235"/>
              <a:gd name="T69" fmla="*/ 104 h 217"/>
              <a:gd name="T70" fmla="*/ 71 w 235"/>
              <a:gd name="T71" fmla="*/ 99 h 217"/>
              <a:gd name="T72" fmla="*/ 137 w 235"/>
              <a:gd name="T73" fmla="*/ 148 h 217"/>
              <a:gd name="T74" fmla="*/ 117 w 235"/>
              <a:gd name="T75" fmla="*/ 152 h 217"/>
              <a:gd name="T76" fmla="*/ 98 w 235"/>
              <a:gd name="T77" fmla="*/ 148 h 217"/>
              <a:gd name="T78" fmla="*/ 96 w 235"/>
              <a:gd name="T79" fmla="*/ 142 h 217"/>
              <a:gd name="T80" fmla="*/ 107 w 235"/>
              <a:gd name="T81" fmla="*/ 123 h 217"/>
              <a:gd name="T82" fmla="*/ 110 w 235"/>
              <a:gd name="T83" fmla="*/ 121 h 217"/>
              <a:gd name="T84" fmla="*/ 112 w 235"/>
              <a:gd name="T85" fmla="*/ 121 h 217"/>
              <a:gd name="T86" fmla="*/ 118 w 235"/>
              <a:gd name="T87" fmla="*/ 122 h 217"/>
              <a:gd name="T88" fmla="*/ 124 w 235"/>
              <a:gd name="T89" fmla="*/ 121 h 217"/>
              <a:gd name="T90" fmla="*/ 125 w 235"/>
              <a:gd name="T91" fmla="*/ 121 h 217"/>
              <a:gd name="T92" fmla="*/ 129 w 235"/>
              <a:gd name="T93" fmla="*/ 123 h 217"/>
              <a:gd name="T94" fmla="*/ 139 w 235"/>
              <a:gd name="T95" fmla="*/ 142 h 217"/>
              <a:gd name="T96" fmla="*/ 137 w 235"/>
              <a:gd name="T97" fmla="*/ 148 h 217"/>
              <a:gd name="T98" fmla="*/ 160 w 235"/>
              <a:gd name="T99" fmla="*/ 104 h 217"/>
              <a:gd name="T100" fmla="*/ 139 w 235"/>
              <a:gd name="T101" fmla="*/ 104 h 217"/>
              <a:gd name="T102" fmla="*/ 135 w 235"/>
              <a:gd name="T103" fmla="*/ 101 h 217"/>
              <a:gd name="T104" fmla="*/ 129 w 235"/>
              <a:gd name="T105" fmla="*/ 90 h 217"/>
              <a:gd name="T106" fmla="*/ 128 w 235"/>
              <a:gd name="T107" fmla="*/ 85 h 217"/>
              <a:gd name="T108" fmla="*/ 139 w 235"/>
              <a:gd name="T109" fmla="*/ 66 h 217"/>
              <a:gd name="T110" fmla="*/ 142 w 235"/>
              <a:gd name="T111" fmla="*/ 64 h 217"/>
              <a:gd name="T112" fmla="*/ 145 w 235"/>
              <a:gd name="T113" fmla="*/ 65 h 217"/>
              <a:gd name="T114" fmla="*/ 164 w 235"/>
              <a:gd name="T115" fmla="*/ 99 h 217"/>
              <a:gd name="T116" fmla="*/ 160 w 235"/>
              <a:gd name="T117" fmla="*/ 10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5" h="217">
                <a:moveTo>
                  <a:pt x="234" y="209"/>
                </a:moveTo>
                <a:cubicBezTo>
                  <a:pt x="226" y="193"/>
                  <a:pt x="226" y="193"/>
                  <a:pt x="226" y="193"/>
                </a:cubicBezTo>
                <a:cubicBezTo>
                  <a:pt x="197" y="136"/>
                  <a:pt x="181" y="71"/>
                  <a:pt x="181" y="4"/>
                </a:cubicBezTo>
                <a:cubicBezTo>
                  <a:pt x="181" y="2"/>
                  <a:pt x="180" y="0"/>
                  <a:pt x="17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3" y="2"/>
                  <a:pt x="53" y="4"/>
                </a:cubicBezTo>
                <a:cubicBezTo>
                  <a:pt x="53" y="71"/>
                  <a:pt x="38" y="136"/>
                  <a:pt x="9" y="193"/>
                </a:cubicBezTo>
                <a:cubicBezTo>
                  <a:pt x="1" y="209"/>
                  <a:pt x="1" y="209"/>
                  <a:pt x="1" y="209"/>
                </a:cubicBezTo>
                <a:cubicBezTo>
                  <a:pt x="0" y="211"/>
                  <a:pt x="0" y="213"/>
                  <a:pt x="1" y="214"/>
                </a:cubicBezTo>
                <a:cubicBezTo>
                  <a:pt x="1" y="216"/>
                  <a:pt x="3" y="217"/>
                  <a:pt x="4" y="217"/>
                </a:cubicBezTo>
                <a:cubicBezTo>
                  <a:pt x="231" y="217"/>
                  <a:pt x="231" y="217"/>
                  <a:pt x="231" y="217"/>
                </a:cubicBezTo>
                <a:cubicBezTo>
                  <a:pt x="232" y="217"/>
                  <a:pt x="234" y="216"/>
                  <a:pt x="234" y="214"/>
                </a:cubicBezTo>
                <a:cubicBezTo>
                  <a:pt x="235" y="213"/>
                  <a:pt x="235" y="211"/>
                  <a:pt x="234" y="209"/>
                </a:cubicBezTo>
                <a:close/>
                <a:moveTo>
                  <a:pt x="112" y="95"/>
                </a:moveTo>
                <a:cubicBezTo>
                  <a:pt x="114" y="94"/>
                  <a:pt x="116" y="93"/>
                  <a:pt x="117" y="93"/>
                </a:cubicBezTo>
                <a:cubicBezTo>
                  <a:pt x="119" y="93"/>
                  <a:pt x="121" y="94"/>
                  <a:pt x="123" y="95"/>
                </a:cubicBezTo>
                <a:cubicBezTo>
                  <a:pt x="126" y="97"/>
                  <a:pt x="128" y="100"/>
                  <a:pt x="128" y="104"/>
                </a:cubicBezTo>
                <a:cubicBezTo>
                  <a:pt x="128" y="108"/>
                  <a:pt x="126" y="112"/>
                  <a:pt x="123" y="114"/>
                </a:cubicBezTo>
                <a:cubicBezTo>
                  <a:pt x="121" y="115"/>
                  <a:pt x="119" y="115"/>
                  <a:pt x="117" y="115"/>
                </a:cubicBezTo>
                <a:cubicBezTo>
                  <a:pt x="116" y="115"/>
                  <a:pt x="114" y="114"/>
                  <a:pt x="112" y="114"/>
                </a:cubicBezTo>
                <a:cubicBezTo>
                  <a:pt x="109" y="112"/>
                  <a:pt x="107" y="108"/>
                  <a:pt x="107" y="104"/>
                </a:cubicBezTo>
                <a:cubicBezTo>
                  <a:pt x="107" y="100"/>
                  <a:pt x="109" y="97"/>
                  <a:pt x="112" y="95"/>
                </a:cubicBezTo>
                <a:close/>
                <a:moveTo>
                  <a:pt x="71" y="99"/>
                </a:moveTo>
                <a:cubicBezTo>
                  <a:pt x="72" y="85"/>
                  <a:pt x="79" y="73"/>
                  <a:pt x="90" y="65"/>
                </a:cubicBezTo>
                <a:cubicBezTo>
                  <a:pt x="91" y="64"/>
                  <a:pt x="92" y="64"/>
                  <a:pt x="92" y="64"/>
                </a:cubicBezTo>
                <a:cubicBezTo>
                  <a:pt x="94" y="64"/>
                  <a:pt x="95" y="65"/>
                  <a:pt x="96" y="66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7"/>
                  <a:pt x="107" y="89"/>
                  <a:pt x="106" y="90"/>
                </a:cubicBezTo>
                <a:cubicBezTo>
                  <a:pt x="103" y="93"/>
                  <a:pt x="101" y="97"/>
                  <a:pt x="100" y="101"/>
                </a:cubicBezTo>
                <a:cubicBezTo>
                  <a:pt x="100" y="103"/>
                  <a:pt x="98" y="104"/>
                  <a:pt x="96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2" y="104"/>
                  <a:pt x="70" y="102"/>
                  <a:pt x="71" y="99"/>
                </a:cubicBezTo>
                <a:close/>
                <a:moveTo>
                  <a:pt x="137" y="148"/>
                </a:moveTo>
                <a:cubicBezTo>
                  <a:pt x="131" y="151"/>
                  <a:pt x="124" y="152"/>
                  <a:pt x="117" y="152"/>
                </a:cubicBezTo>
                <a:cubicBezTo>
                  <a:pt x="110" y="152"/>
                  <a:pt x="104" y="151"/>
                  <a:pt x="98" y="148"/>
                </a:cubicBezTo>
                <a:cubicBezTo>
                  <a:pt x="96" y="147"/>
                  <a:pt x="95" y="144"/>
                  <a:pt x="96" y="142"/>
                </a:cubicBezTo>
                <a:cubicBezTo>
                  <a:pt x="107" y="123"/>
                  <a:pt x="107" y="123"/>
                  <a:pt x="107" y="123"/>
                </a:cubicBezTo>
                <a:cubicBezTo>
                  <a:pt x="108" y="122"/>
                  <a:pt x="109" y="121"/>
                  <a:pt x="110" y="121"/>
                </a:cubicBezTo>
                <a:cubicBezTo>
                  <a:pt x="111" y="121"/>
                  <a:pt x="111" y="121"/>
                  <a:pt x="112" y="121"/>
                </a:cubicBezTo>
                <a:cubicBezTo>
                  <a:pt x="114" y="122"/>
                  <a:pt x="116" y="122"/>
                  <a:pt x="118" y="122"/>
                </a:cubicBezTo>
                <a:cubicBezTo>
                  <a:pt x="120" y="122"/>
                  <a:pt x="122" y="122"/>
                  <a:pt x="124" y="121"/>
                </a:cubicBezTo>
                <a:cubicBezTo>
                  <a:pt x="124" y="121"/>
                  <a:pt x="124" y="121"/>
                  <a:pt x="125" y="121"/>
                </a:cubicBezTo>
                <a:cubicBezTo>
                  <a:pt x="126" y="121"/>
                  <a:pt x="128" y="122"/>
                  <a:pt x="129" y="123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40" y="144"/>
                  <a:pt x="139" y="147"/>
                  <a:pt x="137" y="148"/>
                </a:cubicBezTo>
                <a:close/>
                <a:moveTo>
                  <a:pt x="160" y="104"/>
                </a:moveTo>
                <a:cubicBezTo>
                  <a:pt x="139" y="104"/>
                  <a:pt x="139" y="104"/>
                  <a:pt x="139" y="104"/>
                </a:cubicBezTo>
                <a:cubicBezTo>
                  <a:pt x="137" y="104"/>
                  <a:pt x="135" y="102"/>
                  <a:pt x="135" y="101"/>
                </a:cubicBezTo>
                <a:cubicBezTo>
                  <a:pt x="134" y="96"/>
                  <a:pt x="132" y="93"/>
                  <a:pt x="129" y="90"/>
                </a:cubicBezTo>
                <a:cubicBezTo>
                  <a:pt x="127" y="89"/>
                  <a:pt x="127" y="87"/>
                  <a:pt x="128" y="85"/>
                </a:cubicBezTo>
                <a:cubicBezTo>
                  <a:pt x="139" y="66"/>
                  <a:pt x="139" y="66"/>
                  <a:pt x="139" y="66"/>
                </a:cubicBezTo>
                <a:cubicBezTo>
                  <a:pt x="139" y="65"/>
                  <a:pt x="141" y="64"/>
                  <a:pt x="142" y="64"/>
                </a:cubicBezTo>
                <a:cubicBezTo>
                  <a:pt x="143" y="64"/>
                  <a:pt x="144" y="64"/>
                  <a:pt x="145" y="65"/>
                </a:cubicBezTo>
                <a:cubicBezTo>
                  <a:pt x="155" y="73"/>
                  <a:pt x="163" y="85"/>
                  <a:pt x="164" y="99"/>
                </a:cubicBezTo>
                <a:cubicBezTo>
                  <a:pt x="164" y="102"/>
                  <a:pt x="162" y="104"/>
                  <a:pt x="160" y="104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904875" y="1804989"/>
            <a:ext cx="439738" cy="371475"/>
          </a:xfrm>
          <a:custGeom>
            <a:avLst/>
            <a:gdLst>
              <a:gd name="T0" fmla="*/ 0 w 187"/>
              <a:gd name="T1" fmla="*/ 84 h 161"/>
              <a:gd name="T2" fmla="*/ 0 w 187"/>
              <a:gd name="T3" fmla="*/ 125 h 161"/>
              <a:gd name="T4" fmla="*/ 15 w 187"/>
              <a:gd name="T5" fmla="*/ 125 h 161"/>
              <a:gd name="T6" fmla="*/ 15 w 187"/>
              <a:gd name="T7" fmla="*/ 141 h 161"/>
              <a:gd name="T8" fmla="*/ 43 w 187"/>
              <a:gd name="T9" fmla="*/ 141 h 161"/>
              <a:gd name="T10" fmla="*/ 43 w 187"/>
              <a:gd name="T11" fmla="*/ 125 h 161"/>
              <a:gd name="T12" fmla="*/ 94 w 187"/>
              <a:gd name="T13" fmla="*/ 125 h 161"/>
              <a:gd name="T14" fmla="*/ 144 w 187"/>
              <a:gd name="T15" fmla="*/ 125 h 161"/>
              <a:gd name="T16" fmla="*/ 144 w 187"/>
              <a:gd name="T17" fmla="*/ 141 h 161"/>
              <a:gd name="T18" fmla="*/ 172 w 187"/>
              <a:gd name="T19" fmla="*/ 141 h 161"/>
              <a:gd name="T20" fmla="*/ 172 w 187"/>
              <a:gd name="T21" fmla="*/ 125 h 161"/>
              <a:gd name="T22" fmla="*/ 187 w 187"/>
              <a:gd name="T23" fmla="*/ 125 h 161"/>
              <a:gd name="T24" fmla="*/ 187 w 187"/>
              <a:gd name="T25" fmla="*/ 75 h 161"/>
              <a:gd name="T26" fmla="*/ 170 w 187"/>
              <a:gd name="T27" fmla="*/ 53 h 161"/>
              <a:gd name="T28" fmla="*/ 155 w 187"/>
              <a:gd name="T29" fmla="*/ 14 h 161"/>
              <a:gd name="T30" fmla="*/ 134 w 187"/>
              <a:gd name="T31" fmla="*/ 0 h 161"/>
              <a:gd name="T32" fmla="*/ 112 w 187"/>
              <a:gd name="T33" fmla="*/ 0 h 161"/>
              <a:gd name="T34" fmla="*/ 75 w 187"/>
              <a:gd name="T35" fmla="*/ 0 h 161"/>
              <a:gd name="T36" fmla="*/ 53 w 187"/>
              <a:gd name="T37" fmla="*/ 0 h 161"/>
              <a:gd name="T38" fmla="*/ 32 w 187"/>
              <a:gd name="T39" fmla="*/ 14 h 161"/>
              <a:gd name="T40" fmla="*/ 17 w 187"/>
              <a:gd name="T41" fmla="*/ 53 h 161"/>
              <a:gd name="T42" fmla="*/ 1 w 187"/>
              <a:gd name="T43" fmla="*/ 71 h 161"/>
              <a:gd name="T44" fmla="*/ 0 w 187"/>
              <a:gd name="T45" fmla="*/ 84 h 161"/>
              <a:gd name="T46" fmla="*/ 30 w 187"/>
              <a:gd name="T47" fmla="*/ 95 h 161"/>
              <a:gd name="T48" fmla="*/ 17 w 187"/>
              <a:gd name="T49" fmla="*/ 81 h 161"/>
              <a:gd name="T50" fmla="*/ 30 w 187"/>
              <a:gd name="T51" fmla="*/ 68 h 161"/>
              <a:gd name="T52" fmla="*/ 43 w 187"/>
              <a:gd name="T53" fmla="*/ 81 h 161"/>
              <a:gd name="T54" fmla="*/ 30 w 187"/>
              <a:gd name="T55" fmla="*/ 95 h 161"/>
              <a:gd name="T56" fmla="*/ 94 w 187"/>
              <a:gd name="T57" fmla="*/ 53 h 161"/>
              <a:gd name="T58" fmla="*/ 93 w 187"/>
              <a:gd name="T59" fmla="*/ 53 h 161"/>
              <a:gd name="T60" fmla="*/ 33 w 187"/>
              <a:gd name="T61" fmla="*/ 53 h 161"/>
              <a:gd name="T62" fmla="*/ 45 w 187"/>
              <a:gd name="T63" fmla="*/ 22 h 161"/>
              <a:gd name="T64" fmla="*/ 53 w 187"/>
              <a:gd name="T65" fmla="*/ 14 h 161"/>
              <a:gd name="T66" fmla="*/ 93 w 187"/>
              <a:gd name="T67" fmla="*/ 14 h 161"/>
              <a:gd name="T68" fmla="*/ 94 w 187"/>
              <a:gd name="T69" fmla="*/ 14 h 161"/>
              <a:gd name="T70" fmla="*/ 134 w 187"/>
              <a:gd name="T71" fmla="*/ 14 h 161"/>
              <a:gd name="T72" fmla="*/ 143 w 187"/>
              <a:gd name="T73" fmla="*/ 22 h 161"/>
              <a:gd name="T74" fmla="*/ 154 w 187"/>
              <a:gd name="T75" fmla="*/ 53 h 161"/>
              <a:gd name="T76" fmla="*/ 94 w 187"/>
              <a:gd name="T77" fmla="*/ 53 h 161"/>
              <a:gd name="T78" fmla="*/ 158 w 187"/>
              <a:gd name="T79" fmla="*/ 95 h 161"/>
              <a:gd name="T80" fmla="*/ 145 w 187"/>
              <a:gd name="T81" fmla="*/ 81 h 161"/>
              <a:gd name="T82" fmla="*/ 158 w 187"/>
              <a:gd name="T83" fmla="*/ 68 h 161"/>
              <a:gd name="T84" fmla="*/ 171 w 187"/>
              <a:gd name="T85" fmla="*/ 81 h 161"/>
              <a:gd name="T86" fmla="*/ 158 w 187"/>
              <a:gd name="T87" fmla="*/ 9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7" h="161">
                <a:moveTo>
                  <a:pt x="0" y="84"/>
                </a:moveTo>
                <a:cubicBezTo>
                  <a:pt x="0" y="125"/>
                  <a:pt x="0" y="125"/>
                  <a:pt x="0" y="125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5" y="161"/>
                  <a:pt x="43" y="161"/>
                  <a:pt x="43" y="141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94" y="125"/>
                  <a:pt x="94" y="125"/>
                  <a:pt x="94" y="125"/>
                </a:cubicBezTo>
                <a:cubicBezTo>
                  <a:pt x="144" y="125"/>
                  <a:pt x="144" y="125"/>
                  <a:pt x="144" y="125"/>
                </a:cubicBezTo>
                <a:cubicBezTo>
                  <a:pt x="144" y="141"/>
                  <a:pt x="144" y="141"/>
                  <a:pt x="144" y="141"/>
                </a:cubicBezTo>
                <a:cubicBezTo>
                  <a:pt x="144" y="161"/>
                  <a:pt x="172" y="161"/>
                  <a:pt x="172" y="141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87" y="125"/>
                  <a:pt x="187" y="125"/>
                  <a:pt x="187" y="125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7" y="61"/>
                  <a:pt x="176" y="54"/>
                  <a:pt x="170" y="53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2" y="6"/>
                  <a:pt x="146" y="0"/>
                  <a:pt x="134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2" y="0"/>
                  <a:pt x="35" y="6"/>
                  <a:pt x="32" y="14"/>
                </a:cubicBezTo>
                <a:cubicBezTo>
                  <a:pt x="17" y="53"/>
                  <a:pt x="17" y="53"/>
                  <a:pt x="17" y="53"/>
                </a:cubicBezTo>
                <a:cubicBezTo>
                  <a:pt x="12" y="54"/>
                  <a:pt x="2" y="60"/>
                  <a:pt x="1" y="71"/>
                </a:cubicBezTo>
                <a:lnTo>
                  <a:pt x="0" y="84"/>
                </a:lnTo>
                <a:close/>
                <a:moveTo>
                  <a:pt x="30" y="95"/>
                </a:moveTo>
                <a:cubicBezTo>
                  <a:pt x="22" y="95"/>
                  <a:pt x="17" y="89"/>
                  <a:pt x="17" y="81"/>
                </a:cubicBezTo>
                <a:cubicBezTo>
                  <a:pt x="17" y="74"/>
                  <a:pt x="22" y="68"/>
                  <a:pt x="30" y="68"/>
                </a:cubicBezTo>
                <a:cubicBezTo>
                  <a:pt x="37" y="68"/>
                  <a:pt x="43" y="74"/>
                  <a:pt x="43" y="81"/>
                </a:cubicBezTo>
                <a:cubicBezTo>
                  <a:pt x="43" y="89"/>
                  <a:pt x="37" y="95"/>
                  <a:pt x="30" y="95"/>
                </a:cubicBezTo>
                <a:close/>
                <a:moveTo>
                  <a:pt x="94" y="53"/>
                </a:moveTo>
                <a:cubicBezTo>
                  <a:pt x="93" y="53"/>
                  <a:pt x="93" y="53"/>
                  <a:pt x="9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45" y="22"/>
                  <a:pt x="45" y="22"/>
                  <a:pt x="45" y="22"/>
                </a:cubicBezTo>
                <a:cubicBezTo>
                  <a:pt x="46" y="17"/>
                  <a:pt x="48" y="14"/>
                  <a:pt x="53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9" y="14"/>
                  <a:pt x="141" y="17"/>
                  <a:pt x="143" y="22"/>
                </a:cubicBezTo>
                <a:cubicBezTo>
                  <a:pt x="154" y="53"/>
                  <a:pt x="154" y="53"/>
                  <a:pt x="154" y="53"/>
                </a:cubicBezTo>
                <a:lnTo>
                  <a:pt x="94" y="53"/>
                </a:lnTo>
                <a:close/>
                <a:moveTo>
                  <a:pt x="158" y="95"/>
                </a:moveTo>
                <a:cubicBezTo>
                  <a:pt x="150" y="95"/>
                  <a:pt x="145" y="89"/>
                  <a:pt x="145" y="81"/>
                </a:cubicBezTo>
                <a:cubicBezTo>
                  <a:pt x="145" y="74"/>
                  <a:pt x="150" y="68"/>
                  <a:pt x="158" y="68"/>
                </a:cubicBezTo>
                <a:cubicBezTo>
                  <a:pt x="165" y="68"/>
                  <a:pt x="171" y="74"/>
                  <a:pt x="171" y="81"/>
                </a:cubicBezTo>
                <a:cubicBezTo>
                  <a:pt x="171" y="89"/>
                  <a:pt x="165" y="95"/>
                  <a:pt x="158" y="95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6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 bwMode="auto">
          <a:xfrm>
            <a:off x="1043608" y="1198372"/>
            <a:ext cx="7056015" cy="3604096"/>
          </a:xfrm>
          <a:prstGeom prst="rect">
            <a:avLst/>
          </a:prstGeom>
          <a:solidFill>
            <a:srgbClr val="F2F2F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043992" y="1198372"/>
            <a:ext cx="7056015" cy="464600"/>
          </a:xfrm>
          <a:prstGeom prst="rect">
            <a:avLst/>
          </a:prstGeom>
          <a:solidFill>
            <a:srgbClr val="374B0F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6727" y="1265064"/>
            <a:ext cx="161054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MISCELLANEOUS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66388" y="1902889"/>
            <a:ext cx="419100" cy="369888"/>
            <a:chOff x="611188" y="1370012"/>
            <a:chExt cx="419100" cy="369888"/>
          </a:xfrm>
          <a:solidFill>
            <a:srgbClr val="374B0F"/>
          </a:solidFill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769938" y="1370012"/>
              <a:ext cx="220662" cy="187325"/>
            </a:xfrm>
            <a:custGeom>
              <a:avLst/>
              <a:gdLst>
                <a:gd name="T0" fmla="*/ 0 w 118"/>
                <a:gd name="T1" fmla="*/ 53 h 102"/>
                <a:gd name="T2" fmla="*/ 0 w 118"/>
                <a:gd name="T3" fmla="*/ 79 h 102"/>
                <a:gd name="T4" fmla="*/ 9 w 118"/>
                <a:gd name="T5" fmla="*/ 79 h 102"/>
                <a:gd name="T6" fmla="*/ 9 w 118"/>
                <a:gd name="T7" fmla="*/ 89 h 102"/>
                <a:gd name="T8" fmla="*/ 27 w 118"/>
                <a:gd name="T9" fmla="*/ 89 h 102"/>
                <a:gd name="T10" fmla="*/ 27 w 118"/>
                <a:gd name="T11" fmla="*/ 79 h 102"/>
                <a:gd name="T12" fmla="*/ 59 w 118"/>
                <a:gd name="T13" fmla="*/ 79 h 102"/>
                <a:gd name="T14" fmla="*/ 91 w 118"/>
                <a:gd name="T15" fmla="*/ 79 h 102"/>
                <a:gd name="T16" fmla="*/ 91 w 118"/>
                <a:gd name="T17" fmla="*/ 89 h 102"/>
                <a:gd name="T18" fmla="*/ 109 w 118"/>
                <a:gd name="T19" fmla="*/ 89 h 102"/>
                <a:gd name="T20" fmla="*/ 109 w 118"/>
                <a:gd name="T21" fmla="*/ 79 h 102"/>
                <a:gd name="T22" fmla="*/ 118 w 118"/>
                <a:gd name="T23" fmla="*/ 79 h 102"/>
                <a:gd name="T24" fmla="*/ 118 w 118"/>
                <a:gd name="T25" fmla="*/ 47 h 102"/>
                <a:gd name="T26" fmla="*/ 107 w 118"/>
                <a:gd name="T27" fmla="*/ 34 h 102"/>
                <a:gd name="T28" fmla="*/ 98 w 118"/>
                <a:gd name="T29" fmla="*/ 9 h 102"/>
                <a:gd name="T30" fmla="*/ 84 w 118"/>
                <a:gd name="T31" fmla="*/ 0 h 102"/>
                <a:gd name="T32" fmla="*/ 71 w 118"/>
                <a:gd name="T33" fmla="*/ 0 h 102"/>
                <a:gd name="T34" fmla="*/ 47 w 118"/>
                <a:gd name="T35" fmla="*/ 0 h 102"/>
                <a:gd name="T36" fmla="*/ 33 w 118"/>
                <a:gd name="T37" fmla="*/ 0 h 102"/>
                <a:gd name="T38" fmla="*/ 20 w 118"/>
                <a:gd name="T39" fmla="*/ 9 h 102"/>
                <a:gd name="T40" fmla="*/ 10 w 118"/>
                <a:gd name="T41" fmla="*/ 34 h 102"/>
                <a:gd name="T42" fmla="*/ 0 w 118"/>
                <a:gd name="T43" fmla="*/ 45 h 102"/>
                <a:gd name="T44" fmla="*/ 0 w 118"/>
                <a:gd name="T45" fmla="*/ 53 h 102"/>
                <a:gd name="T46" fmla="*/ 18 w 118"/>
                <a:gd name="T47" fmla="*/ 60 h 102"/>
                <a:gd name="T48" fmla="*/ 10 w 118"/>
                <a:gd name="T49" fmla="*/ 51 h 102"/>
                <a:gd name="T50" fmla="*/ 18 w 118"/>
                <a:gd name="T51" fmla="*/ 43 h 102"/>
                <a:gd name="T52" fmla="*/ 26 w 118"/>
                <a:gd name="T53" fmla="*/ 51 h 102"/>
                <a:gd name="T54" fmla="*/ 18 w 118"/>
                <a:gd name="T55" fmla="*/ 60 h 102"/>
                <a:gd name="T56" fmla="*/ 59 w 118"/>
                <a:gd name="T57" fmla="*/ 33 h 102"/>
                <a:gd name="T58" fmla="*/ 59 w 118"/>
                <a:gd name="T59" fmla="*/ 33 h 102"/>
                <a:gd name="T60" fmla="*/ 20 w 118"/>
                <a:gd name="T61" fmla="*/ 33 h 102"/>
                <a:gd name="T62" fmla="*/ 28 w 118"/>
                <a:gd name="T63" fmla="*/ 14 h 102"/>
                <a:gd name="T64" fmla="*/ 33 w 118"/>
                <a:gd name="T65" fmla="*/ 9 h 102"/>
                <a:gd name="T66" fmla="*/ 59 w 118"/>
                <a:gd name="T67" fmla="*/ 9 h 102"/>
                <a:gd name="T68" fmla="*/ 59 w 118"/>
                <a:gd name="T69" fmla="*/ 9 h 102"/>
                <a:gd name="T70" fmla="*/ 84 w 118"/>
                <a:gd name="T71" fmla="*/ 9 h 102"/>
                <a:gd name="T72" fmla="*/ 90 w 118"/>
                <a:gd name="T73" fmla="*/ 14 h 102"/>
                <a:gd name="T74" fmla="*/ 97 w 118"/>
                <a:gd name="T75" fmla="*/ 33 h 102"/>
                <a:gd name="T76" fmla="*/ 59 w 118"/>
                <a:gd name="T77" fmla="*/ 33 h 102"/>
                <a:gd name="T78" fmla="*/ 99 w 118"/>
                <a:gd name="T79" fmla="*/ 60 h 102"/>
                <a:gd name="T80" fmla="*/ 91 w 118"/>
                <a:gd name="T81" fmla="*/ 51 h 102"/>
                <a:gd name="T82" fmla="*/ 99 w 118"/>
                <a:gd name="T83" fmla="*/ 43 h 102"/>
                <a:gd name="T84" fmla="*/ 108 w 118"/>
                <a:gd name="T85" fmla="*/ 51 h 102"/>
                <a:gd name="T86" fmla="*/ 99 w 118"/>
                <a:gd name="T87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102">
                  <a:moveTo>
                    <a:pt x="0" y="53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9" y="102"/>
                    <a:pt x="27" y="102"/>
                    <a:pt x="27" y="8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1" y="102"/>
                    <a:pt x="109" y="102"/>
                    <a:pt x="109" y="8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39"/>
                    <a:pt x="111" y="34"/>
                    <a:pt x="107" y="34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6" y="4"/>
                    <a:pt x="92" y="0"/>
                    <a:pt x="84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0"/>
                    <a:pt x="22" y="4"/>
                    <a:pt x="20" y="9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7" y="34"/>
                    <a:pt x="1" y="38"/>
                    <a:pt x="0" y="45"/>
                  </a:cubicBezTo>
                  <a:lnTo>
                    <a:pt x="0" y="53"/>
                  </a:lnTo>
                  <a:close/>
                  <a:moveTo>
                    <a:pt x="18" y="60"/>
                  </a:moveTo>
                  <a:cubicBezTo>
                    <a:pt x="14" y="60"/>
                    <a:pt x="10" y="56"/>
                    <a:pt x="10" y="51"/>
                  </a:cubicBezTo>
                  <a:cubicBezTo>
                    <a:pt x="10" y="47"/>
                    <a:pt x="14" y="43"/>
                    <a:pt x="18" y="43"/>
                  </a:cubicBezTo>
                  <a:cubicBezTo>
                    <a:pt x="23" y="43"/>
                    <a:pt x="26" y="47"/>
                    <a:pt x="26" y="51"/>
                  </a:cubicBezTo>
                  <a:cubicBezTo>
                    <a:pt x="26" y="56"/>
                    <a:pt x="23" y="60"/>
                    <a:pt x="18" y="60"/>
                  </a:cubicBezTo>
                  <a:close/>
                  <a:moveTo>
                    <a:pt x="59" y="33"/>
                  </a:moveTo>
                  <a:cubicBezTo>
                    <a:pt x="59" y="33"/>
                    <a:pt x="59" y="33"/>
                    <a:pt x="59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1"/>
                    <a:pt x="30" y="9"/>
                    <a:pt x="33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8" y="9"/>
                    <a:pt x="89" y="11"/>
                    <a:pt x="90" y="14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9" y="33"/>
                  </a:lnTo>
                  <a:close/>
                  <a:moveTo>
                    <a:pt x="99" y="60"/>
                  </a:moveTo>
                  <a:cubicBezTo>
                    <a:pt x="95" y="60"/>
                    <a:pt x="91" y="56"/>
                    <a:pt x="91" y="51"/>
                  </a:cubicBezTo>
                  <a:cubicBezTo>
                    <a:pt x="91" y="47"/>
                    <a:pt x="95" y="43"/>
                    <a:pt x="99" y="43"/>
                  </a:cubicBezTo>
                  <a:cubicBezTo>
                    <a:pt x="104" y="43"/>
                    <a:pt x="108" y="47"/>
                    <a:pt x="108" y="51"/>
                  </a:cubicBezTo>
                  <a:cubicBezTo>
                    <a:pt x="108" y="56"/>
                    <a:pt x="104" y="60"/>
                    <a:pt x="9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652463" y="1584325"/>
              <a:ext cx="377825" cy="133350"/>
            </a:xfrm>
            <a:custGeom>
              <a:avLst/>
              <a:gdLst>
                <a:gd name="T0" fmla="*/ 200 w 201"/>
                <a:gd name="T1" fmla="*/ 17 h 72"/>
                <a:gd name="T2" fmla="*/ 198 w 201"/>
                <a:gd name="T3" fmla="*/ 20 h 72"/>
                <a:gd name="T4" fmla="*/ 123 w 201"/>
                <a:gd name="T5" fmla="*/ 62 h 72"/>
                <a:gd name="T6" fmla="*/ 115 w 201"/>
                <a:gd name="T7" fmla="*/ 65 h 72"/>
                <a:gd name="T8" fmla="*/ 84 w 201"/>
                <a:gd name="T9" fmla="*/ 65 h 72"/>
                <a:gd name="T10" fmla="*/ 60 w 201"/>
                <a:gd name="T11" fmla="*/ 60 h 72"/>
                <a:gd name="T12" fmla="*/ 37 w 201"/>
                <a:gd name="T13" fmla="*/ 58 h 72"/>
                <a:gd name="T14" fmla="*/ 8 w 201"/>
                <a:gd name="T15" fmla="*/ 66 h 72"/>
                <a:gd name="T16" fmla="*/ 0 w 201"/>
                <a:gd name="T17" fmla="*/ 72 h 72"/>
                <a:gd name="T18" fmla="*/ 0 w 201"/>
                <a:gd name="T19" fmla="*/ 36 h 72"/>
                <a:gd name="T20" fmla="*/ 0 w 201"/>
                <a:gd name="T21" fmla="*/ 19 h 72"/>
                <a:gd name="T22" fmla="*/ 5 w 201"/>
                <a:gd name="T23" fmla="*/ 16 h 72"/>
                <a:gd name="T24" fmla="*/ 31 w 201"/>
                <a:gd name="T25" fmla="*/ 3 h 72"/>
                <a:gd name="T26" fmla="*/ 42 w 201"/>
                <a:gd name="T27" fmla="*/ 1 h 72"/>
                <a:gd name="T28" fmla="*/ 67 w 201"/>
                <a:gd name="T29" fmla="*/ 4 h 72"/>
                <a:gd name="T30" fmla="*/ 102 w 201"/>
                <a:gd name="T31" fmla="*/ 13 h 72"/>
                <a:gd name="T32" fmla="*/ 126 w 201"/>
                <a:gd name="T33" fmla="*/ 13 h 72"/>
                <a:gd name="T34" fmla="*/ 126 w 201"/>
                <a:gd name="T35" fmla="*/ 13 h 72"/>
                <a:gd name="T36" fmla="*/ 135 w 201"/>
                <a:gd name="T37" fmla="*/ 22 h 72"/>
                <a:gd name="T38" fmla="*/ 135 w 201"/>
                <a:gd name="T39" fmla="*/ 22 h 72"/>
                <a:gd name="T40" fmla="*/ 126 w 201"/>
                <a:gd name="T41" fmla="*/ 31 h 72"/>
                <a:gd name="T42" fmla="*/ 79 w 201"/>
                <a:gd name="T43" fmla="*/ 31 h 72"/>
                <a:gd name="T44" fmla="*/ 76 w 201"/>
                <a:gd name="T45" fmla="*/ 34 h 72"/>
                <a:gd name="T46" fmla="*/ 79 w 201"/>
                <a:gd name="T47" fmla="*/ 36 h 72"/>
                <a:gd name="T48" fmla="*/ 126 w 201"/>
                <a:gd name="T49" fmla="*/ 36 h 72"/>
                <a:gd name="T50" fmla="*/ 140 w 201"/>
                <a:gd name="T51" fmla="*/ 24 h 72"/>
                <a:gd name="T52" fmla="*/ 176 w 201"/>
                <a:gd name="T53" fmla="*/ 9 h 72"/>
                <a:gd name="T54" fmla="*/ 188 w 201"/>
                <a:gd name="T55" fmla="*/ 6 h 72"/>
                <a:gd name="T56" fmla="*/ 200 w 201"/>
                <a:gd name="T57" fmla="*/ 13 h 72"/>
                <a:gd name="T58" fmla="*/ 200 w 201"/>
                <a:gd name="T59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72">
                  <a:moveTo>
                    <a:pt x="200" y="17"/>
                  </a:moveTo>
                  <a:cubicBezTo>
                    <a:pt x="200" y="18"/>
                    <a:pt x="199" y="19"/>
                    <a:pt x="198" y="20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1" y="63"/>
                    <a:pt x="118" y="64"/>
                    <a:pt x="115" y="65"/>
                  </a:cubicBezTo>
                  <a:cubicBezTo>
                    <a:pt x="105" y="67"/>
                    <a:pt x="95" y="67"/>
                    <a:pt x="84" y="6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6" y="59"/>
                    <a:pt x="48" y="58"/>
                    <a:pt x="37" y="58"/>
                  </a:cubicBezTo>
                  <a:cubicBezTo>
                    <a:pt x="27" y="57"/>
                    <a:pt x="16" y="60"/>
                    <a:pt x="8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3" y="17"/>
                    <a:pt x="5" y="16"/>
                  </a:cubicBezTo>
                  <a:cubicBezTo>
                    <a:pt x="13" y="12"/>
                    <a:pt x="25" y="5"/>
                    <a:pt x="31" y="3"/>
                  </a:cubicBezTo>
                  <a:cubicBezTo>
                    <a:pt x="34" y="2"/>
                    <a:pt x="38" y="1"/>
                    <a:pt x="42" y="1"/>
                  </a:cubicBezTo>
                  <a:cubicBezTo>
                    <a:pt x="50" y="0"/>
                    <a:pt x="58" y="1"/>
                    <a:pt x="67" y="4"/>
                  </a:cubicBezTo>
                  <a:cubicBezTo>
                    <a:pt x="77" y="8"/>
                    <a:pt x="94" y="13"/>
                    <a:pt x="102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1" y="13"/>
                    <a:pt x="135" y="17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7"/>
                    <a:pt x="131" y="31"/>
                    <a:pt x="126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31"/>
                    <a:pt x="76" y="32"/>
                    <a:pt x="76" y="34"/>
                  </a:cubicBezTo>
                  <a:cubicBezTo>
                    <a:pt x="76" y="35"/>
                    <a:pt x="77" y="36"/>
                    <a:pt x="79" y="36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33" y="36"/>
                    <a:pt x="139" y="31"/>
                    <a:pt x="140" y="24"/>
                  </a:cubicBezTo>
                  <a:cubicBezTo>
                    <a:pt x="176" y="9"/>
                    <a:pt x="176" y="9"/>
                    <a:pt x="176" y="9"/>
                  </a:cubicBezTo>
                  <a:cubicBezTo>
                    <a:pt x="180" y="7"/>
                    <a:pt x="184" y="6"/>
                    <a:pt x="188" y="6"/>
                  </a:cubicBezTo>
                  <a:cubicBezTo>
                    <a:pt x="194" y="6"/>
                    <a:pt x="198" y="8"/>
                    <a:pt x="200" y="13"/>
                  </a:cubicBezTo>
                  <a:cubicBezTo>
                    <a:pt x="200" y="14"/>
                    <a:pt x="201" y="16"/>
                    <a:pt x="20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11188" y="1603375"/>
              <a:ext cx="31750" cy="136525"/>
            </a:xfrm>
            <a:custGeom>
              <a:avLst/>
              <a:gdLst>
                <a:gd name="T0" fmla="*/ 17 w 17"/>
                <a:gd name="T1" fmla="*/ 5 h 74"/>
                <a:gd name="T2" fmla="*/ 17 w 17"/>
                <a:gd name="T3" fmla="*/ 69 h 74"/>
                <a:gd name="T4" fmla="*/ 12 w 17"/>
                <a:gd name="T5" fmla="*/ 74 h 74"/>
                <a:gd name="T6" fmla="*/ 5 w 17"/>
                <a:gd name="T7" fmla="*/ 74 h 74"/>
                <a:gd name="T8" fmla="*/ 0 w 17"/>
                <a:gd name="T9" fmla="*/ 69 h 74"/>
                <a:gd name="T10" fmla="*/ 0 w 17"/>
                <a:gd name="T11" fmla="*/ 5 h 74"/>
                <a:gd name="T12" fmla="*/ 5 w 17"/>
                <a:gd name="T13" fmla="*/ 0 h 74"/>
                <a:gd name="T14" fmla="*/ 12 w 17"/>
                <a:gd name="T15" fmla="*/ 0 h 74"/>
                <a:gd name="T16" fmla="*/ 17 w 17"/>
                <a:gd name="T17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74">
                  <a:moveTo>
                    <a:pt x="17" y="5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17" y="71"/>
                    <a:pt x="15" y="74"/>
                    <a:pt x="12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1"/>
                    <a:pt x="17" y="3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34794" y="4192859"/>
            <a:ext cx="376238" cy="366712"/>
            <a:chOff x="1333500" y="1322388"/>
            <a:chExt cx="376238" cy="366712"/>
          </a:xfrm>
          <a:solidFill>
            <a:srgbClr val="374B0F"/>
          </a:solidFill>
        </p:grpSpPr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1333500" y="1322388"/>
              <a:ext cx="376238" cy="366712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9 h 128"/>
                <a:gd name="T12" fmla="*/ 10 w 128"/>
                <a:gd name="T13" fmla="*/ 64 h 128"/>
                <a:gd name="T14" fmla="*/ 64 w 128"/>
                <a:gd name="T15" fmla="*/ 10 h 128"/>
                <a:gd name="T16" fmla="*/ 119 w 128"/>
                <a:gd name="T17" fmla="*/ 64 h 128"/>
                <a:gd name="T18" fmla="*/ 64 w 128"/>
                <a:gd name="T1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100" y="128"/>
                    <a:pt x="128" y="100"/>
                    <a:pt x="128" y="64"/>
                  </a:cubicBezTo>
                  <a:cubicBezTo>
                    <a:pt x="128" y="29"/>
                    <a:pt x="100" y="0"/>
                    <a:pt x="64" y="0"/>
                  </a:cubicBezTo>
                  <a:close/>
                  <a:moveTo>
                    <a:pt x="64" y="119"/>
                  </a:moveTo>
                  <a:cubicBezTo>
                    <a:pt x="34" y="119"/>
                    <a:pt x="10" y="95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5" y="10"/>
                    <a:pt x="119" y="34"/>
                    <a:pt x="119" y="64"/>
                  </a:cubicBezTo>
                  <a:cubicBezTo>
                    <a:pt x="119" y="95"/>
                    <a:pt x="95" y="119"/>
                    <a:pt x="6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1433513" y="1419225"/>
              <a:ext cx="179388" cy="174625"/>
            </a:xfrm>
            <a:custGeom>
              <a:avLst/>
              <a:gdLst>
                <a:gd name="T0" fmla="*/ 60 w 61"/>
                <a:gd name="T1" fmla="*/ 1 h 61"/>
                <a:gd name="T2" fmla="*/ 54 w 61"/>
                <a:gd name="T3" fmla="*/ 1 h 61"/>
                <a:gd name="T4" fmla="*/ 30 w 61"/>
                <a:gd name="T5" fmla="*/ 25 h 61"/>
                <a:gd name="T6" fmla="*/ 7 w 61"/>
                <a:gd name="T7" fmla="*/ 1 h 61"/>
                <a:gd name="T8" fmla="*/ 1 w 61"/>
                <a:gd name="T9" fmla="*/ 1 h 61"/>
                <a:gd name="T10" fmla="*/ 1 w 61"/>
                <a:gd name="T11" fmla="*/ 7 h 61"/>
                <a:gd name="T12" fmla="*/ 25 w 61"/>
                <a:gd name="T13" fmla="*/ 30 h 61"/>
                <a:gd name="T14" fmla="*/ 1 w 61"/>
                <a:gd name="T15" fmla="*/ 54 h 61"/>
                <a:gd name="T16" fmla="*/ 1 w 61"/>
                <a:gd name="T17" fmla="*/ 60 h 61"/>
                <a:gd name="T18" fmla="*/ 4 w 61"/>
                <a:gd name="T19" fmla="*/ 61 h 61"/>
                <a:gd name="T20" fmla="*/ 7 w 61"/>
                <a:gd name="T21" fmla="*/ 60 h 61"/>
                <a:gd name="T22" fmla="*/ 30 w 61"/>
                <a:gd name="T23" fmla="*/ 36 h 61"/>
                <a:gd name="T24" fmla="*/ 54 w 61"/>
                <a:gd name="T25" fmla="*/ 60 h 61"/>
                <a:gd name="T26" fmla="*/ 57 w 61"/>
                <a:gd name="T27" fmla="*/ 61 h 61"/>
                <a:gd name="T28" fmla="*/ 60 w 61"/>
                <a:gd name="T29" fmla="*/ 60 h 61"/>
                <a:gd name="T30" fmla="*/ 60 w 61"/>
                <a:gd name="T31" fmla="*/ 54 h 61"/>
                <a:gd name="T32" fmla="*/ 36 w 61"/>
                <a:gd name="T33" fmla="*/ 30 h 61"/>
                <a:gd name="T34" fmla="*/ 60 w 61"/>
                <a:gd name="T35" fmla="*/ 7 h 61"/>
                <a:gd name="T36" fmla="*/ 60 w 61"/>
                <a:gd name="T37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60" y="1"/>
                  </a:moveTo>
                  <a:cubicBezTo>
                    <a:pt x="58" y="0"/>
                    <a:pt x="55" y="0"/>
                    <a:pt x="54" y="1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8"/>
                    <a:pt x="1" y="60"/>
                  </a:cubicBezTo>
                  <a:cubicBezTo>
                    <a:pt x="2" y="60"/>
                    <a:pt x="3" y="61"/>
                    <a:pt x="4" y="61"/>
                  </a:cubicBezTo>
                  <a:cubicBezTo>
                    <a:pt x="5" y="61"/>
                    <a:pt x="6" y="60"/>
                    <a:pt x="7" y="60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6" y="61"/>
                    <a:pt x="57" y="61"/>
                  </a:cubicBezTo>
                  <a:cubicBezTo>
                    <a:pt x="58" y="61"/>
                    <a:pt x="59" y="60"/>
                    <a:pt x="60" y="60"/>
                  </a:cubicBezTo>
                  <a:cubicBezTo>
                    <a:pt x="61" y="58"/>
                    <a:pt x="61" y="55"/>
                    <a:pt x="60" y="5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1" y="5"/>
                    <a:pt x="61" y="3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16"/>
          <p:cNvSpPr>
            <a:spLocks noEditPoints="1"/>
          </p:cNvSpPr>
          <p:nvPr/>
        </p:nvSpPr>
        <p:spPr bwMode="auto">
          <a:xfrm>
            <a:off x="4063071" y="3596411"/>
            <a:ext cx="371475" cy="363537"/>
          </a:xfrm>
          <a:custGeom>
            <a:avLst/>
            <a:gdLst>
              <a:gd name="T0" fmla="*/ 0 w 263"/>
              <a:gd name="T1" fmla="*/ 132 h 263"/>
              <a:gd name="T2" fmla="*/ 175 w 263"/>
              <a:gd name="T3" fmla="*/ 93 h 263"/>
              <a:gd name="T4" fmla="*/ 190 w 263"/>
              <a:gd name="T5" fmla="*/ 84 h 263"/>
              <a:gd name="T6" fmla="*/ 208 w 263"/>
              <a:gd name="T7" fmla="*/ 80 h 263"/>
              <a:gd name="T8" fmla="*/ 203 w 263"/>
              <a:gd name="T9" fmla="*/ 72 h 263"/>
              <a:gd name="T10" fmla="*/ 191 w 263"/>
              <a:gd name="T11" fmla="*/ 61 h 263"/>
              <a:gd name="T12" fmla="*/ 181 w 263"/>
              <a:gd name="T13" fmla="*/ 62 h 263"/>
              <a:gd name="T14" fmla="*/ 175 w 263"/>
              <a:gd name="T15" fmla="*/ 56 h 263"/>
              <a:gd name="T16" fmla="*/ 158 w 263"/>
              <a:gd name="T17" fmla="*/ 50 h 263"/>
              <a:gd name="T18" fmla="*/ 161 w 263"/>
              <a:gd name="T19" fmla="*/ 67 h 263"/>
              <a:gd name="T20" fmla="*/ 154 w 263"/>
              <a:gd name="T21" fmla="*/ 81 h 263"/>
              <a:gd name="T22" fmla="*/ 140 w 263"/>
              <a:gd name="T23" fmla="*/ 71 h 263"/>
              <a:gd name="T24" fmla="*/ 120 w 263"/>
              <a:gd name="T25" fmla="*/ 61 h 263"/>
              <a:gd name="T26" fmla="*/ 126 w 263"/>
              <a:gd name="T27" fmla="*/ 47 h 263"/>
              <a:gd name="T28" fmla="*/ 146 w 263"/>
              <a:gd name="T29" fmla="*/ 40 h 263"/>
              <a:gd name="T30" fmla="*/ 142 w 263"/>
              <a:gd name="T31" fmla="*/ 33 h 263"/>
              <a:gd name="T32" fmla="*/ 129 w 263"/>
              <a:gd name="T33" fmla="*/ 34 h 263"/>
              <a:gd name="T34" fmla="*/ 115 w 263"/>
              <a:gd name="T35" fmla="*/ 26 h 263"/>
              <a:gd name="T36" fmla="*/ 117 w 263"/>
              <a:gd name="T37" fmla="*/ 36 h 263"/>
              <a:gd name="T38" fmla="*/ 108 w 263"/>
              <a:gd name="T39" fmla="*/ 35 h 263"/>
              <a:gd name="T40" fmla="*/ 97 w 263"/>
              <a:gd name="T41" fmla="*/ 28 h 263"/>
              <a:gd name="T42" fmla="*/ 86 w 263"/>
              <a:gd name="T43" fmla="*/ 33 h 263"/>
              <a:gd name="T44" fmla="*/ 98 w 263"/>
              <a:gd name="T45" fmla="*/ 35 h 263"/>
              <a:gd name="T46" fmla="*/ 90 w 263"/>
              <a:gd name="T47" fmla="*/ 40 h 263"/>
              <a:gd name="T48" fmla="*/ 39 w 263"/>
              <a:gd name="T49" fmla="*/ 74 h 263"/>
              <a:gd name="T50" fmla="*/ 45 w 263"/>
              <a:gd name="T51" fmla="*/ 81 h 263"/>
              <a:gd name="T52" fmla="*/ 54 w 263"/>
              <a:gd name="T53" fmla="*/ 92 h 263"/>
              <a:gd name="T54" fmla="*/ 51 w 263"/>
              <a:gd name="T55" fmla="*/ 108 h 263"/>
              <a:gd name="T56" fmla="*/ 60 w 263"/>
              <a:gd name="T57" fmla="*/ 127 h 263"/>
              <a:gd name="T58" fmla="*/ 74 w 263"/>
              <a:gd name="T59" fmla="*/ 147 h 263"/>
              <a:gd name="T60" fmla="*/ 81 w 263"/>
              <a:gd name="T61" fmla="*/ 156 h 263"/>
              <a:gd name="T62" fmla="*/ 72 w 263"/>
              <a:gd name="T63" fmla="*/ 135 h 263"/>
              <a:gd name="T64" fmla="*/ 86 w 263"/>
              <a:gd name="T65" fmla="*/ 154 h 263"/>
              <a:gd name="T66" fmla="*/ 103 w 263"/>
              <a:gd name="T67" fmla="*/ 175 h 263"/>
              <a:gd name="T68" fmla="*/ 126 w 263"/>
              <a:gd name="T69" fmla="*/ 184 h 263"/>
              <a:gd name="T70" fmla="*/ 146 w 263"/>
              <a:gd name="T71" fmla="*/ 199 h 263"/>
              <a:gd name="T72" fmla="*/ 154 w 263"/>
              <a:gd name="T73" fmla="*/ 197 h 263"/>
              <a:gd name="T74" fmla="*/ 145 w 263"/>
              <a:gd name="T75" fmla="*/ 183 h 263"/>
              <a:gd name="T76" fmla="*/ 135 w 263"/>
              <a:gd name="T77" fmla="*/ 179 h 263"/>
              <a:gd name="T78" fmla="*/ 133 w 263"/>
              <a:gd name="T79" fmla="*/ 164 h 263"/>
              <a:gd name="T80" fmla="*/ 117 w 263"/>
              <a:gd name="T81" fmla="*/ 171 h 263"/>
              <a:gd name="T82" fmla="*/ 115 w 263"/>
              <a:gd name="T83" fmla="*/ 144 h 263"/>
              <a:gd name="T84" fmla="*/ 126 w 263"/>
              <a:gd name="T85" fmla="*/ 141 h 263"/>
              <a:gd name="T86" fmla="*/ 134 w 263"/>
              <a:gd name="T87" fmla="*/ 138 h 263"/>
              <a:gd name="T88" fmla="*/ 146 w 263"/>
              <a:gd name="T89" fmla="*/ 145 h 263"/>
              <a:gd name="T90" fmla="*/ 152 w 263"/>
              <a:gd name="T91" fmla="*/ 141 h 263"/>
              <a:gd name="T92" fmla="*/ 160 w 263"/>
              <a:gd name="T93" fmla="*/ 123 h 263"/>
              <a:gd name="T94" fmla="*/ 159 w 263"/>
              <a:gd name="T95" fmla="*/ 117 h 263"/>
              <a:gd name="T96" fmla="*/ 172 w 263"/>
              <a:gd name="T97" fmla="*/ 108 h 263"/>
              <a:gd name="T98" fmla="*/ 182 w 263"/>
              <a:gd name="T99" fmla="*/ 98 h 263"/>
              <a:gd name="T100" fmla="*/ 187 w 263"/>
              <a:gd name="T101" fmla="*/ 90 h 263"/>
              <a:gd name="T102" fmla="*/ 175 w 263"/>
              <a:gd name="T103" fmla="*/ 93 h 263"/>
              <a:gd name="T104" fmla="*/ 202 w 263"/>
              <a:gd name="T105" fmla="*/ 205 h 263"/>
              <a:gd name="T106" fmla="*/ 187 w 263"/>
              <a:gd name="T107" fmla="*/ 197 h 263"/>
              <a:gd name="T108" fmla="*/ 172 w 263"/>
              <a:gd name="T109" fmla="*/ 197 h 263"/>
              <a:gd name="T110" fmla="*/ 162 w 263"/>
              <a:gd name="T111" fmla="*/ 196 h 263"/>
              <a:gd name="T112" fmla="*/ 158 w 263"/>
              <a:gd name="T113" fmla="*/ 210 h 263"/>
              <a:gd name="T114" fmla="*/ 153 w 263"/>
              <a:gd name="T115" fmla="*/ 230 h 263"/>
              <a:gd name="T116" fmla="*/ 211 w 263"/>
              <a:gd name="T117" fmla="*/ 20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3" h="263">
                <a:moveTo>
                  <a:pt x="263" y="132"/>
                </a:moveTo>
                <a:cubicBezTo>
                  <a:pt x="263" y="204"/>
                  <a:pt x="204" y="263"/>
                  <a:pt x="132" y="263"/>
                </a:cubicBezTo>
                <a:cubicBezTo>
                  <a:pt x="59" y="263"/>
                  <a:pt x="0" y="204"/>
                  <a:pt x="0" y="132"/>
                </a:cubicBezTo>
                <a:cubicBezTo>
                  <a:pt x="0" y="59"/>
                  <a:pt x="59" y="0"/>
                  <a:pt x="132" y="0"/>
                </a:cubicBezTo>
                <a:cubicBezTo>
                  <a:pt x="204" y="0"/>
                  <a:pt x="263" y="59"/>
                  <a:pt x="263" y="132"/>
                </a:cubicBezTo>
                <a:close/>
                <a:moveTo>
                  <a:pt x="175" y="93"/>
                </a:moveTo>
                <a:cubicBezTo>
                  <a:pt x="176" y="92"/>
                  <a:pt x="176" y="89"/>
                  <a:pt x="177" y="89"/>
                </a:cubicBezTo>
                <a:cubicBezTo>
                  <a:pt x="178" y="87"/>
                  <a:pt x="179" y="87"/>
                  <a:pt x="181" y="86"/>
                </a:cubicBezTo>
                <a:cubicBezTo>
                  <a:pt x="184" y="85"/>
                  <a:pt x="187" y="84"/>
                  <a:pt x="190" y="84"/>
                </a:cubicBezTo>
                <a:cubicBezTo>
                  <a:pt x="193" y="83"/>
                  <a:pt x="196" y="83"/>
                  <a:pt x="198" y="86"/>
                </a:cubicBezTo>
                <a:cubicBezTo>
                  <a:pt x="198" y="85"/>
                  <a:pt x="202" y="82"/>
                  <a:pt x="202" y="82"/>
                </a:cubicBezTo>
                <a:cubicBezTo>
                  <a:pt x="204" y="81"/>
                  <a:pt x="207" y="81"/>
                  <a:pt x="208" y="80"/>
                </a:cubicBezTo>
                <a:cubicBezTo>
                  <a:pt x="208" y="79"/>
                  <a:pt x="208" y="76"/>
                  <a:pt x="208" y="76"/>
                </a:cubicBezTo>
                <a:cubicBezTo>
                  <a:pt x="205" y="76"/>
                  <a:pt x="204" y="73"/>
                  <a:pt x="204" y="71"/>
                </a:cubicBezTo>
                <a:cubicBezTo>
                  <a:pt x="204" y="71"/>
                  <a:pt x="204" y="72"/>
                  <a:pt x="203" y="72"/>
                </a:cubicBezTo>
                <a:cubicBezTo>
                  <a:pt x="203" y="70"/>
                  <a:pt x="200" y="72"/>
                  <a:pt x="199" y="71"/>
                </a:cubicBezTo>
                <a:cubicBezTo>
                  <a:pt x="195" y="70"/>
                  <a:pt x="195" y="68"/>
                  <a:pt x="194" y="65"/>
                </a:cubicBezTo>
                <a:cubicBezTo>
                  <a:pt x="193" y="63"/>
                  <a:pt x="191" y="63"/>
                  <a:pt x="191" y="61"/>
                </a:cubicBezTo>
                <a:cubicBezTo>
                  <a:pt x="190" y="60"/>
                  <a:pt x="190" y="58"/>
                  <a:pt x="188" y="58"/>
                </a:cubicBezTo>
                <a:cubicBezTo>
                  <a:pt x="187" y="57"/>
                  <a:pt x="185" y="61"/>
                  <a:pt x="185" y="61"/>
                </a:cubicBezTo>
                <a:cubicBezTo>
                  <a:pt x="183" y="60"/>
                  <a:pt x="183" y="61"/>
                  <a:pt x="181" y="62"/>
                </a:cubicBezTo>
                <a:cubicBezTo>
                  <a:pt x="180" y="63"/>
                  <a:pt x="180" y="62"/>
                  <a:pt x="178" y="63"/>
                </a:cubicBezTo>
                <a:cubicBezTo>
                  <a:pt x="182" y="62"/>
                  <a:pt x="177" y="60"/>
                  <a:pt x="176" y="60"/>
                </a:cubicBezTo>
                <a:cubicBezTo>
                  <a:pt x="178" y="60"/>
                  <a:pt x="177" y="57"/>
                  <a:pt x="175" y="56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54"/>
                  <a:pt x="171" y="53"/>
                  <a:pt x="170" y="52"/>
                </a:cubicBezTo>
                <a:cubicBezTo>
                  <a:pt x="168" y="51"/>
                  <a:pt x="160" y="49"/>
                  <a:pt x="158" y="50"/>
                </a:cubicBezTo>
                <a:cubicBezTo>
                  <a:pt x="156" y="52"/>
                  <a:pt x="159" y="55"/>
                  <a:pt x="159" y="57"/>
                </a:cubicBezTo>
                <a:cubicBezTo>
                  <a:pt x="159" y="59"/>
                  <a:pt x="157" y="59"/>
                  <a:pt x="157" y="61"/>
                </a:cubicBezTo>
                <a:cubicBezTo>
                  <a:pt x="157" y="64"/>
                  <a:pt x="162" y="63"/>
                  <a:pt x="161" y="67"/>
                </a:cubicBezTo>
                <a:cubicBezTo>
                  <a:pt x="160" y="70"/>
                  <a:pt x="157" y="70"/>
                  <a:pt x="155" y="72"/>
                </a:cubicBezTo>
                <a:cubicBezTo>
                  <a:pt x="154" y="74"/>
                  <a:pt x="155" y="77"/>
                  <a:pt x="157" y="78"/>
                </a:cubicBezTo>
                <a:cubicBezTo>
                  <a:pt x="158" y="79"/>
                  <a:pt x="154" y="81"/>
                  <a:pt x="154" y="81"/>
                </a:cubicBezTo>
                <a:cubicBezTo>
                  <a:pt x="151" y="83"/>
                  <a:pt x="149" y="78"/>
                  <a:pt x="148" y="76"/>
                </a:cubicBezTo>
                <a:cubicBezTo>
                  <a:pt x="147" y="74"/>
                  <a:pt x="147" y="72"/>
                  <a:pt x="145" y="71"/>
                </a:cubicBezTo>
                <a:cubicBezTo>
                  <a:pt x="144" y="70"/>
                  <a:pt x="141" y="70"/>
                  <a:pt x="140" y="71"/>
                </a:cubicBezTo>
                <a:cubicBezTo>
                  <a:pt x="139" y="68"/>
                  <a:pt x="136" y="67"/>
                  <a:pt x="133" y="66"/>
                </a:cubicBezTo>
                <a:cubicBezTo>
                  <a:pt x="130" y="65"/>
                  <a:pt x="127" y="65"/>
                  <a:pt x="123" y="66"/>
                </a:cubicBezTo>
                <a:cubicBezTo>
                  <a:pt x="124" y="65"/>
                  <a:pt x="123" y="60"/>
                  <a:pt x="120" y="61"/>
                </a:cubicBezTo>
                <a:cubicBezTo>
                  <a:pt x="121" y="59"/>
                  <a:pt x="121" y="57"/>
                  <a:pt x="121" y="56"/>
                </a:cubicBezTo>
                <a:cubicBezTo>
                  <a:pt x="121" y="54"/>
                  <a:pt x="122" y="53"/>
                  <a:pt x="123" y="52"/>
                </a:cubicBezTo>
                <a:cubicBezTo>
                  <a:pt x="123" y="51"/>
                  <a:pt x="127" y="47"/>
                  <a:pt x="126" y="47"/>
                </a:cubicBezTo>
                <a:cubicBezTo>
                  <a:pt x="129" y="47"/>
                  <a:pt x="132" y="47"/>
                  <a:pt x="134" y="45"/>
                </a:cubicBezTo>
                <a:cubicBezTo>
                  <a:pt x="136" y="44"/>
                  <a:pt x="137" y="41"/>
                  <a:pt x="138" y="39"/>
                </a:cubicBezTo>
                <a:cubicBezTo>
                  <a:pt x="140" y="37"/>
                  <a:pt x="143" y="40"/>
                  <a:pt x="146" y="40"/>
                </a:cubicBezTo>
                <a:cubicBezTo>
                  <a:pt x="149" y="40"/>
                  <a:pt x="149" y="36"/>
                  <a:pt x="147" y="35"/>
                </a:cubicBezTo>
                <a:cubicBezTo>
                  <a:pt x="149" y="35"/>
                  <a:pt x="147" y="31"/>
                  <a:pt x="146" y="30"/>
                </a:cubicBezTo>
                <a:cubicBezTo>
                  <a:pt x="145" y="30"/>
                  <a:pt x="139" y="31"/>
                  <a:pt x="142" y="33"/>
                </a:cubicBezTo>
                <a:cubicBezTo>
                  <a:pt x="141" y="32"/>
                  <a:pt x="137" y="41"/>
                  <a:pt x="135" y="36"/>
                </a:cubicBezTo>
                <a:cubicBezTo>
                  <a:pt x="134" y="36"/>
                  <a:pt x="134" y="32"/>
                  <a:pt x="132" y="32"/>
                </a:cubicBezTo>
                <a:cubicBezTo>
                  <a:pt x="131" y="32"/>
                  <a:pt x="130" y="33"/>
                  <a:pt x="129" y="34"/>
                </a:cubicBezTo>
                <a:cubicBezTo>
                  <a:pt x="130" y="32"/>
                  <a:pt x="124" y="31"/>
                  <a:pt x="123" y="30"/>
                </a:cubicBezTo>
                <a:cubicBezTo>
                  <a:pt x="126" y="29"/>
                  <a:pt x="124" y="27"/>
                  <a:pt x="122" y="26"/>
                </a:cubicBezTo>
                <a:cubicBezTo>
                  <a:pt x="121" y="25"/>
                  <a:pt x="116" y="24"/>
                  <a:pt x="115" y="26"/>
                </a:cubicBezTo>
                <a:cubicBezTo>
                  <a:pt x="112" y="30"/>
                  <a:pt x="118" y="30"/>
                  <a:pt x="120" y="31"/>
                </a:cubicBezTo>
                <a:cubicBezTo>
                  <a:pt x="121" y="32"/>
                  <a:pt x="123" y="33"/>
                  <a:pt x="122" y="34"/>
                </a:cubicBezTo>
                <a:cubicBezTo>
                  <a:pt x="121" y="34"/>
                  <a:pt x="117" y="35"/>
                  <a:pt x="117" y="36"/>
                </a:cubicBezTo>
                <a:cubicBezTo>
                  <a:pt x="116" y="37"/>
                  <a:pt x="118" y="39"/>
                  <a:pt x="117" y="40"/>
                </a:cubicBezTo>
                <a:cubicBezTo>
                  <a:pt x="115" y="39"/>
                  <a:pt x="115" y="36"/>
                  <a:pt x="114" y="35"/>
                </a:cubicBezTo>
                <a:cubicBezTo>
                  <a:pt x="116" y="36"/>
                  <a:pt x="108" y="35"/>
                  <a:pt x="108" y="35"/>
                </a:cubicBezTo>
                <a:cubicBezTo>
                  <a:pt x="105" y="35"/>
                  <a:pt x="101" y="37"/>
                  <a:pt x="99" y="35"/>
                </a:cubicBezTo>
                <a:cubicBezTo>
                  <a:pt x="99" y="34"/>
                  <a:pt x="99" y="30"/>
                  <a:pt x="100" y="31"/>
                </a:cubicBezTo>
                <a:cubicBezTo>
                  <a:pt x="99" y="30"/>
                  <a:pt x="98" y="28"/>
                  <a:pt x="97" y="28"/>
                </a:cubicBezTo>
                <a:cubicBezTo>
                  <a:pt x="91" y="30"/>
                  <a:pt x="86" y="32"/>
                  <a:pt x="80" y="35"/>
                </a:cubicBezTo>
                <a:cubicBezTo>
                  <a:pt x="81" y="35"/>
                  <a:pt x="82" y="35"/>
                  <a:pt x="82" y="35"/>
                </a:cubicBezTo>
                <a:cubicBezTo>
                  <a:pt x="84" y="34"/>
                  <a:pt x="85" y="33"/>
                  <a:pt x="86" y="33"/>
                </a:cubicBezTo>
                <a:cubicBezTo>
                  <a:pt x="88" y="32"/>
                  <a:pt x="92" y="30"/>
                  <a:pt x="94" y="31"/>
                </a:cubicBezTo>
                <a:cubicBezTo>
                  <a:pt x="94" y="31"/>
                  <a:pt x="94" y="31"/>
                  <a:pt x="94" y="30"/>
                </a:cubicBezTo>
                <a:cubicBezTo>
                  <a:pt x="96" y="32"/>
                  <a:pt x="97" y="33"/>
                  <a:pt x="98" y="35"/>
                </a:cubicBezTo>
                <a:cubicBezTo>
                  <a:pt x="97" y="34"/>
                  <a:pt x="94" y="34"/>
                  <a:pt x="93" y="35"/>
                </a:cubicBezTo>
                <a:cubicBezTo>
                  <a:pt x="92" y="35"/>
                  <a:pt x="89" y="35"/>
                  <a:pt x="89" y="37"/>
                </a:cubicBezTo>
                <a:cubicBezTo>
                  <a:pt x="89" y="38"/>
                  <a:pt x="90" y="39"/>
                  <a:pt x="90" y="40"/>
                </a:cubicBezTo>
                <a:cubicBezTo>
                  <a:pt x="88" y="38"/>
                  <a:pt x="86" y="36"/>
                  <a:pt x="83" y="35"/>
                </a:cubicBezTo>
                <a:cubicBezTo>
                  <a:pt x="81" y="35"/>
                  <a:pt x="80" y="35"/>
                  <a:pt x="79" y="35"/>
                </a:cubicBezTo>
                <a:cubicBezTo>
                  <a:pt x="63" y="45"/>
                  <a:pt x="49" y="58"/>
                  <a:pt x="39" y="74"/>
                </a:cubicBezTo>
                <a:cubicBezTo>
                  <a:pt x="39" y="74"/>
                  <a:pt x="40" y="75"/>
                  <a:pt x="41" y="75"/>
                </a:cubicBezTo>
                <a:cubicBezTo>
                  <a:pt x="43" y="75"/>
                  <a:pt x="41" y="80"/>
                  <a:pt x="44" y="78"/>
                </a:cubicBezTo>
                <a:cubicBezTo>
                  <a:pt x="45" y="79"/>
                  <a:pt x="45" y="80"/>
                  <a:pt x="45" y="81"/>
                </a:cubicBezTo>
                <a:cubicBezTo>
                  <a:pt x="45" y="81"/>
                  <a:pt x="52" y="85"/>
                  <a:pt x="52" y="86"/>
                </a:cubicBezTo>
                <a:cubicBezTo>
                  <a:pt x="53" y="87"/>
                  <a:pt x="55" y="88"/>
                  <a:pt x="56" y="89"/>
                </a:cubicBezTo>
                <a:cubicBezTo>
                  <a:pt x="56" y="90"/>
                  <a:pt x="55" y="92"/>
                  <a:pt x="54" y="92"/>
                </a:cubicBezTo>
                <a:cubicBezTo>
                  <a:pt x="54" y="92"/>
                  <a:pt x="51" y="89"/>
                  <a:pt x="51" y="90"/>
                </a:cubicBezTo>
                <a:cubicBezTo>
                  <a:pt x="50" y="91"/>
                  <a:pt x="51" y="96"/>
                  <a:pt x="53" y="95"/>
                </a:cubicBezTo>
                <a:cubicBezTo>
                  <a:pt x="50" y="96"/>
                  <a:pt x="51" y="106"/>
                  <a:pt x="51" y="108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0" y="111"/>
                  <a:pt x="52" y="119"/>
                  <a:pt x="56" y="118"/>
                </a:cubicBezTo>
                <a:cubicBezTo>
                  <a:pt x="53" y="118"/>
                  <a:pt x="59" y="126"/>
                  <a:pt x="60" y="127"/>
                </a:cubicBezTo>
                <a:cubicBezTo>
                  <a:pt x="63" y="128"/>
                  <a:pt x="65" y="129"/>
                  <a:pt x="67" y="131"/>
                </a:cubicBezTo>
                <a:cubicBezTo>
                  <a:pt x="68" y="134"/>
                  <a:pt x="68" y="137"/>
                  <a:pt x="71" y="139"/>
                </a:cubicBezTo>
                <a:cubicBezTo>
                  <a:pt x="70" y="141"/>
                  <a:pt x="74" y="144"/>
                  <a:pt x="74" y="147"/>
                </a:cubicBezTo>
                <a:cubicBezTo>
                  <a:pt x="74" y="147"/>
                  <a:pt x="74" y="147"/>
                  <a:pt x="73" y="147"/>
                </a:cubicBezTo>
                <a:cubicBezTo>
                  <a:pt x="74" y="149"/>
                  <a:pt x="77" y="149"/>
                  <a:pt x="79" y="152"/>
                </a:cubicBezTo>
                <a:cubicBezTo>
                  <a:pt x="79" y="153"/>
                  <a:pt x="79" y="156"/>
                  <a:pt x="81" y="156"/>
                </a:cubicBezTo>
                <a:cubicBezTo>
                  <a:pt x="81" y="152"/>
                  <a:pt x="79" y="148"/>
                  <a:pt x="77" y="145"/>
                </a:cubicBezTo>
                <a:cubicBezTo>
                  <a:pt x="76" y="143"/>
                  <a:pt x="75" y="142"/>
                  <a:pt x="74" y="140"/>
                </a:cubicBezTo>
                <a:cubicBezTo>
                  <a:pt x="73" y="138"/>
                  <a:pt x="73" y="137"/>
                  <a:pt x="72" y="135"/>
                </a:cubicBezTo>
                <a:cubicBezTo>
                  <a:pt x="73" y="135"/>
                  <a:pt x="77" y="136"/>
                  <a:pt x="76" y="137"/>
                </a:cubicBezTo>
                <a:cubicBezTo>
                  <a:pt x="75" y="140"/>
                  <a:pt x="82" y="146"/>
                  <a:pt x="84" y="149"/>
                </a:cubicBezTo>
                <a:cubicBezTo>
                  <a:pt x="84" y="149"/>
                  <a:pt x="88" y="154"/>
                  <a:pt x="86" y="154"/>
                </a:cubicBezTo>
                <a:cubicBezTo>
                  <a:pt x="88" y="154"/>
                  <a:pt x="91" y="158"/>
                  <a:pt x="92" y="159"/>
                </a:cubicBezTo>
                <a:cubicBezTo>
                  <a:pt x="94" y="162"/>
                  <a:pt x="94" y="165"/>
                  <a:pt x="95" y="168"/>
                </a:cubicBezTo>
                <a:cubicBezTo>
                  <a:pt x="96" y="171"/>
                  <a:pt x="100" y="173"/>
                  <a:pt x="103" y="175"/>
                </a:cubicBezTo>
                <a:cubicBezTo>
                  <a:pt x="106" y="176"/>
                  <a:pt x="108" y="177"/>
                  <a:pt x="110" y="178"/>
                </a:cubicBezTo>
                <a:cubicBezTo>
                  <a:pt x="114" y="180"/>
                  <a:pt x="115" y="178"/>
                  <a:pt x="118" y="178"/>
                </a:cubicBezTo>
                <a:cubicBezTo>
                  <a:pt x="122" y="177"/>
                  <a:pt x="123" y="182"/>
                  <a:pt x="126" y="184"/>
                </a:cubicBezTo>
                <a:cubicBezTo>
                  <a:pt x="128" y="185"/>
                  <a:pt x="133" y="187"/>
                  <a:pt x="136" y="186"/>
                </a:cubicBezTo>
                <a:cubicBezTo>
                  <a:pt x="135" y="186"/>
                  <a:pt x="139" y="193"/>
                  <a:pt x="140" y="194"/>
                </a:cubicBezTo>
                <a:cubicBezTo>
                  <a:pt x="141" y="196"/>
                  <a:pt x="144" y="197"/>
                  <a:pt x="146" y="199"/>
                </a:cubicBezTo>
                <a:cubicBezTo>
                  <a:pt x="146" y="199"/>
                  <a:pt x="147" y="198"/>
                  <a:pt x="147" y="197"/>
                </a:cubicBezTo>
                <a:cubicBezTo>
                  <a:pt x="146" y="199"/>
                  <a:pt x="150" y="203"/>
                  <a:pt x="151" y="203"/>
                </a:cubicBezTo>
                <a:cubicBezTo>
                  <a:pt x="153" y="202"/>
                  <a:pt x="154" y="199"/>
                  <a:pt x="154" y="197"/>
                </a:cubicBezTo>
                <a:cubicBezTo>
                  <a:pt x="150" y="199"/>
                  <a:pt x="147" y="197"/>
                  <a:pt x="145" y="194"/>
                </a:cubicBezTo>
                <a:cubicBezTo>
                  <a:pt x="145" y="193"/>
                  <a:pt x="142" y="188"/>
                  <a:pt x="145" y="188"/>
                </a:cubicBezTo>
                <a:cubicBezTo>
                  <a:pt x="148" y="188"/>
                  <a:pt x="146" y="186"/>
                  <a:pt x="145" y="183"/>
                </a:cubicBezTo>
                <a:cubicBezTo>
                  <a:pt x="145" y="181"/>
                  <a:pt x="142" y="179"/>
                  <a:pt x="141" y="177"/>
                </a:cubicBezTo>
                <a:cubicBezTo>
                  <a:pt x="140" y="179"/>
                  <a:pt x="137" y="179"/>
                  <a:pt x="136" y="177"/>
                </a:cubicBezTo>
                <a:cubicBezTo>
                  <a:pt x="136" y="178"/>
                  <a:pt x="135" y="179"/>
                  <a:pt x="135" y="179"/>
                </a:cubicBezTo>
                <a:cubicBezTo>
                  <a:pt x="134" y="179"/>
                  <a:pt x="134" y="179"/>
                  <a:pt x="133" y="179"/>
                </a:cubicBezTo>
                <a:cubicBezTo>
                  <a:pt x="133" y="177"/>
                  <a:pt x="133" y="175"/>
                  <a:pt x="134" y="172"/>
                </a:cubicBezTo>
                <a:cubicBezTo>
                  <a:pt x="135" y="169"/>
                  <a:pt x="140" y="163"/>
                  <a:pt x="133" y="164"/>
                </a:cubicBezTo>
                <a:cubicBezTo>
                  <a:pt x="130" y="164"/>
                  <a:pt x="129" y="165"/>
                  <a:pt x="128" y="167"/>
                </a:cubicBezTo>
                <a:cubicBezTo>
                  <a:pt x="128" y="169"/>
                  <a:pt x="128" y="171"/>
                  <a:pt x="125" y="172"/>
                </a:cubicBezTo>
                <a:cubicBezTo>
                  <a:pt x="124" y="173"/>
                  <a:pt x="119" y="172"/>
                  <a:pt x="117" y="171"/>
                </a:cubicBezTo>
                <a:cubicBezTo>
                  <a:pt x="114" y="170"/>
                  <a:pt x="112" y="164"/>
                  <a:pt x="112" y="160"/>
                </a:cubicBezTo>
                <a:cubicBezTo>
                  <a:pt x="112" y="155"/>
                  <a:pt x="114" y="151"/>
                  <a:pt x="112" y="147"/>
                </a:cubicBezTo>
                <a:cubicBezTo>
                  <a:pt x="113" y="146"/>
                  <a:pt x="114" y="144"/>
                  <a:pt x="115" y="144"/>
                </a:cubicBezTo>
                <a:cubicBezTo>
                  <a:pt x="116" y="143"/>
                  <a:pt x="117" y="144"/>
                  <a:pt x="118" y="142"/>
                </a:cubicBezTo>
                <a:cubicBezTo>
                  <a:pt x="117" y="142"/>
                  <a:pt x="117" y="141"/>
                  <a:pt x="116" y="141"/>
                </a:cubicBezTo>
                <a:cubicBezTo>
                  <a:pt x="119" y="142"/>
                  <a:pt x="124" y="139"/>
                  <a:pt x="126" y="141"/>
                </a:cubicBezTo>
                <a:cubicBezTo>
                  <a:pt x="127" y="142"/>
                  <a:pt x="129" y="142"/>
                  <a:pt x="130" y="141"/>
                </a:cubicBezTo>
                <a:cubicBezTo>
                  <a:pt x="130" y="140"/>
                  <a:pt x="129" y="138"/>
                  <a:pt x="129" y="137"/>
                </a:cubicBezTo>
                <a:cubicBezTo>
                  <a:pt x="130" y="140"/>
                  <a:pt x="132" y="140"/>
                  <a:pt x="134" y="138"/>
                </a:cubicBezTo>
                <a:cubicBezTo>
                  <a:pt x="135" y="139"/>
                  <a:pt x="138" y="139"/>
                  <a:pt x="140" y="140"/>
                </a:cubicBezTo>
                <a:cubicBezTo>
                  <a:pt x="142" y="141"/>
                  <a:pt x="142" y="143"/>
                  <a:pt x="144" y="141"/>
                </a:cubicBezTo>
                <a:cubicBezTo>
                  <a:pt x="146" y="143"/>
                  <a:pt x="146" y="143"/>
                  <a:pt x="146" y="145"/>
                </a:cubicBezTo>
                <a:cubicBezTo>
                  <a:pt x="147" y="147"/>
                  <a:pt x="148" y="151"/>
                  <a:pt x="150" y="152"/>
                </a:cubicBezTo>
                <a:cubicBezTo>
                  <a:pt x="153" y="154"/>
                  <a:pt x="152" y="148"/>
                  <a:pt x="152" y="146"/>
                </a:cubicBezTo>
                <a:cubicBezTo>
                  <a:pt x="152" y="146"/>
                  <a:pt x="152" y="141"/>
                  <a:pt x="152" y="141"/>
                </a:cubicBezTo>
                <a:cubicBezTo>
                  <a:pt x="146" y="139"/>
                  <a:pt x="148" y="135"/>
                  <a:pt x="151" y="132"/>
                </a:cubicBezTo>
                <a:cubicBezTo>
                  <a:pt x="152" y="132"/>
                  <a:pt x="156" y="130"/>
                  <a:pt x="158" y="129"/>
                </a:cubicBezTo>
                <a:cubicBezTo>
                  <a:pt x="159" y="128"/>
                  <a:pt x="161" y="125"/>
                  <a:pt x="160" y="123"/>
                </a:cubicBezTo>
                <a:cubicBezTo>
                  <a:pt x="161" y="123"/>
                  <a:pt x="162" y="122"/>
                  <a:pt x="162" y="122"/>
                </a:cubicBezTo>
                <a:cubicBezTo>
                  <a:pt x="162" y="121"/>
                  <a:pt x="159" y="120"/>
                  <a:pt x="159" y="120"/>
                </a:cubicBezTo>
                <a:cubicBezTo>
                  <a:pt x="160" y="119"/>
                  <a:pt x="160" y="118"/>
                  <a:pt x="159" y="117"/>
                </a:cubicBezTo>
                <a:cubicBezTo>
                  <a:pt x="161" y="116"/>
                  <a:pt x="160" y="114"/>
                  <a:pt x="162" y="113"/>
                </a:cubicBezTo>
                <a:cubicBezTo>
                  <a:pt x="164" y="116"/>
                  <a:pt x="168" y="113"/>
                  <a:pt x="166" y="111"/>
                </a:cubicBezTo>
                <a:cubicBezTo>
                  <a:pt x="168" y="109"/>
                  <a:pt x="171" y="110"/>
                  <a:pt x="172" y="108"/>
                </a:cubicBezTo>
                <a:cubicBezTo>
                  <a:pt x="175" y="108"/>
                  <a:pt x="173" y="105"/>
                  <a:pt x="175" y="103"/>
                </a:cubicBezTo>
                <a:cubicBezTo>
                  <a:pt x="176" y="102"/>
                  <a:pt x="178" y="102"/>
                  <a:pt x="179" y="101"/>
                </a:cubicBezTo>
                <a:cubicBezTo>
                  <a:pt x="179" y="101"/>
                  <a:pt x="184" y="98"/>
                  <a:pt x="182" y="98"/>
                </a:cubicBezTo>
                <a:cubicBezTo>
                  <a:pt x="185" y="99"/>
                  <a:pt x="191" y="95"/>
                  <a:pt x="187" y="93"/>
                </a:cubicBezTo>
                <a:cubicBezTo>
                  <a:pt x="187" y="91"/>
                  <a:pt x="185" y="91"/>
                  <a:pt x="183" y="90"/>
                </a:cubicBezTo>
                <a:cubicBezTo>
                  <a:pt x="185" y="90"/>
                  <a:pt x="186" y="91"/>
                  <a:pt x="187" y="90"/>
                </a:cubicBezTo>
                <a:cubicBezTo>
                  <a:pt x="189" y="88"/>
                  <a:pt x="188" y="88"/>
                  <a:pt x="186" y="87"/>
                </a:cubicBezTo>
                <a:cubicBezTo>
                  <a:pt x="184" y="87"/>
                  <a:pt x="181" y="88"/>
                  <a:pt x="179" y="89"/>
                </a:cubicBezTo>
                <a:cubicBezTo>
                  <a:pt x="177" y="90"/>
                  <a:pt x="176" y="92"/>
                  <a:pt x="175" y="93"/>
                </a:cubicBezTo>
                <a:close/>
                <a:moveTo>
                  <a:pt x="211" y="207"/>
                </a:moveTo>
                <a:cubicBezTo>
                  <a:pt x="210" y="206"/>
                  <a:pt x="208" y="207"/>
                  <a:pt x="207" y="206"/>
                </a:cubicBezTo>
                <a:cubicBezTo>
                  <a:pt x="205" y="205"/>
                  <a:pt x="204" y="205"/>
                  <a:pt x="202" y="205"/>
                </a:cubicBezTo>
                <a:cubicBezTo>
                  <a:pt x="203" y="201"/>
                  <a:pt x="199" y="200"/>
                  <a:pt x="197" y="198"/>
                </a:cubicBezTo>
                <a:cubicBezTo>
                  <a:pt x="194" y="196"/>
                  <a:pt x="193" y="195"/>
                  <a:pt x="190" y="195"/>
                </a:cubicBezTo>
                <a:cubicBezTo>
                  <a:pt x="189" y="195"/>
                  <a:pt x="186" y="197"/>
                  <a:pt x="187" y="197"/>
                </a:cubicBezTo>
                <a:cubicBezTo>
                  <a:pt x="184" y="195"/>
                  <a:pt x="183" y="194"/>
                  <a:pt x="181" y="194"/>
                </a:cubicBezTo>
                <a:cubicBezTo>
                  <a:pt x="178" y="193"/>
                  <a:pt x="176" y="189"/>
                  <a:pt x="173" y="192"/>
                </a:cubicBezTo>
                <a:cubicBezTo>
                  <a:pt x="172" y="194"/>
                  <a:pt x="172" y="196"/>
                  <a:pt x="172" y="197"/>
                </a:cubicBezTo>
                <a:cubicBezTo>
                  <a:pt x="170" y="195"/>
                  <a:pt x="174" y="193"/>
                  <a:pt x="172" y="191"/>
                </a:cubicBezTo>
                <a:cubicBezTo>
                  <a:pt x="170" y="189"/>
                  <a:pt x="166" y="193"/>
                  <a:pt x="165" y="194"/>
                </a:cubicBezTo>
                <a:cubicBezTo>
                  <a:pt x="164" y="194"/>
                  <a:pt x="163" y="195"/>
                  <a:pt x="162" y="196"/>
                </a:cubicBezTo>
                <a:cubicBezTo>
                  <a:pt x="161" y="197"/>
                  <a:pt x="161" y="199"/>
                  <a:pt x="160" y="200"/>
                </a:cubicBezTo>
                <a:cubicBezTo>
                  <a:pt x="159" y="198"/>
                  <a:pt x="157" y="199"/>
                  <a:pt x="156" y="198"/>
                </a:cubicBezTo>
                <a:cubicBezTo>
                  <a:pt x="157" y="202"/>
                  <a:pt x="157" y="206"/>
                  <a:pt x="158" y="210"/>
                </a:cubicBezTo>
                <a:cubicBezTo>
                  <a:pt x="158" y="213"/>
                  <a:pt x="158" y="217"/>
                  <a:pt x="156" y="218"/>
                </a:cubicBezTo>
                <a:cubicBezTo>
                  <a:pt x="154" y="220"/>
                  <a:pt x="151" y="222"/>
                  <a:pt x="151" y="225"/>
                </a:cubicBezTo>
                <a:cubicBezTo>
                  <a:pt x="151" y="227"/>
                  <a:pt x="151" y="229"/>
                  <a:pt x="153" y="230"/>
                </a:cubicBezTo>
                <a:cubicBezTo>
                  <a:pt x="153" y="232"/>
                  <a:pt x="150" y="234"/>
                  <a:pt x="150" y="237"/>
                </a:cubicBezTo>
                <a:cubicBezTo>
                  <a:pt x="150" y="237"/>
                  <a:pt x="151" y="239"/>
                  <a:pt x="151" y="240"/>
                </a:cubicBezTo>
                <a:cubicBezTo>
                  <a:pt x="174" y="236"/>
                  <a:pt x="195" y="224"/>
                  <a:pt x="211" y="207"/>
                </a:cubicBez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4"/>
          <p:cNvSpPr>
            <a:spLocks/>
          </p:cNvSpPr>
          <p:nvPr/>
        </p:nvSpPr>
        <p:spPr bwMode="auto">
          <a:xfrm>
            <a:off x="6515334" y="1906858"/>
            <a:ext cx="384174" cy="361951"/>
          </a:xfrm>
          <a:custGeom>
            <a:avLst/>
            <a:gdLst>
              <a:gd name="T0" fmla="*/ 163 w 166"/>
              <a:gd name="T1" fmla="*/ 79 h 160"/>
              <a:gd name="T2" fmla="*/ 162 w 166"/>
              <a:gd name="T3" fmla="*/ 67 h 160"/>
              <a:gd name="T4" fmla="*/ 89 w 166"/>
              <a:gd name="T5" fmla="*/ 3 h 160"/>
              <a:gd name="T6" fmla="*/ 77 w 166"/>
              <a:gd name="T7" fmla="*/ 3 h 160"/>
              <a:gd name="T8" fmla="*/ 3 w 166"/>
              <a:gd name="T9" fmla="*/ 71 h 160"/>
              <a:gd name="T10" fmla="*/ 3 w 166"/>
              <a:gd name="T11" fmla="*/ 82 h 160"/>
              <a:gd name="T12" fmla="*/ 5 w 166"/>
              <a:gd name="T13" fmla="*/ 84 h 160"/>
              <a:gd name="T14" fmla="*/ 16 w 166"/>
              <a:gd name="T15" fmla="*/ 85 h 160"/>
              <a:gd name="T16" fmla="*/ 21 w 166"/>
              <a:gd name="T17" fmla="*/ 80 h 160"/>
              <a:gd name="T18" fmla="*/ 21 w 166"/>
              <a:gd name="T19" fmla="*/ 152 h 160"/>
              <a:gd name="T20" fmla="*/ 29 w 166"/>
              <a:gd name="T21" fmla="*/ 160 h 160"/>
              <a:gd name="T22" fmla="*/ 58 w 166"/>
              <a:gd name="T23" fmla="*/ 160 h 160"/>
              <a:gd name="T24" fmla="*/ 66 w 166"/>
              <a:gd name="T25" fmla="*/ 152 h 160"/>
              <a:gd name="T26" fmla="*/ 66 w 166"/>
              <a:gd name="T27" fmla="*/ 102 h 160"/>
              <a:gd name="T28" fmla="*/ 103 w 166"/>
              <a:gd name="T29" fmla="*/ 102 h 160"/>
              <a:gd name="T30" fmla="*/ 103 w 166"/>
              <a:gd name="T31" fmla="*/ 152 h 160"/>
              <a:gd name="T32" fmla="*/ 110 w 166"/>
              <a:gd name="T33" fmla="*/ 160 h 160"/>
              <a:gd name="T34" fmla="*/ 141 w 166"/>
              <a:gd name="T35" fmla="*/ 160 h 160"/>
              <a:gd name="T36" fmla="*/ 149 w 166"/>
              <a:gd name="T37" fmla="*/ 152 h 160"/>
              <a:gd name="T38" fmla="*/ 149 w 166"/>
              <a:gd name="T39" fmla="*/ 81 h 160"/>
              <a:gd name="T40" fmla="*/ 152 w 166"/>
              <a:gd name="T41" fmla="*/ 84 h 160"/>
              <a:gd name="T42" fmla="*/ 161 w 166"/>
              <a:gd name="T43" fmla="*/ 81 h 160"/>
              <a:gd name="T44" fmla="*/ 163 w 166"/>
              <a:gd name="T45" fmla="*/ 7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6" h="160">
                <a:moveTo>
                  <a:pt x="163" y="79"/>
                </a:moveTo>
                <a:cubicBezTo>
                  <a:pt x="166" y="75"/>
                  <a:pt x="166" y="70"/>
                  <a:pt x="162" y="67"/>
                </a:cubicBezTo>
                <a:cubicBezTo>
                  <a:pt x="89" y="3"/>
                  <a:pt x="89" y="3"/>
                  <a:pt x="89" y="3"/>
                </a:cubicBezTo>
                <a:cubicBezTo>
                  <a:pt x="85" y="0"/>
                  <a:pt x="80" y="0"/>
                  <a:pt x="77" y="3"/>
                </a:cubicBezTo>
                <a:cubicBezTo>
                  <a:pt x="3" y="71"/>
                  <a:pt x="3" y="71"/>
                  <a:pt x="3" y="71"/>
                </a:cubicBezTo>
                <a:cubicBezTo>
                  <a:pt x="0" y="74"/>
                  <a:pt x="0" y="79"/>
                  <a:pt x="3" y="82"/>
                </a:cubicBezTo>
                <a:cubicBezTo>
                  <a:pt x="5" y="84"/>
                  <a:pt x="5" y="84"/>
                  <a:pt x="5" y="84"/>
                </a:cubicBezTo>
                <a:cubicBezTo>
                  <a:pt x="8" y="87"/>
                  <a:pt x="13" y="88"/>
                  <a:pt x="16" y="85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1" y="157"/>
                  <a:pt x="25" y="160"/>
                  <a:pt x="29" y="160"/>
                </a:cubicBezTo>
                <a:cubicBezTo>
                  <a:pt x="58" y="160"/>
                  <a:pt x="58" y="160"/>
                  <a:pt x="58" y="160"/>
                </a:cubicBezTo>
                <a:cubicBezTo>
                  <a:pt x="62" y="160"/>
                  <a:pt x="66" y="157"/>
                  <a:pt x="66" y="152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152"/>
                  <a:pt x="103" y="152"/>
                  <a:pt x="103" y="152"/>
                </a:cubicBezTo>
                <a:cubicBezTo>
                  <a:pt x="103" y="157"/>
                  <a:pt x="106" y="160"/>
                  <a:pt x="110" y="160"/>
                </a:cubicBezTo>
                <a:cubicBezTo>
                  <a:pt x="141" y="160"/>
                  <a:pt x="141" y="160"/>
                  <a:pt x="141" y="160"/>
                </a:cubicBezTo>
                <a:cubicBezTo>
                  <a:pt x="145" y="160"/>
                  <a:pt x="149" y="157"/>
                  <a:pt x="149" y="152"/>
                </a:cubicBezTo>
                <a:cubicBezTo>
                  <a:pt x="149" y="81"/>
                  <a:pt x="149" y="81"/>
                  <a:pt x="149" y="81"/>
                </a:cubicBezTo>
                <a:cubicBezTo>
                  <a:pt x="149" y="81"/>
                  <a:pt x="150" y="82"/>
                  <a:pt x="152" y="84"/>
                </a:cubicBezTo>
                <a:cubicBezTo>
                  <a:pt x="154" y="86"/>
                  <a:pt x="158" y="84"/>
                  <a:pt x="161" y="81"/>
                </a:cubicBezTo>
                <a:lnTo>
                  <a:pt x="163" y="79"/>
                </a:ln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466388" y="2482254"/>
            <a:ext cx="419100" cy="360362"/>
            <a:chOff x="611188" y="1946275"/>
            <a:chExt cx="419100" cy="360362"/>
          </a:xfrm>
          <a:solidFill>
            <a:srgbClr val="374B0F"/>
          </a:solidFill>
        </p:grpSpPr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652463" y="2154238"/>
              <a:ext cx="377825" cy="131762"/>
            </a:xfrm>
            <a:custGeom>
              <a:avLst/>
              <a:gdLst>
                <a:gd name="T0" fmla="*/ 200 w 200"/>
                <a:gd name="T1" fmla="*/ 16 h 72"/>
                <a:gd name="T2" fmla="*/ 197 w 200"/>
                <a:gd name="T3" fmla="*/ 19 h 72"/>
                <a:gd name="T4" fmla="*/ 122 w 200"/>
                <a:gd name="T5" fmla="*/ 61 h 72"/>
                <a:gd name="T6" fmla="*/ 114 w 200"/>
                <a:gd name="T7" fmla="*/ 64 h 72"/>
                <a:gd name="T8" fmla="*/ 84 w 200"/>
                <a:gd name="T9" fmla="*/ 65 h 72"/>
                <a:gd name="T10" fmla="*/ 59 w 200"/>
                <a:gd name="T11" fmla="*/ 60 h 72"/>
                <a:gd name="T12" fmla="*/ 37 w 200"/>
                <a:gd name="T13" fmla="*/ 57 h 72"/>
                <a:gd name="T14" fmla="*/ 7 w 200"/>
                <a:gd name="T15" fmla="*/ 66 h 72"/>
                <a:gd name="T16" fmla="*/ 0 w 200"/>
                <a:gd name="T17" fmla="*/ 72 h 72"/>
                <a:gd name="T18" fmla="*/ 0 w 200"/>
                <a:gd name="T19" fmla="*/ 36 h 72"/>
                <a:gd name="T20" fmla="*/ 0 w 200"/>
                <a:gd name="T21" fmla="*/ 19 h 72"/>
                <a:gd name="T22" fmla="*/ 5 w 200"/>
                <a:gd name="T23" fmla="*/ 16 h 72"/>
                <a:gd name="T24" fmla="*/ 31 w 200"/>
                <a:gd name="T25" fmla="*/ 2 h 72"/>
                <a:gd name="T26" fmla="*/ 41 w 200"/>
                <a:gd name="T27" fmla="*/ 0 h 72"/>
                <a:gd name="T28" fmla="*/ 66 w 200"/>
                <a:gd name="T29" fmla="*/ 4 h 72"/>
                <a:gd name="T30" fmla="*/ 101 w 200"/>
                <a:gd name="T31" fmla="*/ 13 h 72"/>
                <a:gd name="T32" fmla="*/ 126 w 200"/>
                <a:gd name="T33" fmla="*/ 13 h 72"/>
                <a:gd name="T34" fmla="*/ 126 w 200"/>
                <a:gd name="T35" fmla="*/ 13 h 72"/>
                <a:gd name="T36" fmla="*/ 135 w 200"/>
                <a:gd name="T37" fmla="*/ 22 h 72"/>
                <a:gd name="T38" fmla="*/ 135 w 200"/>
                <a:gd name="T39" fmla="*/ 22 h 72"/>
                <a:gd name="T40" fmla="*/ 126 w 200"/>
                <a:gd name="T41" fmla="*/ 31 h 72"/>
                <a:gd name="T42" fmla="*/ 78 w 200"/>
                <a:gd name="T43" fmla="*/ 31 h 72"/>
                <a:gd name="T44" fmla="*/ 76 w 200"/>
                <a:gd name="T45" fmla="*/ 33 h 72"/>
                <a:gd name="T46" fmla="*/ 78 w 200"/>
                <a:gd name="T47" fmla="*/ 36 h 72"/>
                <a:gd name="T48" fmla="*/ 126 w 200"/>
                <a:gd name="T49" fmla="*/ 36 h 72"/>
                <a:gd name="T50" fmla="*/ 139 w 200"/>
                <a:gd name="T51" fmla="*/ 23 h 72"/>
                <a:gd name="T52" fmla="*/ 176 w 200"/>
                <a:gd name="T53" fmla="*/ 8 h 72"/>
                <a:gd name="T54" fmla="*/ 187 w 200"/>
                <a:gd name="T55" fmla="*/ 6 h 72"/>
                <a:gd name="T56" fmla="*/ 199 w 200"/>
                <a:gd name="T57" fmla="*/ 12 h 72"/>
                <a:gd name="T58" fmla="*/ 200 w 200"/>
                <a:gd name="T5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0" h="72">
                  <a:moveTo>
                    <a:pt x="200" y="16"/>
                  </a:moveTo>
                  <a:cubicBezTo>
                    <a:pt x="199" y="18"/>
                    <a:pt x="199" y="19"/>
                    <a:pt x="197" y="19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0" y="62"/>
                    <a:pt x="117" y="63"/>
                    <a:pt x="114" y="64"/>
                  </a:cubicBezTo>
                  <a:cubicBezTo>
                    <a:pt x="105" y="67"/>
                    <a:pt x="94" y="67"/>
                    <a:pt x="84" y="65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5" y="59"/>
                    <a:pt x="47" y="58"/>
                    <a:pt x="37" y="57"/>
                  </a:cubicBezTo>
                  <a:cubicBezTo>
                    <a:pt x="26" y="57"/>
                    <a:pt x="16" y="59"/>
                    <a:pt x="7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3" y="17"/>
                    <a:pt x="5" y="16"/>
                  </a:cubicBezTo>
                  <a:cubicBezTo>
                    <a:pt x="12" y="11"/>
                    <a:pt x="25" y="4"/>
                    <a:pt x="31" y="2"/>
                  </a:cubicBezTo>
                  <a:cubicBezTo>
                    <a:pt x="34" y="1"/>
                    <a:pt x="37" y="1"/>
                    <a:pt x="41" y="0"/>
                  </a:cubicBezTo>
                  <a:cubicBezTo>
                    <a:pt x="49" y="0"/>
                    <a:pt x="58" y="1"/>
                    <a:pt x="66" y="4"/>
                  </a:cubicBezTo>
                  <a:cubicBezTo>
                    <a:pt x="76" y="7"/>
                    <a:pt x="94" y="13"/>
                    <a:pt x="101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1" y="13"/>
                    <a:pt x="134" y="17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7"/>
                    <a:pt x="131" y="31"/>
                    <a:pt x="126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1"/>
                    <a:pt x="76" y="32"/>
                    <a:pt x="76" y="33"/>
                  </a:cubicBezTo>
                  <a:cubicBezTo>
                    <a:pt x="76" y="35"/>
                    <a:pt x="77" y="36"/>
                    <a:pt x="78" y="36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33" y="36"/>
                    <a:pt x="138" y="30"/>
                    <a:pt x="139" y="23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9" y="7"/>
                    <a:pt x="183" y="6"/>
                    <a:pt x="187" y="6"/>
                  </a:cubicBezTo>
                  <a:cubicBezTo>
                    <a:pt x="193" y="6"/>
                    <a:pt x="197" y="8"/>
                    <a:pt x="199" y="12"/>
                  </a:cubicBezTo>
                  <a:cubicBezTo>
                    <a:pt x="200" y="14"/>
                    <a:pt x="200" y="15"/>
                    <a:pt x="20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"/>
            <p:cNvSpPr>
              <a:spLocks/>
            </p:cNvSpPr>
            <p:nvPr/>
          </p:nvSpPr>
          <p:spPr bwMode="auto">
            <a:xfrm>
              <a:off x="611188" y="2171700"/>
              <a:ext cx="31750" cy="134937"/>
            </a:xfrm>
            <a:custGeom>
              <a:avLst/>
              <a:gdLst>
                <a:gd name="T0" fmla="*/ 17 w 17"/>
                <a:gd name="T1" fmla="*/ 5 h 73"/>
                <a:gd name="T2" fmla="*/ 17 w 17"/>
                <a:gd name="T3" fmla="*/ 68 h 73"/>
                <a:gd name="T4" fmla="*/ 12 w 17"/>
                <a:gd name="T5" fmla="*/ 73 h 73"/>
                <a:gd name="T6" fmla="*/ 5 w 17"/>
                <a:gd name="T7" fmla="*/ 73 h 73"/>
                <a:gd name="T8" fmla="*/ 0 w 17"/>
                <a:gd name="T9" fmla="*/ 68 h 73"/>
                <a:gd name="T10" fmla="*/ 0 w 17"/>
                <a:gd name="T11" fmla="*/ 5 h 73"/>
                <a:gd name="T12" fmla="*/ 5 w 17"/>
                <a:gd name="T13" fmla="*/ 0 h 73"/>
                <a:gd name="T14" fmla="*/ 12 w 17"/>
                <a:gd name="T15" fmla="*/ 0 h 73"/>
                <a:gd name="T16" fmla="*/ 17 w 17"/>
                <a:gd name="T17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73">
                  <a:moveTo>
                    <a:pt x="17" y="5"/>
                  </a:moveTo>
                  <a:cubicBezTo>
                    <a:pt x="17" y="68"/>
                    <a:pt x="17" y="68"/>
                    <a:pt x="17" y="68"/>
                  </a:cubicBezTo>
                  <a:cubicBezTo>
                    <a:pt x="17" y="71"/>
                    <a:pt x="14" y="73"/>
                    <a:pt x="12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73"/>
                    <a:pt x="0" y="71"/>
                    <a:pt x="0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0"/>
            <p:cNvSpPr>
              <a:spLocks noEditPoints="1"/>
            </p:cNvSpPr>
            <p:nvPr/>
          </p:nvSpPr>
          <p:spPr bwMode="auto">
            <a:xfrm>
              <a:off x="795338" y="1946275"/>
              <a:ext cx="157163" cy="190500"/>
            </a:xfrm>
            <a:custGeom>
              <a:avLst/>
              <a:gdLst>
                <a:gd name="T0" fmla="*/ 77 w 84"/>
                <a:gd name="T1" fmla="*/ 52 h 103"/>
                <a:gd name="T2" fmla="*/ 71 w 84"/>
                <a:gd name="T3" fmla="*/ 52 h 103"/>
                <a:gd name="T4" fmla="*/ 71 w 84"/>
                <a:gd name="T5" fmla="*/ 29 h 103"/>
                <a:gd name="T6" fmla="*/ 42 w 84"/>
                <a:gd name="T7" fmla="*/ 0 h 103"/>
                <a:gd name="T8" fmla="*/ 13 w 84"/>
                <a:gd name="T9" fmla="*/ 29 h 103"/>
                <a:gd name="T10" fmla="*/ 13 w 84"/>
                <a:gd name="T11" fmla="*/ 52 h 103"/>
                <a:gd name="T12" fmla="*/ 6 w 84"/>
                <a:gd name="T13" fmla="*/ 52 h 103"/>
                <a:gd name="T14" fmla="*/ 0 w 84"/>
                <a:gd name="T15" fmla="*/ 58 h 103"/>
                <a:gd name="T16" fmla="*/ 0 w 84"/>
                <a:gd name="T17" fmla="*/ 97 h 103"/>
                <a:gd name="T18" fmla="*/ 6 w 84"/>
                <a:gd name="T19" fmla="*/ 103 h 103"/>
                <a:gd name="T20" fmla="*/ 77 w 84"/>
                <a:gd name="T21" fmla="*/ 103 h 103"/>
                <a:gd name="T22" fmla="*/ 84 w 84"/>
                <a:gd name="T23" fmla="*/ 97 h 103"/>
                <a:gd name="T24" fmla="*/ 84 w 84"/>
                <a:gd name="T25" fmla="*/ 58 h 103"/>
                <a:gd name="T26" fmla="*/ 77 w 84"/>
                <a:gd name="T27" fmla="*/ 52 h 103"/>
                <a:gd name="T28" fmla="*/ 47 w 84"/>
                <a:gd name="T29" fmla="*/ 83 h 103"/>
                <a:gd name="T30" fmla="*/ 47 w 84"/>
                <a:gd name="T31" fmla="*/ 90 h 103"/>
                <a:gd name="T32" fmla="*/ 37 w 84"/>
                <a:gd name="T33" fmla="*/ 90 h 103"/>
                <a:gd name="T34" fmla="*/ 37 w 84"/>
                <a:gd name="T35" fmla="*/ 83 h 103"/>
                <a:gd name="T36" fmla="*/ 32 w 84"/>
                <a:gd name="T37" fmla="*/ 74 h 103"/>
                <a:gd name="T38" fmla="*/ 42 w 84"/>
                <a:gd name="T39" fmla="*/ 65 h 103"/>
                <a:gd name="T40" fmla="*/ 52 w 84"/>
                <a:gd name="T41" fmla="*/ 74 h 103"/>
                <a:gd name="T42" fmla="*/ 47 w 84"/>
                <a:gd name="T43" fmla="*/ 83 h 103"/>
                <a:gd name="T44" fmla="*/ 58 w 84"/>
                <a:gd name="T45" fmla="*/ 52 h 103"/>
                <a:gd name="T46" fmla="*/ 26 w 84"/>
                <a:gd name="T47" fmla="*/ 52 h 103"/>
                <a:gd name="T48" fmla="*/ 26 w 84"/>
                <a:gd name="T49" fmla="*/ 29 h 103"/>
                <a:gd name="T50" fmla="*/ 42 w 84"/>
                <a:gd name="T51" fmla="*/ 13 h 103"/>
                <a:gd name="T52" fmla="*/ 58 w 84"/>
                <a:gd name="T53" fmla="*/ 29 h 103"/>
                <a:gd name="T54" fmla="*/ 58 w 84"/>
                <a:gd name="T55" fmla="*/ 5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" h="103">
                  <a:moveTo>
                    <a:pt x="77" y="52"/>
                  </a:moveTo>
                  <a:cubicBezTo>
                    <a:pt x="71" y="52"/>
                    <a:pt x="71" y="52"/>
                    <a:pt x="71" y="52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13"/>
                    <a:pt x="58" y="0"/>
                    <a:pt x="42" y="0"/>
                  </a:cubicBezTo>
                  <a:cubicBezTo>
                    <a:pt x="26" y="0"/>
                    <a:pt x="13" y="13"/>
                    <a:pt x="13" y="29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3" y="52"/>
                    <a:pt x="0" y="55"/>
                    <a:pt x="0" y="5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3"/>
                    <a:pt x="6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81" y="103"/>
                    <a:pt x="84" y="100"/>
                    <a:pt x="84" y="97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5"/>
                    <a:pt x="81" y="52"/>
                    <a:pt x="77" y="52"/>
                  </a:cubicBezTo>
                  <a:close/>
                  <a:moveTo>
                    <a:pt x="47" y="83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4" y="81"/>
                    <a:pt x="32" y="78"/>
                    <a:pt x="32" y="74"/>
                  </a:cubicBezTo>
                  <a:cubicBezTo>
                    <a:pt x="32" y="69"/>
                    <a:pt x="37" y="65"/>
                    <a:pt x="42" y="65"/>
                  </a:cubicBezTo>
                  <a:cubicBezTo>
                    <a:pt x="47" y="65"/>
                    <a:pt x="52" y="69"/>
                    <a:pt x="52" y="74"/>
                  </a:cubicBezTo>
                  <a:cubicBezTo>
                    <a:pt x="52" y="78"/>
                    <a:pt x="50" y="81"/>
                    <a:pt x="47" y="83"/>
                  </a:cubicBezTo>
                  <a:close/>
                  <a:moveTo>
                    <a:pt x="58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0"/>
                    <a:pt x="33" y="13"/>
                    <a:pt x="42" y="13"/>
                  </a:cubicBezTo>
                  <a:cubicBezTo>
                    <a:pt x="51" y="13"/>
                    <a:pt x="58" y="20"/>
                    <a:pt x="58" y="29"/>
                  </a:cubicBezTo>
                  <a:lnTo>
                    <a:pt x="58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Freeform 34"/>
          <p:cNvSpPr>
            <a:spLocks noEditPoints="1"/>
          </p:cNvSpPr>
          <p:nvPr/>
        </p:nvSpPr>
        <p:spPr bwMode="auto">
          <a:xfrm>
            <a:off x="3247413" y="1904477"/>
            <a:ext cx="376238" cy="36671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93 w 128"/>
              <a:gd name="T11" fmla="*/ 88 h 128"/>
              <a:gd name="T12" fmla="*/ 93 w 128"/>
              <a:gd name="T13" fmla="*/ 94 h 128"/>
              <a:gd name="T14" fmla="*/ 90 w 128"/>
              <a:gd name="T15" fmla="*/ 95 h 128"/>
              <a:gd name="T16" fmla="*/ 87 w 128"/>
              <a:gd name="T17" fmla="*/ 94 h 128"/>
              <a:gd name="T18" fmla="*/ 64 w 128"/>
              <a:gd name="T19" fmla="*/ 70 h 128"/>
              <a:gd name="T20" fmla="*/ 40 w 128"/>
              <a:gd name="T21" fmla="*/ 94 h 128"/>
              <a:gd name="T22" fmla="*/ 37 w 128"/>
              <a:gd name="T23" fmla="*/ 95 h 128"/>
              <a:gd name="T24" fmla="*/ 34 w 128"/>
              <a:gd name="T25" fmla="*/ 94 h 128"/>
              <a:gd name="T26" fmla="*/ 34 w 128"/>
              <a:gd name="T27" fmla="*/ 88 h 128"/>
              <a:gd name="T28" fmla="*/ 58 w 128"/>
              <a:gd name="T29" fmla="*/ 64 h 128"/>
              <a:gd name="T30" fmla="*/ 34 w 128"/>
              <a:gd name="T31" fmla="*/ 41 h 128"/>
              <a:gd name="T32" fmla="*/ 34 w 128"/>
              <a:gd name="T33" fmla="*/ 35 h 128"/>
              <a:gd name="T34" fmla="*/ 40 w 128"/>
              <a:gd name="T35" fmla="*/ 35 h 128"/>
              <a:gd name="T36" fmla="*/ 64 w 128"/>
              <a:gd name="T37" fmla="*/ 59 h 128"/>
              <a:gd name="T38" fmla="*/ 87 w 128"/>
              <a:gd name="T39" fmla="*/ 35 h 128"/>
              <a:gd name="T40" fmla="*/ 93 w 128"/>
              <a:gd name="T41" fmla="*/ 35 h 128"/>
              <a:gd name="T42" fmla="*/ 93 w 128"/>
              <a:gd name="T43" fmla="*/ 41 h 128"/>
              <a:gd name="T44" fmla="*/ 69 w 128"/>
              <a:gd name="T45" fmla="*/ 64 h 128"/>
              <a:gd name="T46" fmla="*/ 93 w 128"/>
              <a:gd name="T47" fmla="*/ 8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100"/>
                  <a:pt x="28" y="128"/>
                  <a:pt x="64" y="128"/>
                </a:cubicBezTo>
                <a:cubicBezTo>
                  <a:pt x="99" y="128"/>
                  <a:pt x="128" y="100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93" y="88"/>
                </a:moveTo>
                <a:cubicBezTo>
                  <a:pt x="94" y="89"/>
                  <a:pt x="94" y="92"/>
                  <a:pt x="93" y="94"/>
                </a:cubicBezTo>
                <a:cubicBezTo>
                  <a:pt x="92" y="94"/>
                  <a:pt x="91" y="95"/>
                  <a:pt x="90" y="95"/>
                </a:cubicBezTo>
                <a:cubicBezTo>
                  <a:pt x="89" y="95"/>
                  <a:pt x="88" y="94"/>
                  <a:pt x="87" y="94"/>
                </a:cubicBezTo>
                <a:cubicBezTo>
                  <a:pt x="64" y="70"/>
                  <a:pt x="64" y="70"/>
                  <a:pt x="64" y="70"/>
                </a:cubicBezTo>
                <a:cubicBezTo>
                  <a:pt x="40" y="94"/>
                  <a:pt x="40" y="94"/>
                  <a:pt x="40" y="94"/>
                </a:cubicBezTo>
                <a:cubicBezTo>
                  <a:pt x="39" y="94"/>
                  <a:pt x="38" y="95"/>
                  <a:pt x="37" y="95"/>
                </a:cubicBezTo>
                <a:cubicBezTo>
                  <a:pt x="36" y="95"/>
                  <a:pt x="35" y="94"/>
                  <a:pt x="34" y="94"/>
                </a:cubicBezTo>
                <a:cubicBezTo>
                  <a:pt x="33" y="92"/>
                  <a:pt x="33" y="89"/>
                  <a:pt x="34" y="88"/>
                </a:cubicBezTo>
                <a:cubicBezTo>
                  <a:pt x="58" y="64"/>
                  <a:pt x="58" y="64"/>
                  <a:pt x="58" y="64"/>
                </a:cubicBezTo>
                <a:cubicBezTo>
                  <a:pt x="34" y="41"/>
                  <a:pt x="34" y="41"/>
                  <a:pt x="34" y="41"/>
                </a:cubicBezTo>
                <a:cubicBezTo>
                  <a:pt x="33" y="39"/>
                  <a:pt x="33" y="37"/>
                  <a:pt x="34" y="35"/>
                </a:cubicBezTo>
                <a:cubicBezTo>
                  <a:pt x="36" y="34"/>
                  <a:pt x="39" y="34"/>
                  <a:pt x="40" y="35"/>
                </a:cubicBezTo>
                <a:cubicBezTo>
                  <a:pt x="64" y="59"/>
                  <a:pt x="64" y="59"/>
                  <a:pt x="64" y="59"/>
                </a:cubicBezTo>
                <a:cubicBezTo>
                  <a:pt x="87" y="35"/>
                  <a:pt x="87" y="35"/>
                  <a:pt x="87" y="35"/>
                </a:cubicBezTo>
                <a:cubicBezTo>
                  <a:pt x="89" y="34"/>
                  <a:pt x="91" y="34"/>
                  <a:pt x="93" y="35"/>
                </a:cubicBezTo>
                <a:cubicBezTo>
                  <a:pt x="94" y="37"/>
                  <a:pt x="94" y="39"/>
                  <a:pt x="93" y="41"/>
                </a:cubicBezTo>
                <a:cubicBezTo>
                  <a:pt x="69" y="64"/>
                  <a:pt x="69" y="64"/>
                  <a:pt x="69" y="64"/>
                </a:cubicBezTo>
                <a:lnTo>
                  <a:pt x="93" y="88"/>
                </a:ln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38"/>
          <p:cNvSpPr>
            <a:spLocks noEditPoints="1"/>
          </p:cNvSpPr>
          <p:nvPr/>
        </p:nvSpPr>
        <p:spPr bwMode="auto">
          <a:xfrm>
            <a:off x="7338715" y="1967584"/>
            <a:ext cx="366713" cy="236537"/>
          </a:xfrm>
          <a:custGeom>
            <a:avLst/>
            <a:gdLst>
              <a:gd name="T0" fmla="*/ 32 w 128"/>
              <a:gd name="T1" fmla="*/ 15 h 83"/>
              <a:gd name="T2" fmla="*/ 18 w 128"/>
              <a:gd name="T3" fmla="*/ 29 h 83"/>
              <a:gd name="T4" fmla="*/ 3 w 128"/>
              <a:gd name="T5" fmla="*/ 15 h 83"/>
              <a:gd name="T6" fmla="*/ 18 w 128"/>
              <a:gd name="T7" fmla="*/ 0 h 83"/>
              <a:gd name="T8" fmla="*/ 32 w 128"/>
              <a:gd name="T9" fmla="*/ 15 h 83"/>
              <a:gd name="T10" fmla="*/ 96 w 128"/>
              <a:gd name="T11" fmla="*/ 15 h 83"/>
              <a:gd name="T12" fmla="*/ 111 w 128"/>
              <a:gd name="T13" fmla="*/ 29 h 83"/>
              <a:gd name="T14" fmla="*/ 126 w 128"/>
              <a:gd name="T15" fmla="*/ 15 h 83"/>
              <a:gd name="T16" fmla="*/ 111 w 128"/>
              <a:gd name="T17" fmla="*/ 0 h 83"/>
              <a:gd name="T18" fmla="*/ 96 w 128"/>
              <a:gd name="T19" fmla="*/ 15 h 83"/>
              <a:gd name="T20" fmla="*/ 56 w 128"/>
              <a:gd name="T21" fmla="*/ 65 h 83"/>
              <a:gd name="T22" fmla="*/ 59 w 128"/>
              <a:gd name="T23" fmla="*/ 57 h 83"/>
              <a:gd name="T24" fmla="*/ 37 w 128"/>
              <a:gd name="T25" fmla="*/ 43 h 83"/>
              <a:gd name="T26" fmla="*/ 30 w 128"/>
              <a:gd name="T27" fmla="*/ 36 h 83"/>
              <a:gd name="T28" fmla="*/ 30 w 128"/>
              <a:gd name="T29" fmla="*/ 36 h 83"/>
              <a:gd name="T30" fmla="*/ 22 w 128"/>
              <a:gd name="T31" fmla="*/ 33 h 83"/>
              <a:gd name="T32" fmla="*/ 14 w 128"/>
              <a:gd name="T33" fmla="*/ 33 h 83"/>
              <a:gd name="T34" fmla="*/ 0 w 128"/>
              <a:gd name="T35" fmla="*/ 46 h 83"/>
              <a:gd name="T36" fmla="*/ 0 w 128"/>
              <a:gd name="T37" fmla="*/ 76 h 83"/>
              <a:gd name="T38" fmla="*/ 7 w 128"/>
              <a:gd name="T39" fmla="*/ 83 h 83"/>
              <a:gd name="T40" fmla="*/ 28 w 128"/>
              <a:gd name="T41" fmla="*/ 83 h 83"/>
              <a:gd name="T42" fmla="*/ 35 w 128"/>
              <a:gd name="T43" fmla="*/ 76 h 83"/>
              <a:gd name="T44" fmla="*/ 35 w 128"/>
              <a:gd name="T45" fmla="*/ 59 h 83"/>
              <a:gd name="T46" fmla="*/ 58 w 128"/>
              <a:gd name="T47" fmla="*/ 70 h 83"/>
              <a:gd name="T48" fmla="*/ 56 w 128"/>
              <a:gd name="T49" fmla="*/ 65 h 83"/>
              <a:gd name="T50" fmla="*/ 115 w 128"/>
              <a:gd name="T51" fmla="*/ 33 h 83"/>
              <a:gd name="T52" fmla="*/ 107 w 128"/>
              <a:gd name="T53" fmla="*/ 33 h 83"/>
              <a:gd name="T54" fmla="*/ 99 w 128"/>
              <a:gd name="T55" fmla="*/ 36 h 83"/>
              <a:gd name="T56" fmla="*/ 98 w 128"/>
              <a:gd name="T57" fmla="*/ 36 h 83"/>
              <a:gd name="T58" fmla="*/ 91 w 128"/>
              <a:gd name="T59" fmla="*/ 43 h 83"/>
              <a:gd name="T60" fmla="*/ 66 w 128"/>
              <a:gd name="T61" fmla="*/ 58 h 83"/>
              <a:gd name="T62" fmla="*/ 60 w 128"/>
              <a:gd name="T63" fmla="*/ 65 h 83"/>
              <a:gd name="T64" fmla="*/ 66 w 128"/>
              <a:gd name="T65" fmla="*/ 70 h 83"/>
              <a:gd name="T66" fmla="*/ 67 w 128"/>
              <a:gd name="T67" fmla="*/ 70 h 83"/>
              <a:gd name="T68" fmla="*/ 94 w 128"/>
              <a:gd name="T69" fmla="*/ 59 h 83"/>
              <a:gd name="T70" fmla="*/ 94 w 128"/>
              <a:gd name="T71" fmla="*/ 76 h 83"/>
              <a:gd name="T72" fmla="*/ 101 w 128"/>
              <a:gd name="T73" fmla="*/ 83 h 83"/>
              <a:gd name="T74" fmla="*/ 121 w 128"/>
              <a:gd name="T75" fmla="*/ 83 h 83"/>
              <a:gd name="T76" fmla="*/ 128 w 128"/>
              <a:gd name="T77" fmla="*/ 76 h 83"/>
              <a:gd name="T78" fmla="*/ 128 w 128"/>
              <a:gd name="T79" fmla="*/ 46 h 83"/>
              <a:gd name="T80" fmla="*/ 115 w 128"/>
              <a:gd name="T81" fmla="*/ 33 h 83"/>
              <a:gd name="T82" fmla="*/ 115 w 128"/>
              <a:gd name="T83" fmla="*/ 33 h 83"/>
              <a:gd name="T84" fmla="*/ 115 w 128"/>
              <a:gd name="T85" fmla="*/ 3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83">
                <a:moveTo>
                  <a:pt x="32" y="15"/>
                </a:moveTo>
                <a:cubicBezTo>
                  <a:pt x="32" y="23"/>
                  <a:pt x="26" y="29"/>
                  <a:pt x="18" y="29"/>
                </a:cubicBezTo>
                <a:cubicBezTo>
                  <a:pt x="10" y="29"/>
                  <a:pt x="3" y="23"/>
                  <a:pt x="3" y="15"/>
                </a:cubicBezTo>
                <a:cubicBezTo>
                  <a:pt x="3" y="7"/>
                  <a:pt x="10" y="0"/>
                  <a:pt x="18" y="0"/>
                </a:cubicBezTo>
                <a:cubicBezTo>
                  <a:pt x="26" y="0"/>
                  <a:pt x="32" y="7"/>
                  <a:pt x="32" y="15"/>
                </a:cubicBezTo>
                <a:close/>
                <a:moveTo>
                  <a:pt x="96" y="15"/>
                </a:moveTo>
                <a:cubicBezTo>
                  <a:pt x="96" y="23"/>
                  <a:pt x="103" y="29"/>
                  <a:pt x="111" y="29"/>
                </a:cubicBezTo>
                <a:cubicBezTo>
                  <a:pt x="119" y="29"/>
                  <a:pt x="126" y="23"/>
                  <a:pt x="126" y="15"/>
                </a:cubicBezTo>
                <a:cubicBezTo>
                  <a:pt x="126" y="7"/>
                  <a:pt x="119" y="0"/>
                  <a:pt x="111" y="0"/>
                </a:cubicBezTo>
                <a:cubicBezTo>
                  <a:pt x="103" y="0"/>
                  <a:pt x="96" y="7"/>
                  <a:pt x="96" y="15"/>
                </a:cubicBezTo>
                <a:close/>
                <a:moveTo>
                  <a:pt x="56" y="65"/>
                </a:moveTo>
                <a:cubicBezTo>
                  <a:pt x="56" y="62"/>
                  <a:pt x="57" y="59"/>
                  <a:pt x="59" y="57"/>
                </a:cubicBezTo>
                <a:cubicBezTo>
                  <a:pt x="47" y="55"/>
                  <a:pt x="42" y="49"/>
                  <a:pt x="37" y="43"/>
                </a:cubicBezTo>
                <a:cubicBezTo>
                  <a:pt x="35" y="40"/>
                  <a:pt x="33" y="38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8" y="34"/>
                  <a:pt x="25" y="33"/>
                  <a:pt x="22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6" y="33"/>
                  <a:pt x="0" y="39"/>
                  <a:pt x="0" y="4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0"/>
                  <a:pt x="4" y="83"/>
                  <a:pt x="7" y="83"/>
                </a:cubicBezTo>
                <a:cubicBezTo>
                  <a:pt x="28" y="83"/>
                  <a:pt x="28" y="83"/>
                  <a:pt x="28" y="83"/>
                </a:cubicBezTo>
                <a:cubicBezTo>
                  <a:pt x="32" y="83"/>
                  <a:pt x="35" y="80"/>
                  <a:pt x="35" y="76"/>
                </a:cubicBezTo>
                <a:cubicBezTo>
                  <a:pt x="35" y="59"/>
                  <a:pt x="35" y="59"/>
                  <a:pt x="35" y="59"/>
                </a:cubicBezTo>
                <a:cubicBezTo>
                  <a:pt x="40" y="64"/>
                  <a:pt x="47" y="68"/>
                  <a:pt x="58" y="70"/>
                </a:cubicBezTo>
                <a:cubicBezTo>
                  <a:pt x="57" y="68"/>
                  <a:pt x="56" y="67"/>
                  <a:pt x="56" y="65"/>
                </a:cubicBezTo>
                <a:close/>
                <a:moveTo>
                  <a:pt x="115" y="33"/>
                </a:moveTo>
                <a:cubicBezTo>
                  <a:pt x="107" y="33"/>
                  <a:pt x="107" y="33"/>
                  <a:pt x="107" y="33"/>
                </a:cubicBezTo>
                <a:cubicBezTo>
                  <a:pt x="104" y="33"/>
                  <a:pt x="101" y="34"/>
                  <a:pt x="99" y="36"/>
                </a:cubicBezTo>
                <a:cubicBezTo>
                  <a:pt x="99" y="36"/>
                  <a:pt x="98" y="36"/>
                  <a:pt x="98" y="36"/>
                </a:cubicBezTo>
                <a:cubicBezTo>
                  <a:pt x="96" y="38"/>
                  <a:pt x="94" y="40"/>
                  <a:pt x="91" y="43"/>
                </a:cubicBezTo>
                <a:cubicBezTo>
                  <a:pt x="87" y="49"/>
                  <a:pt x="81" y="56"/>
                  <a:pt x="66" y="58"/>
                </a:cubicBezTo>
                <a:cubicBezTo>
                  <a:pt x="62" y="58"/>
                  <a:pt x="60" y="61"/>
                  <a:pt x="60" y="65"/>
                </a:cubicBezTo>
                <a:cubicBezTo>
                  <a:pt x="61" y="68"/>
                  <a:pt x="63" y="70"/>
                  <a:pt x="66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80" y="69"/>
                  <a:pt x="88" y="64"/>
                  <a:pt x="94" y="59"/>
                </a:cubicBezTo>
                <a:cubicBezTo>
                  <a:pt x="94" y="76"/>
                  <a:pt x="94" y="76"/>
                  <a:pt x="94" y="76"/>
                </a:cubicBezTo>
                <a:cubicBezTo>
                  <a:pt x="94" y="80"/>
                  <a:pt x="97" y="83"/>
                  <a:pt x="101" y="83"/>
                </a:cubicBezTo>
                <a:cubicBezTo>
                  <a:pt x="121" y="83"/>
                  <a:pt x="121" y="83"/>
                  <a:pt x="121" y="83"/>
                </a:cubicBezTo>
                <a:cubicBezTo>
                  <a:pt x="125" y="83"/>
                  <a:pt x="128" y="80"/>
                  <a:pt x="128" y="76"/>
                </a:cubicBezTo>
                <a:cubicBezTo>
                  <a:pt x="128" y="46"/>
                  <a:pt x="128" y="46"/>
                  <a:pt x="128" y="46"/>
                </a:cubicBezTo>
                <a:cubicBezTo>
                  <a:pt x="128" y="39"/>
                  <a:pt x="122" y="33"/>
                  <a:pt x="115" y="33"/>
                </a:cubicBezTo>
                <a:close/>
                <a:moveTo>
                  <a:pt x="115" y="33"/>
                </a:moveTo>
                <a:cubicBezTo>
                  <a:pt x="115" y="33"/>
                  <a:pt x="115" y="33"/>
                  <a:pt x="115" y="33"/>
                </a:cubicBezTo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5756033" y="4192859"/>
            <a:ext cx="360362" cy="366712"/>
            <a:chOff x="2700338" y="1836738"/>
            <a:chExt cx="360362" cy="366712"/>
          </a:xfrm>
          <a:solidFill>
            <a:srgbClr val="374B0F"/>
          </a:solidFill>
        </p:grpSpPr>
        <p:sp>
          <p:nvSpPr>
            <p:cNvPr id="105" name="Freeform 42"/>
            <p:cNvSpPr>
              <a:spLocks/>
            </p:cNvSpPr>
            <p:nvPr/>
          </p:nvSpPr>
          <p:spPr bwMode="auto">
            <a:xfrm>
              <a:off x="2838450" y="2146300"/>
              <a:ext cx="84137" cy="57150"/>
            </a:xfrm>
            <a:custGeom>
              <a:avLst/>
              <a:gdLst>
                <a:gd name="T0" fmla="*/ 29 w 29"/>
                <a:gd name="T1" fmla="*/ 4 h 20"/>
                <a:gd name="T2" fmla="*/ 29 w 29"/>
                <a:gd name="T3" fmla="*/ 8 h 20"/>
                <a:gd name="T4" fmla="*/ 24 w 29"/>
                <a:gd name="T5" fmla="*/ 14 h 20"/>
                <a:gd name="T6" fmla="*/ 23 w 29"/>
                <a:gd name="T7" fmla="*/ 17 h 20"/>
                <a:gd name="T8" fmla="*/ 19 w 29"/>
                <a:gd name="T9" fmla="*/ 20 h 20"/>
                <a:gd name="T10" fmla="*/ 10 w 29"/>
                <a:gd name="T11" fmla="*/ 20 h 20"/>
                <a:gd name="T12" fmla="*/ 6 w 29"/>
                <a:gd name="T13" fmla="*/ 17 h 20"/>
                <a:gd name="T14" fmla="*/ 5 w 29"/>
                <a:gd name="T15" fmla="*/ 14 h 20"/>
                <a:gd name="T16" fmla="*/ 0 w 29"/>
                <a:gd name="T17" fmla="*/ 8 h 20"/>
                <a:gd name="T18" fmla="*/ 0 w 29"/>
                <a:gd name="T19" fmla="*/ 4 h 20"/>
                <a:gd name="T20" fmla="*/ 3 w 29"/>
                <a:gd name="T21" fmla="*/ 0 h 20"/>
                <a:gd name="T22" fmla="*/ 25 w 29"/>
                <a:gd name="T23" fmla="*/ 0 h 20"/>
                <a:gd name="T24" fmla="*/ 29 w 29"/>
                <a:gd name="T2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0">
                  <a:moveTo>
                    <a:pt x="29" y="4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11"/>
                    <a:pt x="27" y="13"/>
                    <a:pt x="24" y="1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1" y="20"/>
                    <a:pt x="1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6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3"/>
                    <a:pt x="0" y="11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9" y="2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3"/>
            <p:cNvSpPr>
              <a:spLocks/>
            </p:cNvSpPr>
            <p:nvPr/>
          </p:nvSpPr>
          <p:spPr bwMode="auto">
            <a:xfrm>
              <a:off x="2787650" y="1922463"/>
              <a:ext cx="185737" cy="212725"/>
            </a:xfrm>
            <a:custGeom>
              <a:avLst/>
              <a:gdLst>
                <a:gd name="T0" fmla="*/ 63 w 63"/>
                <a:gd name="T1" fmla="*/ 32 h 74"/>
                <a:gd name="T2" fmla="*/ 54 w 63"/>
                <a:gd name="T3" fmla="*/ 54 h 74"/>
                <a:gd name="T4" fmla="*/ 46 w 63"/>
                <a:gd name="T5" fmla="*/ 69 h 74"/>
                <a:gd name="T6" fmla="*/ 41 w 63"/>
                <a:gd name="T7" fmla="*/ 74 h 74"/>
                <a:gd name="T8" fmla="*/ 22 w 63"/>
                <a:gd name="T9" fmla="*/ 74 h 74"/>
                <a:gd name="T10" fmla="*/ 17 w 63"/>
                <a:gd name="T11" fmla="*/ 69 h 74"/>
                <a:gd name="T12" fmla="*/ 9 w 63"/>
                <a:gd name="T13" fmla="*/ 54 h 74"/>
                <a:gd name="T14" fmla="*/ 0 w 63"/>
                <a:gd name="T15" fmla="*/ 32 h 74"/>
                <a:gd name="T16" fmla="*/ 31 w 63"/>
                <a:gd name="T17" fmla="*/ 0 h 74"/>
                <a:gd name="T18" fmla="*/ 63 w 63"/>
                <a:gd name="T1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74">
                  <a:moveTo>
                    <a:pt x="63" y="32"/>
                  </a:moveTo>
                  <a:cubicBezTo>
                    <a:pt x="63" y="40"/>
                    <a:pt x="60" y="48"/>
                    <a:pt x="54" y="54"/>
                  </a:cubicBezTo>
                  <a:cubicBezTo>
                    <a:pt x="50" y="58"/>
                    <a:pt x="47" y="63"/>
                    <a:pt x="46" y="69"/>
                  </a:cubicBezTo>
                  <a:cubicBezTo>
                    <a:pt x="46" y="72"/>
                    <a:pt x="44" y="74"/>
                    <a:pt x="4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4"/>
                    <a:pt x="17" y="72"/>
                    <a:pt x="17" y="69"/>
                  </a:cubicBezTo>
                  <a:cubicBezTo>
                    <a:pt x="16" y="63"/>
                    <a:pt x="13" y="58"/>
                    <a:pt x="9" y="54"/>
                  </a:cubicBezTo>
                  <a:cubicBezTo>
                    <a:pt x="3" y="48"/>
                    <a:pt x="0" y="40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/>
            <p:cNvSpPr>
              <a:spLocks/>
            </p:cNvSpPr>
            <p:nvPr/>
          </p:nvSpPr>
          <p:spPr bwMode="auto">
            <a:xfrm>
              <a:off x="2870200" y="1836738"/>
              <a:ext cx="20637" cy="57150"/>
            </a:xfrm>
            <a:custGeom>
              <a:avLst/>
              <a:gdLst>
                <a:gd name="T0" fmla="*/ 3 w 7"/>
                <a:gd name="T1" fmla="*/ 20 h 20"/>
                <a:gd name="T2" fmla="*/ 7 w 7"/>
                <a:gd name="T3" fmla="*/ 16 h 20"/>
                <a:gd name="T4" fmla="*/ 7 w 7"/>
                <a:gd name="T5" fmla="*/ 4 h 20"/>
                <a:gd name="T6" fmla="*/ 3 w 7"/>
                <a:gd name="T7" fmla="*/ 0 h 20"/>
                <a:gd name="T8" fmla="*/ 0 w 7"/>
                <a:gd name="T9" fmla="*/ 4 h 20"/>
                <a:gd name="T10" fmla="*/ 0 w 7"/>
                <a:gd name="T11" fmla="*/ 16 h 20"/>
                <a:gd name="T12" fmla="*/ 3 w 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0">
                  <a:moveTo>
                    <a:pt x="3" y="20"/>
                  </a:moveTo>
                  <a:cubicBezTo>
                    <a:pt x="5" y="20"/>
                    <a:pt x="7" y="18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5"/>
            <p:cNvSpPr>
              <a:spLocks/>
            </p:cNvSpPr>
            <p:nvPr/>
          </p:nvSpPr>
          <p:spPr bwMode="auto">
            <a:xfrm>
              <a:off x="2700338" y="2003425"/>
              <a:ext cx="58737" cy="19050"/>
            </a:xfrm>
            <a:custGeom>
              <a:avLst/>
              <a:gdLst>
                <a:gd name="T0" fmla="*/ 20 w 20"/>
                <a:gd name="T1" fmla="*/ 4 h 7"/>
                <a:gd name="T2" fmla="*/ 16 w 20"/>
                <a:gd name="T3" fmla="*/ 0 h 7"/>
                <a:gd name="T4" fmla="*/ 4 w 20"/>
                <a:gd name="T5" fmla="*/ 0 h 7"/>
                <a:gd name="T6" fmla="*/ 0 w 20"/>
                <a:gd name="T7" fmla="*/ 4 h 7"/>
                <a:gd name="T8" fmla="*/ 4 w 20"/>
                <a:gd name="T9" fmla="*/ 7 h 7"/>
                <a:gd name="T10" fmla="*/ 16 w 20"/>
                <a:gd name="T11" fmla="*/ 7 h 7"/>
                <a:gd name="T12" fmla="*/ 20 w 20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7">
                  <a:moveTo>
                    <a:pt x="20" y="4"/>
                  </a:moveTo>
                  <a:cubicBezTo>
                    <a:pt x="20" y="2"/>
                    <a:pt x="18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6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6"/>
            <p:cNvSpPr>
              <a:spLocks/>
            </p:cNvSpPr>
            <p:nvPr/>
          </p:nvSpPr>
          <p:spPr bwMode="auto">
            <a:xfrm>
              <a:off x="3001963" y="2003425"/>
              <a:ext cx="58737" cy="19050"/>
            </a:xfrm>
            <a:custGeom>
              <a:avLst/>
              <a:gdLst>
                <a:gd name="T0" fmla="*/ 16 w 20"/>
                <a:gd name="T1" fmla="*/ 0 h 7"/>
                <a:gd name="T2" fmla="*/ 4 w 20"/>
                <a:gd name="T3" fmla="*/ 0 h 7"/>
                <a:gd name="T4" fmla="*/ 0 w 20"/>
                <a:gd name="T5" fmla="*/ 4 h 7"/>
                <a:gd name="T6" fmla="*/ 4 w 20"/>
                <a:gd name="T7" fmla="*/ 7 h 7"/>
                <a:gd name="T8" fmla="*/ 16 w 20"/>
                <a:gd name="T9" fmla="*/ 7 h 7"/>
                <a:gd name="T10" fmla="*/ 20 w 20"/>
                <a:gd name="T11" fmla="*/ 4 h 7"/>
                <a:gd name="T12" fmla="*/ 16 w 2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7">
                  <a:moveTo>
                    <a:pt x="1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6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"/>
            <p:cNvSpPr>
              <a:spLocks/>
            </p:cNvSpPr>
            <p:nvPr/>
          </p:nvSpPr>
          <p:spPr bwMode="auto">
            <a:xfrm>
              <a:off x="2749550" y="2093913"/>
              <a:ext cx="47625" cy="46037"/>
            </a:xfrm>
            <a:custGeom>
              <a:avLst/>
              <a:gdLst>
                <a:gd name="T0" fmla="*/ 10 w 16"/>
                <a:gd name="T1" fmla="*/ 1 h 16"/>
                <a:gd name="T2" fmla="*/ 1 w 16"/>
                <a:gd name="T3" fmla="*/ 10 h 16"/>
                <a:gd name="T4" fmla="*/ 1 w 16"/>
                <a:gd name="T5" fmla="*/ 15 h 16"/>
                <a:gd name="T6" fmla="*/ 4 w 16"/>
                <a:gd name="T7" fmla="*/ 16 h 16"/>
                <a:gd name="T8" fmla="*/ 6 w 16"/>
                <a:gd name="T9" fmla="*/ 15 h 16"/>
                <a:gd name="T10" fmla="*/ 15 w 16"/>
                <a:gd name="T11" fmla="*/ 6 h 16"/>
                <a:gd name="T12" fmla="*/ 15 w 16"/>
                <a:gd name="T13" fmla="*/ 1 h 16"/>
                <a:gd name="T14" fmla="*/ 10 w 16"/>
                <a:gd name="T1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0" y="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4"/>
                    <a:pt x="1" y="15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6"/>
                    <a:pt x="5" y="16"/>
                    <a:pt x="6" y="1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3"/>
                    <a:pt x="15" y="1"/>
                  </a:cubicBezTo>
                  <a:cubicBezTo>
                    <a:pt x="13" y="0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8"/>
            <p:cNvSpPr>
              <a:spLocks/>
            </p:cNvSpPr>
            <p:nvPr/>
          </p:nvSpPr>
          <p:spPr bwMode="auto">
            <a:xfrm>
              <a:off x="2963863" y="1885950"/>
              <a:ext cx="47625" cy="46037"/>
            </a:xfrm>
            <a:custGeom>
              <a:avLst/>
              <a:gdLst>
                <a:gd name="T0" fmla="*/ 4 w 16"/>
                <a:gd name="T1" fmla="*/ 16 h 16"/>
                <a:gd name="T2" fmla="*/ 6 w 16"/>
                <a:gd name="T3" fmla="*/ 15 h 16"/>
                <a:gd name="T4" fmla="*/ 15 w 16"/>
                <a:gd name="T5" fmla="*/ 6 h 16"/>
                <a:gd name="T6" fmla="*/ 15 w 16"/>
                <a:gd name="T7" fmla="*/ 1 h 16"/>
                <a:gd name="T8" fmla="*/ 10 w 16"/>
                <a:gd name="T9" fmla="*/ 1 h 16"/>
                <a:gd name="T10" fmla="*/ 1 w 16"/>
                <a:gd name="T11" fmla="*/ 10 h 16"/>
                <a:gd name="T12" fmla="*/ 1 w 16"/>
                <a:gd name="T13" fmla="*/ 15 h 16"/>
                <a:gd name="T14" fmla="*/ 4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4" y="16"/>
                  </a:moveTo>
                  <a:cubicBezTo>
                    <a:pt x="4" y="16"/>
                    <a:pt x="5" y="16"/>
                    <a:pt x="6" y="1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3"/>
                    <a:pt x="15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4"/>
                    <a:pt x="1" y="15"/>
                  </a:cubicBezTo>
                  <a:cubicBezTo>
                    <a:pt x="2" y="16"/>
                    <a:pt x="3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9"/>
            <p:cNvSpPr>
              <a:spLocks/>
            </p:cNvSpPr>
            <p:nvPr/>
          </p:nvSpPr>
          <p:spPr bwMode="auto">
            <a:xfrm>
              <a:off x="2749550" y="1885950"/>
              <a:ext cx="47625" cy="46037"/>
            </a:xfrm>
            <a:custGeom>
              <a:avLst/>
              <a:gdLst>
                <a:gd name="T0" fmla="*/ 10 w 16"/>
                <a:gd name="T1" fmla="*/ 15 h 16"/>
                <a:gd name="T2" fmla="*/ 12 w 16"/>
                <a:gd name="T3" fmla="*/ 16 h 16"/>
                <a:gd name="T4" fmla="*/ 15 w 16"/>
                <a:gd name="T5" fmla="*/ 15 h 16"/>
                <a:gd name="T6" fmla="*/ 15 w 16"/>
                <a:gd name="T7" fmla="*/ 10 h 16"/>
                <a:gd name="T8" fmla="*/ 6 w 16"/>
                <a:gd name="T9" fmla="*/ 1 h 16"/>
                <a:gd name="T10" fmla="*/ 1 w 16"/>
                <a:gd name="T11" fmla="*/ 1 h 16"/>
                <a:gd name="T12" fmla="*/ 1 w 16"/>
                <a:gd name="T13" fmla="*/ 6 h 16"/>
                <a:gd name="T14" fmla="*/ 10 w 16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0" y="15"/>
                  </a:moveTo>
                  <a:cubicBezTo>
                    <a:pt x="11" y="16"/>
                    <a:pt x="11" y="16"/>
                    <a:pt x="12" y="16"/>
                  </a:cubicBezTo>
                  <a:cubicBezTo>
                    <a:pt x="13" y="16"/>
                    <a:pt x="14" y="16"/>
                    <a:pt x="15" y="15"/>
                  </a:cubicBezTo>
                  <a:cubicBezTo>
                    <a:pt x="16" y="14"/>
                    <a:pt x="16" y="11"/>
                    <a:pt x="15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2" y="0"/>
                    <a:pt x="1" y="1"/>
                  </a:cubicBezTo>
                  <a:cubicBezTo>
                    <a:pt x="0" y="3"/>
                    <a:pt x="0" y="5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"/>
            <p:cNvSpPr>
              <a:spLocks/>
            </p:cNvSpPr>
            <p:nvPr/>
          </p:nvSpPr>
          <p:spPr bwMode="auto">
            <a:xfrm>
              <a:off x="2963863" y="2093913"/>
              <a:ext cx="47625" cy="46037"/>
            </a:xfrm>
            <a:custGeom>
              <a:avLst/>
              <a:gdLst>
                <a:gd name="T0" fmla="*/ 6 w 16"/>
                <a:gd name="T1" fmla="*/ 1 h 16"/>
                <a:gd name="T2" fmla="*/ 1 w 16"/>
                <a:gd name="T3" fmla="*/ 1 h 16"/>
                <a:gd name="T4" fmla="*/ 1 w 16"/>
                <a:gd name="T5" fmla="*/ 6 h 16"/>
                <a:gd name="T6" fmla="*/ 10 w 16"/>
                <a:gd name="T7" fmla="*/ 15 h 16"/>
                <a:gd name="T8" fmla="*/ 12 w 16"/>
                <a:gd name="T9" fmla="*/ 16 h 16"/>
                <a:gd name="T10" fmla="*/ 15 w 16"/>
                <a:gd name="T11" fmla="*/ 15 h 16"/>
                <a:gd name="T12" fmla="*/ 15 w 16"/>
                <a:gd name="T13" fmla="*/ 10 h 16"/>
                <a:gd name="T14" fmla="*/ 6 w 16"/>
                <a:gd name="T1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6" y="1"/>
                  </a:moveTo>
                  <a:cubicBezTo>
                    <a:pt x="5" y="0"/>
                    <a:pt x="2" y="0"/>
                    <a:pt x="1" y="1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6"/>
                    <a:pt x="14" y="16"/>
                    <a:pt x="15" y="15"/>
                  </a:cubicBezTo>
                  <a:cubicBezTo>
                    <a:pt x="16" y="14"/>
                    <a:pt x="16" y="11"/>
                    <a:pt x="15" y="1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467975" y="3078390"/>
            <a:ext cx="417512" cy="273050"/>
            <a:chOff x="612775" y="2574926"/>
            <a:chExt cx="417512" cy="273050"/>
          </a:xfrm>
          <a:solidFill>
            <a:srgbClr val="374B0F"/>
          </a:solidFill>
        </p:grpSpPr>
        <p:sp>
          <p:nvSpPr>
            <p:cNvPr id="117" name="Freeform 54"/>
            <p:cNvSpPr>
              <a:spLocks/>
            </p:cNvSpPr>
            <p:nvPr/>
          </p:nvSpPr>
          <p:spPr bwMode="auto">
            <a:xfrm>
              <a:off x="654050" y="2693988"/>
              <a:ext cx="376237" cy="133350"/>
            </a:xfrm>
            <a:custGeom>
              <a:avLst/>
              <a:gdLst>
                <a:gd name="T0" fmla="*/ 200 w 200"/>
                <a:gd name="T1" fmla="*/ 16 h 72"/>
                <a:gd name="T2" fmla="*/ 197 w 200"/>
                <a:gd name="T3" fmla="*/ 19 h 72"/>
                <a:gd name="T4" fmla="*/ 122 w 200"/>
                <a:gd name="T5" fmla="*/ 61 h 72"/>
                <a:gd name="T6" fmla="*/ 114 w 200"/>
                <a:gd name="T7" fmla="*/ 64 h 72"/>
                <a:gd name="T8" fmla="*/ 84 w 200"/>
                <a:gd name="T9" fmla="*/ 65 h 72"/>
                <a:gd name="T10" fmla="*/ 59 w 200"/>
                <a:gd name="T11" fmla="*/ 60 h 72"/>
                <a:gd name="T12" fmla="*/ 37 w 200"/>
                <a:gd name="T13" fmla="*/ 57 h 72"/>
                <a:gd name="T14" fmla="*/ 7 w 200"/>
                <a:gd name="T15" fmla="*/ 66 h 72"/>
                <a:gd name="T16" fmla="*/ 0 w 200"/>
                <a:gd name="T17" fmla="*/ 72 h 72"/>
                <a:gd name="T18" fmla="*/ 0 w 200"/>
                <a:gd name="T19" fmla="*/ 36 h 72"/>
                <a:gd name="T20" fmla="*/ 0 w 200"/>
                <a:gd name="T21" fmla="*/ 19 h 72"/>
                <a:gd name="T22" fmla="*/ 5 w 200"/>
                <a:gd name="T23" fmla="*/ 16 h 72"/>
                <a:gd name="T24" fmla="*/ 31 w 200"/>
                <a:gd name="T25" fmla="*/ 2 h 72"/>
                <a:gd name="T26" fmla="*/ 41 w 200"/>
                <a:gd name="T27" fmla="*/ 0 h 72"/>
                <a:gd name="T28" fmla="*/ 66 w 200"/>
                <a:gd name="T29" fmla="*/ 4 h 72"/>
                <a:gd name="T30" fmla="*/ 101 w 200"/>
                <a:gd name="T31" fmla="*/ 13 h 72"/>
                <a:gd name="T32" fmla="*/ 126 w 200"/>
                <a:gd name="T33" fmla="*/ 13 h 72"/>
                <a:gd name="T34" fmla="*/ 126 w 200"/>
                <a:gd name="T35" fmla="*/ 13 h 72"/>
                <a:gd name="T36" fmla="*/ 135 w 200"/>
                <a:gd name="T37" fmla="*/ 22 h 72"/>
                <a:gd name="T38" fmla="*/ 135 w 200"/>
                <a:gd name="T39" fmla="*/ 22 h 72"/>
                <a:gd name="T40" fmla="*/ 126 w 200"/>
                <a:gd name="T41" fmla="*/ 31 h 72"/>
                <a:gd name="T42" fmla="*/ 78 w 200"/>
                <a:gd name="T43" fmla="*/ 31 h 72"/>
                <a:gd name="T44" fmla="*/ 76 w 200"/>
                <a:gd name="T45" fmla="*/ 33 h 72"/>
                <a:gd name="T46" fmla="*/ 78 w 200"/>
                <a:gd name="T47" fmla="*/ 36 h 72"/>
                <a:gd name="T48" fmla="*/ 126 w 200"/>
                <a:gd name="T49" fmla="*/ 36 h 72"/>
                <a:gd name="T50" fmla="*/ 139 w 200"/>
                <a:gd name="T51" fmla="*/ 23 h 72"/>
                <a:gd name="T52" fmla="*/ 176 w 200"/>
                <a:gd name="T53" fmla="*/ 8 h 72"/>
                <a:gd name="T54" fmla="*/ 187 w 200"/>
                <a:gd name="T55" fmla="*/ 6 h 72"/>
                <a:gd name="T56" fmla="*/ 199 w 200"/>
                <a:gd name="T57" fmla="*/ 12 h 72"/>
                <a:gd name="T58" fmla="*/ 200 w 200"/>
                <a:gd name="T5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0" h="72">
                  <a:moveTo>
                    <a:pt x="200" y="16"/>
                  </a:moveTo>
                  <a:cubicBezTo>
                    <a:pt x="199" y="18"/>
                    <a:pt x="199" y="19"/>
                    <a:pt x="197" y="19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0" y="62"/>
                    <a:pt x="117" y="63"/>
                    <a:pt x="114" y="64"/>
                  </a:cubicBezTo>
                  <a:cubicBezTo>
                    <a:pt x="105" y="67"/>
                    <a:pt x="94" y="67"/>
                    <a:pt x="84" y="65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5" y="59"/>
                    <a:pt x="47" y="58"/>
                    <a:pt x="37" y="57"/>
                  </a:cubicBezTo>
                  <a:cubicBezTo>
                    <a:pt x="26" y="56"/>
                    <a:pt x="16" y="59"/>
                    <a:pt x="7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3" y="17"/>
                    <a:pt x="5" y="16"/>
                  </a:cubicBezTo>
                  <a:cubicBezTo>
                    <a:pt x="12" y="11"/>
                    <a:pt x="25" y="4"/>
                    <a:pt x="31" y="2"/>
                  </a:cubicBezTo>
                  <a:cubicBezTo>
                    <a:pt x="34" y="1"/>
                    <a:pt x="37" y="0"/>
                    <a:pt x="41" y="0"/>
                  </a:cubicBezTo>
                  <a:cubicBezTo>
                    <a:pt x="49" y="0"/>
                    <a:pt x="58" y="1"/>
                    <a:pt x="66" y="4"/>
                  </a:cubicBezTo>
                  <a:cubicBezTo>
                    <a:pt x="76" y="7"/>
                    <a:pt x="94" y="13"/>
                    <a:pt x="101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1" y="13"/>
                    <a:pt x="134" y="17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7"/>
                    <a:pt x="131" y="31"/>
                    <a:pt x="126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1"/>
                    <a:pt x="76" y="32"/>
                    <a:pt x="76" y="33"/>
                  </a:cubicBezTo>
                  <a:cubicBezTo>
                    <a:pt x="76" y="34"/>
                    <a:pt x="77" y="36"/>
                    <a:pt x="78" y="36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33" y="36"/>
                    <a:pt x="138" y="30"/>
                    <a:pt x="139" y="23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9" y="7"/>
                    <a:pt x="183" y="6"/>
                    <a:pt x="187" y="6"/>
                  </a:cubicBezTo>
                  <a:cubicBezTo>
                    <a:pt x="193" y="6"/>
                    <a:pt x="197" y="8"/>
                    <a:pt x="199" y="12"/>
                  </a:cubicBezTo>
                  <a:cubicBezTo>
                    <a:pt x="200" y="14"/>
                    <a:pt x="200" y="15"/>
                    <a:pt x="20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5"/>
            <p:cNvSpPr>
              <a:spLocks/>
            </p:cNvSpPr>
            <p:nvPr/>
          </p:nvSpPr>
          <p:spPr bwMode="auto">
            <a:xfrm>
              <a:off x="612775" y="2711451"/>
              <a:ext cx="31750" cy="136525"/>
            </a:xfrm>
            <a:custGeom>
              <a:avLst/>
              <a:gdLst>
                <a:gd name="T0" fmla="*/ 17 w 17"/>
                <a:gd name="T1" fmla="*/ 5 h 73"/>
                <a:gd name="T2" fmla="*/ 17 w 17"/>
                <a:gd name="T3" fmla="*/ 68 h 73"/>
                <a:gd name="T4" fmla="*/ 12 w 17"/>
                <a:gd name="T5" fmla="*/ 73 h 73"/>
                <a:gd name="T6" fmla="*/ 5 w 17"/>
                <a:gd name="T7" fmla="*/ 73 h 73"/>
                <a:gd name="T8" fmla="*/ 0 w 17"/>
                <a:gd name="T9" fmla="*/ 68 h 73"/>
                <a:gd name="T10" fmla="*/ 0 w 17"/>
                <a:gd name="T11" fmla="*/ 5 h 73"/>
                <a:gd name="T12" fmla="*/ 5 w 17"/>
                <a:gd name="T13" fmla="*/ 0 h 73"/>
                <a:gd name="T14" fmla="*/ 12 w 17"/>
                <a:gd name="T15" fmla="*/ 0 h 73"/>
                <a:gd name="T16" fmla="*/ 17 w 17"/>
                <a:gd name="T17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73">
                  <a:moveTo>
                    <a:pt x="17" y="5"/>
                  </a:moveTo>
                  <a:cubicBezTo>
                    <a:pt x="17" y="68"/>
                    <a:pt x="17" y="68"/>
                    <a:pt x="17" y="68"/>
                  </a:cubicBezTo>
                  <a:cubicBezTo>
                    <a:pt x="17" y="71"/>
                    <a:pt x="14" y="73"/>
                    <a:pt x="12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73"/>
                    <a:pt x="0" y="71"/>
                    <a:pt x="0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6"/>
            <p:cNvSpPr>
              <a:spLocks noEditPoints="1"/>
            </p:cNvSpPr>
            <p:nvPr/>
          </p:nvSpPr>
          <p:spPr bwMode="auto">
            <a:xfrm>
              <a:off x="773113" y="2574926"/>
              <a:ext cx="214312" cy="104775"/>
            </a:xfrm>
            <a:custGeom>
              <a:avLst/>
              <a:gdLst>
                <a:gd name="T0" fmla="*/ 100 w 114"/>
                <a:gd name="T1" fmla="*/ 15 h 57"/>
                <a:gd name="T2" fmla="*/ 96 w 114"/>
                <a:gd name="T3" fmla="*/ 15 h 57"/>
                <a:gd name="T4" fmla="*/ 87 w 114"/>
                <a:gd name="T5" fmla="*/ 24 h 57"/>
                <a:gd name="T6" fmla="*/ 84 w 114"/>
                <a:gd name="T7" fmla="*/ 24 h 57"/>
                <a:gd name="T8" fmla="*/ 75 w 114"/>
                <a:gd name="T9" fmla="*/ 15 h 57"/>
                <a:gd name="T10" fmla="*/ 71 w 114"/>
                <a:gd name="T11" fmla="*/ 15 h 57"/>
                <a:gd name="T12" fmla="*/ 62 w 114"/>
                <a:gd name="T13" fmla="*/ 24 h 57"/>
                <a:gd name="T14" fmla="*/ 57 w 114"/>
                <a:gd name="T15" fmla="*/ 24 h 57"/>
                <a:gd name="T16" fmla="*/ 29 w 114"/>
                <a:gd name="T17" fmla="*/ 0 h 57"/>
                <a:gd name="T18" fmla="*/ 0 w 114"/>
                <a:gd name="T19" fmla="*/ 29 h 57"/>
                <a:gd name="T20" fmla="*/ 29 w 114"/>
                <a:gd name="T21" fmla="*/ 57 h 57"/>
                <a:gd name="T22" fmla="*/ 53 w 114"/>
                <a:gd name="T23" fmla="*/ 43 h 57"/>
                <a:gd name="T24" fmla="*/ 100 w 114"/>
                <a:gd name="T25" fmla="*/ 43 h 57"/>
                <a:gd name="T26" fmla="*/ 114 w 114"/>
                <a:gd name="T27" fmla="*/ 29 h 57"/>
                <a:gd name="T28" fmla="*/ 100 w 114"/>
                <a:gd name="T29" fmla="*/ 15 h 57"/>
                <a:gd name="T30" fmla="*/ 29 w 114"/>
                <a:gd name="T31" fmla="*/ 36 h 57"/>
                <a:gd name="T32" fmla="*/ 22 w 114"/>
                <a:gd name="T33" fmla="*/ 29 h 57"/>
                <a:gd name="T34" fmla="*/ 29 w 114"/>
                <a:gd name="T35" fmla="*/ 22 h 57"/>
                <a:gd name="T36" fmla="*/ 36 w 114"/>
                <a:gd name="T37" fmla="*/ 29 h 57"/>
                <a:gd name="T38" fmla="*/ 29 w 114"/>
                <a:gd name="T3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57">
                  <a:moveTo>
                    <a:pt x="100" y="15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4" y="10"/>
                    <a:pt x="43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39" y="57"/>
                    <a:pt x="48" y="51"/>
                    <a:pt x="53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14" y="29"/>
                    <a:pt x="114" y="29"/>
                    <a:pt x="114" y="29"/>
                  </a:cubicBezTo>
                  <a:lnTo>
                    <a:pt x="100" y="15"/>
                  </a:lnTo>
                  <a:close/>
                  <a:moveTo>
                    <a:pt x="29" y="36"/>
                  </a:moveTo>
                  <a:cubicBezTo>
                    <a:pt x="25" y="36"/>
                    <a:pt x="22" y="33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6" y="25"/>
                    <a:pt x="36" y="29"/>
                  </a:cubicBezTo>
                  <a:cubicBezTo>
                    <a:pt x="36" y="33"/>
                    <a:pt x="33" y="36"/>
                    <a:pt x="2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47413" y="2483841"/>
            <a:ext cx="366713" cy="357188"/>
            <a:chOff x="1333500" y="2444750"/>
            <a:chExt cx="366713" cy="357188"/>
          </a:xfrm>
          <a:solidFill>
            <a:srgbClr val="374B0F"/>
          </a:solidFill>
        </p:grpSpPr>
        <p:sp>
          <p:nvSpPr>
            <p:cNvPr id="123" name="Freeform 60"/>
            <p:cNvSpPr>
              <a:spLocks noEditPoints="1"/>
            </p:cNvSpPr>
            <p:nvPr/>
          </p:nvSpPr>
          <p:spPr bwMode="auto">
            <a:xfrm>
              <a:off x="1333500" y="2444750"/>
              <a:ext cx="366713" cy="357188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9 h 128"/>
                <a:gd name="T12" fmla="*/ 9 w 128"/>
                <a:gd name="T13" fmla="*/ 64 h 128"/>
                <a:gd name="T14" fmla="*/ 64 w 128"/>
                <a:gd name="T15" fmla="*/ 9 h 128"/>
                <a:gd name="T16" fmla="*/ 118 w 128"/>
                <a:gd name="T17" fmla="*/ 64 h 128"/>
                <a:gd name="T18" fmla="*/ 64 w 128"/>
                <a:gd name="T1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9"/>
                  </a:moveTo>
                  <a:cubicBezTo>
                    <a:pt x="33" y="119"/>
                    <a:pt x="9" y="94"/>
                    <a:pt x="9" y="64"/>
                  </a:cubicBezTo>
                  <a:cubicBezTo>
                    <a:pt x="9" y="34"/>
                    <a:pt x="33" y="9"/>
                    <a:pt x="64" y="9"/>
                  </a:cubicBezTo>
                  <a:cubicBezTo>
                    <a:pt x="94" y="9"/>
                    <a:pt x="118" y="34"/>
                    <a:pt x="118" y="64"/>
                  </a:cubicBezTo>
                  <a:cubicBezTo>
                    <a:pt x="118" y="94"/>
                    <a:pt x="94" y="119"/>
                    <a:pt x="6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"/>
            <p:cNvSpPr>
              <a:spLocks/>
            </p:cNvSpPr>
            <p:nvPr/>
          </p:nvSpPr>
          <p:spPr bwMode="auto">
            <a:xfrm>
              <a:off x="1428750" y="2613025"/>
              <a:ext cx="174625" cy="22225"/>
            </a:xfrm>
            <a:custGeom>
              <a:avLst/>
              <a:gdLst>
                <a:gd name="T0" fmla="*/ 35 w 61"/>
                <a:gd name="T1" fmla="*/ 8 h 8"/>
                <a:gd name="T2" fmla="*/ 57 w 61"/>
                <a:gd name="T3" fmla="*/ 8 h 8"/>
                <a:gd name="T4" fmla="*/ 61 w 61"/>
                <a:gd name="T5" fmla="*/ 4 h 8"/>
                <a:gd name="T6" fmla="*/ 57 w 61"/>
                <a:gd name="T7" fmla="*/ 0 h 8"/>
                <a:gd name="T8" fmla="*/ 35 w 61"/>
                <a:gd name="T9" fmla="*/ 0 h 8"/>
                <a:gd name="T10" fmla="*/ 27 w 61"/>
                <a:gd name="T11" fmla="*/ 0 h 8"/>
                <a:gd name="T12" fmla="*/ 4 w 61"/>
                <a:gd name="T13" fmla="*/ 0 h 8"/>
                <a:gd name="T14" fmla="*/ 0 w 61"/>
                <a:gd name="T15" fmla="*/ 4 h 8"/>
                <a:gd name="T16" fmla="*/ 1 w 61"/>
                <a:gd name="T17" fmla="*/ 7 h 8"/>
                <a:gd name="T18" fmla="*/ 4 w 61"/>
                <a:gd name="T19" fmla="*/ 8 h 8"/>
                <a:gd name="T20" fmla="*/ 27 w 61"/>
                <a:gd name="T21" fmla="*/ 8 h 8"/>
                <a:gd name="T22" fmla="*/ 35 w 61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8">
                  <a:moveTo>
                    <a:pt x="35" y="8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9" y="8"/>
                    <a:pt x="61" y="6"/>
                    <a:pt x="61" y="4"/>
                  </a:cubicBezTo>
                  <a:cubicBezTo>
                    <a:pt x="61" y="2"/>
                    <a:pt x="59" y="0"/>
                    <a:pt x="5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27" y="8"/>
                    <a:pt x="27" y="8"/>
                    <a:pt x="27" y="8"/>
                  </a:cubicBezTo>
                  <a:lnTo>
                    <a:pt x="35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926300" y="4196034"/>
            <a:ext cx="304799" cy="360363"/>
            <a:chOff x="2049463" y="2427287"/>
            <a:chExt cx="304799" cy="360363"/>
          </a:xfrm>
          <a:solidFill>
            <a:srgbClr val="374B0F"/>
          </a:solidFill>
        </p:grpSpPr>
        <p:sp>
          <p:nvSpPr>
            <p:cNvPr id="128" name="Freeform 65"/>
            <p:cNvSpPr>
              <a:spLocks/>
            </p:cNvSpPr>
            <p:nvPr/>
          </p:nvSpPr>
          <p:spPr bwMode="auto">
            <a:xfrm>
              <a:off x="2049463" y="2657475"/>
              <a:ext cx="138112" cy="130175"/>
            </a:xfrm>
            <a:custGeom>
              <a:avLst/>
              <a:gdLst>
                <a:gd name="T0" fmla="*/ 36 w 58"/>
                <a:gd name="T1" fmla="*/ 56 h 56"/>
                <a:gd name="T2" fmla="*/ 29 w 58"/>
                <a:gd name="T3" fmla="*/ 32 h 56"/>
                <a:gd name="T4" fmla="*/ 25 w 58"/>
                <a:gd name="T5" fmla="*/ 29 h 56"/>
                <a:gd name="T6" fmla="*/ 0 w 58"/>
                <a:gd name="T7" fmla="*/ 36 h 56"/>
                <a:gd name="T8" fmla="*/ 20 w 58"/>
                <a:gd name="T9" fmla="*/ 0 h 56"/>
                <a:gd name="T10" fmla="*/ 58 w 58"/>
                <a:gd name="T11" fmla="*/ 18 h 56"/>
                <a:gd name="T12" fmla="*/ 36 w 5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6">
                  <a:moveTo>
                    <a:pt x="36" y="56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29" y="30"/>
                    <a:pt x="27" y="29"/>
                    <a:pt x="25" y="2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9"/>
                    <a:pt x="43" y="16"/>
                    <a:pt x="58" y="18"/>
                  </a:cubicBezTo>
                  <a:lnTo>
                    <a:pt x="3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6"/>
            <p:cNvSpPr>
              <a:spLocks/>
            </p:cNvSpPr>
            <p:nvPr/>
          </p:nvSpPr>
          <p:spPr bwMode="auto">
            <a:xfrm>
              <a:off x="2216150" y="2657475"/>
              <a:ext cx="138112" cy="130175"/>
            </a:xfrm>
            <a:custGeom>
              <a:avLst/>
              <a:gdLst>
                <a:gd name="T0" fmla="*/ 34 w 58"/>
                <a:gd name="T1" fmla="*/ 29 h 56"/>
                <a:gd name="T2" fmla="*/ 29 w 58"/>
                <a:gd name="T3" fmla="*/ 32 h 56"/>
                <a:gd name="T4" fmla="*/ 23 w 58"/>
                <a:gd name="T5" fmla="*/ 56 h 56"/>
                <a:gd name="T6" fmla="*/ 0 w 58"/>
                <a:gd name="T7" fmla="*/ 18 h 56"/>
                <a:gd name="T8" fmla="*/ 38 w 58"/>
                <a:gd name="T9" fmla="*/ 0 h 56"/>
                <a:gd name="T10" fmla="*/ 58 w 58"/>
                <a:gd name="T11" fmla="*/ 36 h 56"/>
                <a:gd name="T12" fmla="*/ 34 w 58"/>
                <a:gd name="T13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6">
                  <a:moveTo>
                    <a:pt x="34" y="29"/>
                  </a:moveTo>
                  <a:cubicBezTo>
                    <a:pt x="32" y="29"/>
                    <a:pt x="30" y="30"/>
                    <a:pt x="29" y="32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16"/>
                    <a:pt x="28" y="9"/>
                    <a:pt x="38" y="0"/>
                  </a:cubicBezTo>
                  <a:cubicBezTo>
                    <a:pt x="58" y="36"/>
                    <a:pt x="58" y="36"/>
                    <a:pt x="58" y="36"/>
                  </a:cubicBezTo>
                  <a:lnTo>
                    <a:pt x="3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7"/>
            <p:cNvSpPr>
              <a:spLocks noEditPoints="1"/>
            </p:cNvSpPr>
            <p:nvPr/>
          </p:nvSpPr>
          <p:spPr bwMode="auto">
            <a:xfrm>
              <a:off x="2070100" y="2427287"/>
              <a:ext cx="261937" cy="254000"/>
            </a:xfrm>
            <a:custGeom>
              <a:avLst/>
              <a:gdLst>
                <a:gd name="T0" fmla="*/ 55 w 110"/>
                <a:gd name="T1" fmla="*/ 0 h 110"/>
                <a:gd name="T2" fmla="*/ 0 w 110"/>
                <a:gd name="T3" fmla="*/ 55 h 110"/>
                <a:gd name="T4" fmla="*/ 55 w 110"/>
                <a:gd name="T5" fmla="*/ 110 h 110"/>
                <a:gd name="T6" fmla="*/ 110 w 110"/>
                <a:gd name="T7" fmla="*/ 55 h 110"/>
                <a:gd name="T8" fmla="*/ 55 w 110"/>
                <a:gd name="T9" fmla="*/ 0 h 110"/>
                <a:gd name="T10" fmla="*/ 86 w 110"/>
                <a:gd name="T11" fmla="*/ 49 h 110"/>
                <a:gd name="T12" fmla="*/ 73 w 110"/>
                <a:gd name="T13" fmla="*/ 62 h 110"/>
                <a:gd name="T14" fmla="*/ 75 w 110"/>
                <a:gd name="T15" fmla="*/ 80 h 110"/>
                <a:gd name="T16" fmla="*/ 74 w 110"/>
                <a:gd name="T17" fmla="*/ 82 h 110"/>
                <a:gd name="T18" fmla="*/ 73 w 110"/>
                <a:gd name="T19" fmla="*/ 83 h 110"/>
                <a:gd name="T20" fmla="*/ 72 w 110"/>
                <a:gd name="T21" fmla="*/ 83 h 110"/>
                <a:gd name="T22" fmla="*/ 55 w 110"/>
                <a:gd name="T23" fmla="*/ 74 h 110"/>
                <a:gd name="T24" fmla="*/ 39 w 110"/>
                <a:gd name="T25" fmla="*/ 83 h 110"/>
                <a:gd name="T26" fmla="*/ 36 w 110"/>
                <a:gd name="T27" fmla="*/ 82 h 110"/>
                <a:gd name="T28" fmla="*/ 35 w 110"/>
                <a:gd name="T29" fmla="*/ 80 h 110"/>
                <a:gd name="T30" fmla="*/ 38 w 110"/>
                <a:gd name="T31" fmla="*/ 62 h 110"/>
                <a:gd name="T32" fmla="*/ 25 w 110"/>
                <a:gd name="T33" fmla="*/ 49 h 110"/>
                <a:gd name="T34" fmla="*/ 24 w 110"/>
                <a:gd name="T35" fmla="*/ 46 h 110"/>
                <a:gd name="T36" fmla="*/ 26 w 110"/>
                <a:gd name="T37" fmla="*/ 44 h 110"/>
                <a:gd name="T38" fmla="*/ 44 w 110"/>
                <a:gd name="T39" fmla="*/ 41 h 110"/>
                <a:gd name="T40" fmla="*/ 53 w 110"/>
                <a:gd name="T41" fmla="*/ 25 h 110"/>
                <a:gd name="T42" fmla="*/ 55 w 110"/>
                <a:gd name="T43" fmla="*/ 23 h 110"/>
                <a:gd name="T44" fmla="*/ 58 w 110"/>
                <a:gd name="T45" fmla="*/ 25 h 110"/>
                <a:gd name="T46" fmla="*/ 66 w 110"/>
                <a:gd name="T47" fmla="*/ 41 h 110"/>
                <a:gd name="T48" fmla="*/ 84 w 110"/>
                <a:gd name="T49" fmla="*/ 44 h 110"/>
                <a:gd name="T50" fmla="*/ 86 w 110"/>
                <a:gd name="T51" fmla="*/ 46 h 110"/>
                <a:gd name="T52" fmla="*/ 86 w 110"/>
                <a:gd name="T53" fmla="*/ 4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10">
                  <a:moveTo>
                    <a:pt x="55" y="0"/>
                  </a:moveTo>
                  <a:cubicBezTo>
                    <a:pt x="24" y="0"/>
                    <a:pt x="0" y="24"/>
                    <a:pt x="0" y="55"/>
                  </a:cubicBezTo>
                  <a:cubicBezTo>
                    <a:pt x="0" y="85"/>
                    <a:pt x="24" y="110"/>
                    <a:pt x="55" y="110"/>
                  </a:cubicBezTo>
                  <a:cubicBezTo>
                    <a:pt x="86" y="110"/>
                    <a:pt x="110" y="85"/>
                    <a:pt x="110" y="55"/>
                  </a:cubicBezTo>
                  <a:cubicBezTo>
                    <a:pt x="110" y="24"/>
                    <a:pt x="86" y="0"/>
                    <a:pt x="55" y="0"/>
                  </a:cubicBezTo>
                  <a:close/>
                  <a:moveTo>
                    <a:pt x="86" y="4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6" y="81"/>
                    <a:pt x="75" y="82"/>
                    <a:pt x="74" y="82"/>
                  </a:cubicBezTo>
                  <a:cubicBezTo>
                    <a:pt x="74" y="83"/>
                    <a:pt x="73" y="83"/>
                    <a:pt x="73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7" y="83"/>
                    <a:pt x="36" y="82"/>
                  </a:cubicBezTo>
                  <a:cubicBezTo>
                    <a:pt x="35" y="82"/>
                    <a:pt x="35" y="81"/>
                    <a:pt x="35" y="80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8"/>
                    <a:pt x="24" y="47"/>
                    <a:pt x="24" y="46"/>
                  </a:cubicBezTo>
                  <a:cubicBezTo>
                    <a:pt x="24" y="45"/>
                    <a:pt x="25" y="44"/>
                    <a:pt x="26" y="4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4"/>
                    <a:pt x="54" y="23"/>
                    <a:pt x="55" y="23"/>
                  </a:cubicBezTo>
                  <a:cubicBezTo>
                    <a:pt x="56" y="23"/>
                    <a:pt x="57" y="24"/>
                    <a:pt x="58" y="25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5" y="44"/>
                    <a:pt x="86" y="45"/>
                    <a:pt x="86" y="46"/>
                  </a:cubicBezTo>
                  <a:cubicBezTo>
                    <a:pt x="87" y="47"/>
                    <a:pt x="86" y="48"/>
                    <a:pt x="86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" name="Freeform 71"/>
          <p:cNvSpPr>
            <a:spLocks noEditPoints="1"/>
          </p:cNvSpPr>
          <p:nvPr/>
        </p:nvSpPr>
        <p:spPr bwMode="auto">
          <a:xfrm>
            <a:off x="4064447" y="4195241"/>
            <a:ext cx="376237" cy="361949"/>
          </a:xfrm>
          <a:custGeom>
            <a:avLst/>
            <a:gdLst>
              <a:gd name="T0" fmla="*/ 251 w 269"/>
              <a:gd name="T1" fmla="*/ 91 h 265"/>
              <a:gd name="T2" fmla="*/ 234 w 269"/>
              <a:gd name="T3" fmla="*/ 94 h 265"/>
              <a:gd name="T4" fmla="*/ 219 w 269"/>
              <a:gd name="T5" fmla="*/ 67 h 265"/>
              <a:gd name="T6" fmla="*/ 230 w 269"/>
              <a:gd name="T7" fmla="*/ 55 h 265"/>
              <a:gd name="T8" fmla="*/ 228 w 269"/>
              <a:gd name="T9" fmla="*/ 38 h 265"/>
              <a:gd name="T10" fmla="*/ 212 w 269"/>
              <a:gd name="T11" fmla="*/ 25 h 265"/>
              <a:gd name="T12" fmla="*/ 196 w 269"/>
              <a:gd name="T13" fmla="*/ 26 h 265"/>
              <a:gd name="T14" fmla="*/ 185 w 269"/>
              <a:gd name="T15" fmla="*/ 39 h 265"/>
              <a:gd name="T16" fmla="*/ 157 w 269"/>
              <a:gd name="T17" fmla="*/ 28 h 265"/>
              <a:gd name="T18" fmla="*/ 157 w 269"/>
              <a:gd name="T19" fmla="*/ 12 h 265"/>
              <a:gd name="T20" fmla="*/ 145 w 269"/>
              <a:gd name="T21" fmla="*/ 0 h 265"/>
              <a:gd name="T22" fmla="*/ 124 w 269"/>
              <a:gd name="T23" fmla="*/ 0 h 265"/>
              <a:gd name="T24" fmla="*/ 112 w 269"/>
              <a:gd name="T25" fmla="*/ 12 h 265"/>
              <a:gd name="T26" fmla="*/ 112 w 269"/>
              <a:gd name="T27" fmla="*/ 28 h 265"/>
              <a:gd name="T28" fmla="*/ 84 w 269"/>
              <a:gd name="T29" fmla="*/ 39 h 265"/>
              <a:gd name="T30" fmla="*/ 73 w 269"/>
              <a:gd name="T31" fmla="*/ 26 h 265"/>
              <a:gd name="T32" fmla="*/ 57 w 269"/>
              <a:gd name="T33" fmla="*/ 25 h 265"/>
              <a:gd name="T34" fmla="*/ 41 w 269"/>
              <a:gd name="T35" fmla="*/ 38 h 265"/>
              <a:gd name="T36" fmla="*/ 39 w 269"/>
              <a:gd name="T37" fmla="*/ 55 h 265"/>
              <a:gd name="T38" fmla="*/ 50 w 269"/>
              <a:gd name="T39" fmla="*/ 67 h 265"/>
              <a:gd name="T40" fmla="*/ 35 w 269"/>
              <a:gd name="T41" fmla="*/ 94 h 265"/>
              <a:gd name="T42" fmla="*/ 18 w 269"/>
              <a:gd name="T43" fmla="*/ 91 h 265"/>
              <a:gd name="T44" fmla="*/ 5 w 269"/>
              <a:gd name="T45" fmla="*/ 100 h 265"/>
              <a:gd name="T46" fmla="*/ 1 w 269"/>
              <a:gd name="T47" fmla="*/ 121 h 265"/>
              <a:gd name="T48" fmla="*/ 11 w 269"/>
              <a:gd name="T49" fmla="*/ 134 h 265"/>
              <a:gd name="T50" fmla="*/ 27 w 269"/>
              <a:gd name="T51" fmla="*/ 137 h 265"/>
              <a:gd name="T52" fmla="*/ 32 w 269"/>
              <a:gd name="T53" fmla="*/ 167 h 265"/>
              <a:gd name="T54" fmla="*/ 18 w 269"/>
              <a:gd name="T55" fmla="*/ 175 h 265"/>
              <a:gd name="T56" fmla="*/ 14 w 269"/>
              <a:gd name="T57" fmla="*/ 191 h 265"/>
              <a:gd name="T58" fmla="*/ 24 w 269"/>
              <a:gd name="T59" fmla="*/ 210 h 265"/>
              <a:gd name="T60" fmla="*/ 40 w 269"/>
              <a:gd name="T61" fmla="*/ 214 h 265"/>
              <a:gd name="T62" fmla="*/ 55 w 269"/>
              <a:gd name="T63" fmla="*/ 206 h 265"/>
              <a:gd name="T64" fmla="*/ 78 w 269"/>
              <a:gd name="T65" fmla="*/ 225 h 265"/>
              <a:gd name="T66" fmla="*/ 72 w 269"/>
              <a:gd name="T67" fmla="*/ 241 h 265"/>
              <a:gd name="T68" fmla="*/ 79 w 269"/>
              <a:gd name="T69" fmla="*/ 255 h 265"/>
              <a:gd name="T70" fmla="*/ 99 w 269"/>
              <a:gd name="T71" fmla="*/ 263 h 265"/>
              <a:gd name="T72" fmla="*/ 114 w 269"/>
              <a:gd name="T73" fmla="*/ 256 h 265"/>
              <a:gd name="T74" fmla="*/ 119 w 269"/>
              <a:gd name="T75" fmla="*/ 240 h 265"/>
              <a:gd name="T76" fmla="*/ 135 w 269"/>
              <a:gd name="T77" fmla="*/ 241 h 265"/>
              <a:gd name="T78" fmla="*/ 150 w 269"/>
              <a:gd name="T79" fmla="*/ 240 h 265"/>
              <a:gd name="T80" fmla="*/ 155 w 269"/>
              <a:gd name="T81" fmla="*/ 256 h 265"/>
              <a:gd name="T82" fmla="*/ 170 w 269"/>
              <a:gd name="T83" fmla="*/ 263 h 265"/>
              <a:gd name="T84" fmla="*/ 190 w 269"/>
              <a:gd name="T85" fmla="*/ 255 h 265"/>
              <a:gd name="T86" fmla="*/ 197 w 269"/>
              <a:gd name="T87" fmla="*/ 241 h 265"/>
              <a:gd name="T88" fmla="*/ 191 w 269"/>
              <a:gd name="T89" fmla="*/ 225 h 265"/>
              <a:gd name="T90" fmla="*/ 215 w 269"/>
              <a:gd name="T91" fmla="*/ 206 h 265"/>
              <a:gd name="T92" fmla="*/ 229 w 269"/>
              <a:gd name="T93" fmla="*/ 214 h 265"/>
              <a:gd name="T94" fmla="*/ 245 w 269"/>
              <a:gd name="T95" fmla="*/ 210 h 265"/>
              <a:gd name="T96" fmla="*/ 255 w 269"/>
              <a:gd name="T97" fmla="*/ 191 h 265"/>
              <a:gd name="T98" fmla="*/ 251 w 269"/>
              <a:gd name="T99" fmla="*/ 175 h 265"/>
              <a:gd name="T100" fmla="*/ 237 w 269"/>
              <a:gd name="T101" fmla="*/ 167 h 265"/>
              <a:gd name="T102" fmla="*/ 242 w 269"/>
              <a:gd name="T103" fmla="*/ 137 h 265"/>
              <a:gd name="T104" fmla="*/ 258 w 269"/>
              <a:gd name="T105" fmla="*/ 134 h 265"/>
              <a:gd name="T106" fmla="*/ 268 w 269"/>
              <a:gd name="T107" fmla="*/ 121 h 265"/>
              <a:gd name="T108" fmla="*/ 264 w 269"/>
              <a:gd name="T109" fmla="*/ 100 h 265"/>
              <a:gd name="T110" fmla="*/ 251 w 269"/>
              <a:gd name="T111" fmla="*/ 91 h 265"/>
              <a:gd name="T112" fmla="*/ 135 w 269"/>
              <a:gd name="T113" fmla="*/ 190 h 265"/>
              <a:gd name="T114" fmla="*/ 78 w 269"/>
              <a:gd name="T115" fmla="*/ 129 h 265"/>
              <a:gd name="T116" fmla="*/ 130 w 269"/>
              <a:gd name="T117" fmla="*/ 77 h 265"/>
              <a:gd name="T118" fmla="*/ 191 w 269"/>
              <a:gd name="T119" fmla="*/ 134 h 265"/>
              <a:gd name="T120" fmla="*/ 135 w 269"/>
              <a:gd name="T121" fmla="*/ 19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9" h="265">
                <a:moveTo>
                  <a:pt x="251" y="91"/>
                </a:moveTo>
                <a:cubicBezTo>
                  <a:pt x="234" y="94"/>
                  <a:pt x="234" y="94"/>
                  <a:pt x="234" y="94"/>
                </a:cubicBezTo>
                <a:cubicBezTo>
                  <a:pt x="231" y="84"/>
                  <a:pt x="225" y="75"/>
                  <a:pt x="219" y="67"/>
                </a:cubicBezTo>
                <a:cubicBezTo>
                  <a:pt x="230" y="55"/>
                  <a:pt x="230" y="55"/>
                  <a:pt x="230" y="55"/>
                </a:cubicBezTo>
                <a:cubicBezTo>
                  <a:pt x="234" y="50"/>
                  <a:pt x="233" y="43"/>
                  <a:pt x="228" y="38"/>
                </a:cubicBezTo>
                <a:cubicBezTo>
                  <a:pt x="212" y="25"/>
                  <a:pt x="212" y="25"/>
                  <a:pt x="212" y="25"/>
                </a:cubicBezTo>
                <a:cubicBezTo>
                  <a:pt x="207" y="21"/>
                  <a:pt x="200" y="21"/>
                  <a:pt x="196" y="26"/>
                </a:cubicBezTo>
                <a:cubicBezTo>
                  <a:pt x="185" y="39"/>
                  <a:pt x="185" y="39"/>
                  <a:pt x="185" y="39"/>
                </a:cubicBezTo>
                <a:cubicBezTo>
                  <a:pt x="176" y="34"/>
                  <a:pt x="167" y="31"/>
                  <a:pt x="157" y="28"/>
                </a:cubicBezTo>
                <a:cubicBezTo>
                  <a:pt x="157" y="12"/>
                  <a:pt x="157" y="12"/>
                  <a:pt x="157" y="12"/>
                </a:cubicBezTo>
                <a:cubicBezTo>
                  <a:pt x="157" y="6"/>
                  <a:pt x="152" y="0"/>
                  <a:pt x="145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18" y="0"/>
                  <a:pt x="112" y="6"/>
                  <a:pt x="112" y="12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02" y="31"/>
                  <a:pt x="93" y="34"/>
                  <a:pt x="84" y="39"/>
                </a:cubicBezTo>
                <a:cubicBezTo>
                  <a:pt x="73" y="26"/>
                  <a:pt x="73" y="26"/>
                  <a:pt x="73" y="26"/>
                </a:cubicBezTo>
                <a:cubicBezTo>
                  <a:pt x="69" y="21"/>
                  <a:pt x="62" y="21"/>
                  <a:pt x="57" y="25"/>
                </a:cubicBezTo>
                <a:cubicBezTo>
                  <a:pt x="41" y="38"/>
                  <a:pt x="41" y="38"/>
                  <a:pt x="41" y="38"/>
                </a:cubicBezTo>
                <a:cubicBezTo>
                  <a:pt x="36" y="43"/>
                  <a:pt x="35" y="50"/>
                  <a:pt x="39" y="55"/>
                </a:cubicBezTo>
                <a:cubicBezTo>
                  <a:pt x="50" y="67"/>
                  <a:pt x="50" y="67"/>
                  <a:pt x="50" y="67"/>
                </a:cubicBezTo>
                <a:cubicBezTo>
                  <a:pt x="44" y="75"/>
                  <a:pt x="39" y="84"/>
                  <a:pt x="35" y="94"/>
                </a:cubicBezTo>
                <a:cubicBezTo>
                  <a:pt x="18" y="91"/>
                  <a:pt x="18" y="91"/>
                  <a:pt x="18" y="91"/>
                </a:cubicBezTo>
                <a:cubicBezTo>
                  <a:pt x="12" y="90"/>
                  <a:pt x="6" y="94"/>
                  <a:pt x="5" y="100"/>
                </a:cubicBezTo>
                <a:cubicBezTo>
                  <a:pt x="1" y="121"/>
                  <a:pt x="1" y="121"/>
                  <a:pt x="1" y="121"/>
                </a:cubicBezTo>
                <a:cubicBezTo>
                  <a:pt x="0" y="127"/>
                  <a:pt x="4" y="133"/>
                  <a:pt x="11" y="134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7" y="148"/>
                  <a:pt x="29" y="158"/>
                  <a:pt x="32" y="167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2" y="179"/>
                  <a:pt x="11" y="186"/>
                  <a:pt x="14" y="191"/>
                </a:cubicBezTo>
                <a:cubicBezTo>
                  <a:pt x="24" y="210"/>
                  <a:pt x="24" y="210"/>
                  <a:pt x="24" y="210"/>
                </a:cubicBezTo>
                <a:cubicBezTo>
                  <a:pt x="28" y="215"/>
                  <a:pt x="35" y="217"/>
                  <a:pt x="40" y="214"/>
                </a:cubicBezTo>
                <a:cubicBezTo>
                  <a:pt x="55" y="206"/>
                  <a:pt x="55" y="206"/>
                  <a:pt x="55" y="206"/>
                </a:cubicBezTo>
                <a:cubicBezTo>
                  <a:pt x="61" y="213"/>
                  <a:pt x="69" y="220"/>
                  <a:pt x="78" y="225"/>
                </a:cubicBezTo>
                <a:cubicBezTo>
                  <a:pt x="72" y="241"/>
                  <a:pt x="72" y="241"/>
                  <a:pt x="72" y="241"/>
                </a:cubicBezTo>
                <a:cubicBezTo>
                  <a:pt x="70" y="247"/>
                  <a:pt x="73" y="253"/>
                  <a:pt x="79" y="255"/>
                </a:cubicBezTo>
                <a:cubicBezTo>
                  <a:pt x="99" y="263"/>
                  <a:pt x="99" y="263"/>
                  <a:pt x="99" y="263"/>
                </a:cubicBezTo>
                <a:cubicBezTo>
                  <a:pt x="105" y="265"/>
                  <a:pt x="112" y="262"/>
                  <a:pt x="114" y="256"/>
                </a:cubicBezTo>
                <a:cubicBezTo>
                  <a:pt x="119" y="240"/>
                  <a:pt x="119" y="240"/>
                  <a:pt x="119" y="240"/>
                </a:cubicBezTo>
                <a:cubicBezTo>
                  <a:pt x="124" y="241"/>
                  <a:pt x="129" y="241"/>
                  <a:pt x="135" y="241"/>
                </a:cubicBezTo>
                <a:cubicBezTo>
                  <a:pt x="140" y="241"/>
                  <a:pt x="145" y="241"/>
                  <a:pt x="150" y="240"/>
                </a:cubicBezTo>
                <a:cubicBezTo>
                  <a:pt x="155" y="256"/>
                  <a:pt x="155" y="256"/>
                  <a:pt x="155" y="256"/>
                </a:cubicBezTo>
                <a:cubicBezTo>
                  <a:pt x="158" y="262"/>
                  <a:pt x="164" y="265"/>
                  <a:pt x="170" y="263"/>
                </a:cubicBezTo>
                <a:cubicBezTo>
                  <a:pt x="190" y="255"/>
                  <a:pt x="190" y="255"/>
                  <a:pt x="190" y="255"/>
                </a:cubicBezTo>
                <a:cubicBezTo>
                  <a:pt x="196" y="253"/>
                  <a:pt x="199" y="247"/>
                  <a:pt x="197" y="241"/>
                </a:cubicBezTo>
                <a:cubicBezTo>
                  <a:pt x="191" y="225"/>
                  <a:pt x="191" y="225"/>
                  <a:pt x="191" y="225"/>
                </a:cubicBezTo>
                <a:cubicBezTo>
                  <a:pt x="200" y="220"/>
                  <a:pt x="208" y="213"/>
                  <a:pt x="215" y="206"/>
                </a:cubicBezTo>
                <a:cubicBezTo>
                  <a:pt x="229" y="214"/>
                  <a:pt x="229" y="214"/>
                  <a:pt x="229" y="214"/>
                </a:cubicBezTo>
                <a:cubicBezTo>
                  <a:pt x="234" y="217"/>
                  <a:pt x="242" y="215"/>
                  <a:pt x="245" y="210"/>
                </a:cubicBezTo>
                <a:cubicBezTo>
                  <a:pt x="255" y="191"/>
                  <a:pt x="255" y="191"/>
                  <a:pt x="255" y="191"/>
                </a:cubicBezTo>
                <a:cubicBezTo>
                  <a:pt x="259" y="186"/>
                  <a:pt x="257" y="179"/>
                  <a:pt x="251" y="175"/>
                </a:cubicBezTo>
                <a:cubicBezTo>
                  <a:pt x="237" y="167"/>
                  <a:pt x="237" y="167"/>
                  <a:pt x="237" y="167"/>
                </a:cubicBezTo>
                <a:cubicBezTo>
                  <a:pt x="240" y="158"/>
                  <a:pt x="242" y="148"/>
                  <a:pt x="242" y="137"/>
                </a:cubicBezTo>
                <a:cubicBezTo>
                  <a:pt x="258" y="134"/>
                  <a:pt x="258" y="134"/>
                  <a:pt x="258" y="134"/>
                </a:cubicBezTo>
                <a:cubicBezTo>
                  <a:pt x="265" y="133"/>
                  <a:pt x="269" y="127"/>
                  <a:pt x="268" y="121"/>
                </a:cubicBezTo>
                <a:cubicBezTo>
                  <a:pt x="264" y="100"/>
                  <a:pt x="264" y="100"/>
                  <a:pt x="264" y="100"/>
                </a:cubicBezTo>
                <a:cubicBezTo>
                  <a:pt x="263" y="94"/>
                  <a:pt x="257" y="90"/>
                  <a:pt x="251" y="91"/>
                </a:cubicBezTo>
                <a:close/>
                <a:moveTo>
                  <a:pt x="135" y="190"/>
                </a:moveTo>
                <a:cubicBezTo>
                  <a:pt x="102" y="190"/>
                  <a:pt x="76" y="163"/>
                  <a:pt x="78" y="129"/>
                </a:cubicBezTo>
                <a:cubicBezTo>
                  <a:pt x="80" y="102"/>
                  <a:pt x="103" y="79"/>
                  <a:pt x="130" y="77"/>
                </a:cubicBezTo>
                <a:cubicBezTo>
                  <a:pt x="163" y="75"/>
                  <a:pt x="191" y="101"/>
                  <a:pt x="191" y="134"/>
                </a:cubicBezTo>
                <a:cubicBezTo>
                  <a:pt x="191" y="165"/>
                  <a:pt x="166" y="190"/>
                  <a:pt x="135" y="190"/>
                </a:cubicBez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75"/>
          <p:cNvSpPr>
            <a:spLocks/>
          </p:cNvSpPr>
          <p:nvPr/>
        </p:nvSpPr>
        <p:spPr bwMode="auto">
          <a:xfrm>
            <a:off x="4903282" y="1987027"/>
            <a:ext cx="433388" cy="201613"/>
          </a:xfrm>
          <a:custGeom>
            <a:avLst/>
            <a:gdLst>
              <a:gd name="T0" fmla="*/ 206 w 211"/>
              <a:gd name="T1" fmla="*/ 25 h 99"/>
              <a:gd name="T2" fmla="*/ 190 w 211"/>
              <a:gd name="T3" fmla="*/ 25 h 99"/>
              <a:gd name="T4" fmla="*/ 186 w 211"/>
              <a:gd name="T5" fmla="*/ 21 h 99"/>
              <a:gd name="T6" fmla="*/ 186 w 211"/>
              <a:gd name="T7" fmla="*/ 5 h 99"/>
              <a:gd name="T8" fmla="*/ 181 w 211"/>
              <a:gd name="T9" fmla="*/ 0 h 99"/>
              <a:gd name="T10" fmla="*/ 4 w 211"/>
              <a:gd name="T11" fmla="*/ 0 h 99"/>
              <a:gd name="T12" fmla="*/ 0 w 211"/>
              <a:gd name="T13" fmla="*/ 5 h 99"/>
              <a:gd name="T14" fmla="*/ 0 w 211"/>
              <a:gd name="T15" fmla="*/ 95 h 99"/>
              <a:gd name="T16" fmla="*/ 4 w 211"/>
              <a:gd name="T17" fmla="*/ 99 h 99"/>
              <a:gd name="T18" fmla="*/ 181 w 211"/>
              <a:gd name="T19" fmla="*/ 99 h 99"/>
              <a:gd name="T20" fmla="*/ 186 w 211"/>
              <a:gd name="T21" fmla="*/ 95 h 99"/>
              <a:gd name="T22" fmla="*/ 186 w 211"/>
              <a:gd name="T23" fmla="*/ 79 h 99"/>
              <a:gd name="T24" fmla="*/ 190 w 211"/>
              <a:gd name="T25" fmla="*/ 74 h 99"/>
              <a:gd name="T26" fmla="*/ 206 w 211"/>
              <a:gd name="T27" fmla="*/ 74 h 99"/>
              <a:gd name="T28" fmla="*/ 211 w 211"/>
              <a:gd name="T29" fmla="*/ 70 h 99"/>
              <a:gd name="T30" fmla="*/ 211 w 211"/>
              <a:gd name="T31" fmla="*/ 30 h 99"/>
              <a:gd name="T32" fmla="*/ 206 w 211"/>
              <a:gd name="T33" fmla="*/ 2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1" h="99">
                <a:moveTo>
                  <a:pt x="206" y="25"/>
                </a:moveTo>
                <a:cubicBezTo>
                  <a:pt x="190" y="25"/>
                  <a:pt x="190" y="25"/>
                  <a:pt x="190" y="25"/>
                </a:cubicBezTo>
                <a:cubicBezTo>
                  <a:pt x="188" y="25"/>
                  <a:pt x="186" y="23"/>
                  <a:pt x="186" y="21"/>
                </a:cubicBezTo>
                <a:cubicBezTo>
                  <a:pt x="186" y="5"/>
                  <a:pt x="186" y="5"/>
                  <a:pt x="186" y="5"/>
                </a:cubicBezTo>
                <a:cubicBezTo>
                  <a:pt x="186" y="2"/>
                  <a:pt x="184" y="0"/>
                  <a:pt x="18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7"/>
                  <a:pt x="2" y="99"/>
                  <a:pt x="4" y="99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84" y="99"/>
                  <a:pt x="186" y="97"/>
                  <a:pt x="186" y="95"/>
                </a:cubicBezTo>
                <a:cubicBezTo>
                  <a:pt x="186" y="79"/>
                  <a:pt x="186" y="79"/>
                  <a:pt x="186" y="79"/>
                </a:cubicBezTo>
                <a:cubicBezTo>
                  <a:pt x="186" y="76"/>
                  <a:pt x="188" y="74"/>
                  <a:pt x="190" y="74"/>
                </a:cubicBezTo>
                <a:cubicBezTo>
                  <a:pt x="206" y="74"/>
                  <a:pt x="206" y="74"/>
                  <a:pt x="206" y="74"/>
                </a:cubicBezTo>
                <a:cubicBezTo>
                  <a:pt x="209" y="74"/>
                  <a:pt x="211" y="72"/>
                  <a:pt x="211" y="70"/>
                </a:cubicBezTo>
                <a:cubicBezTo>
                  <a:pt x="211" y="30"/>
                  <a:pt x="211" y="30"/>
                  <a:pt x="211" y="30"/>
                </a:cubicBezTo>
                <a:cubicBezTo>
                  <a:pt x="211" y="27"/>
                  <a:pt x="209" y="25"/>
                  <a:pt x="206" y="25"/>
                </a:cubicBez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6648333" y="4196034"/>
            <a:ext cx="144463" cy="360363"/>
            <a:chOff x="2130425" y="3013075"/>
            <a:chExt cx="144463" cy="360363"/>
          </a:xfrm>
          <a:solidFill>
            <a:srgbClr val="374B0F"/>
          </a:solidFill>
        </p:grpSpPr>
        <p:sp>
          <p:nvSpPr>
            <p:cNvPr id="140" name="Oval 79"/>
            <p:cNvSpPr>
              <a:spLocks noChangeArrowheads="1"/>
            </p:cNvSpPr>
            <p:nvPr/>
          </p:nvSpPr>
          <p:spPr bwMode="auto">
            <a:xfrm>
              <a:off x="2163763" y="3013075"/>
              <a:ext cx="76200" cy="746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o-RO" dirty="0"/>
            </a:p>
            <a:p>
              <a:endParaRPr lang="ro-RO" dirty="0"/>
            </a:p>
            <a:p>
              <a:endParaRPr lang="ro-RO" dirty="0"/>
            </a:p>
            <a:p>
              <a:endParaRPr lang="ro-RO" dirty="0"/>
            </a:p>
            <a:p>
              <a:endParaRPr lang="en-US" dirty="0"/>
            </a:p>
          </p:txBody>
        </p:sp>
        <p:sp>
          <p:nvSpPr>
            <p:cNvPr id="141" name="Freeform 80"/>
            <p:cNvSpPr>
              <a:spLocks/>
            </p:cNvSpPr>
            <p:nvPr/>
          </p:nvSpPr>
          <p:spPr bwMode="auto">
            <a:xfrm>
              <a:off x="2130425" y="3097213"/>
              <a:ext cx="144463" cy="276225"/>
            </a:xfrm>
            <a:custGeom>
              <a:avLst/>
              <a:gdLst>
                <a:gd name="T0" fmla="*/ 181 w 182"/>
                <a:gd name="T1" fmla="*/ 42 h 364"/>
                <a:gd name="T2" fmla="*/ 139 w 182"/>
                <a:gd name="T3" fmla="*/ 0 h 364"/>
                <a:gd name="T4" fmla="*/ 120 w 182"/>
                <a:gd name="T5" fmla="*/ 0 h 364"/>
                <a:gd name="T6" fmla="*/ 114 w 182"/>
                <a:gd name="T7" fmla="*/ 2 h 364"/>
                <a:gd name="T8" fmla="*/ 101 w 182"/>
                <a:gd name="T9" fmla="*/ 13 h 364"/>
                <a:gd name="T10" fmla="*/ 80 w 182"/>
                <a:gd name="T11" fmla="*/ 13 h 364"/>
                <a:gd name="T12" fmla="*/ 67 w 182"/>
                <a:gd name="T13" fmla="*/ 2 h 364"/>
                <a:gd name="T14" fmla="*/ 62 w 182"/>
                <a:gd name="T15" fmla="*/ 0 h 364"/>
                <a:gd name="T16" fmla="*/ 43 w 182"/>
                <a:gd name="T17" fmla="*/ 0 h 364"/>
                <a:gd name="T18" fmla="*/ 0 w 182"/>
                <a:gd name="T19" fmla="*/ 42 h 364"/>
                <a:gd name="T20" fmla="*/ 0 w 182"/>
                <a:gd name="T21" fmla="*/ 173 h 364"/>
                <a:gd name="T22" fmla="*/ 17 w 182"/>
                <a:gd name="T23" fmla="*/ 191 h 364"/>
                <a:gd name="T24" fmla="*/ 17 w 182"/>
                <a:gd name="T25" fmla="*/ 191 h 364"/>
                <a:gd name="T26" fmla="*/ 35 w 182"/>
                <a:gd name="T27" fmla="*/ 173 h 364"/>
                <a:gd name="T28" fmla="*/ 36 w 182"/>
                <a:gd name="T29" fmla="*/ 42 h 364"/>
                <a:gd name="T30" fmla="*/ 39 w 182"/>
                <a:gd name="T31" fmla="*/ 39 h 364"/>
                <a:gd name="T32" fmla="*/ 43 w 182"/>
                <a:gd name="T33" fmla="*/ 42 h 364"/>
                <a:gd name="T34" fmla="*/ 43 w 182"/>
                <a:gd name="T35" fmla="*/ 343 h 364"/>
                <a:gd name="T36" fmla="*/ 64 w 182"/>
                <a:gd name="T37" fmla="*/ 364 h 364"/>
                <a:gd name="T38" fmla="*/ 86 w 182"/>
                <a:gd name="T39" fmla="*/ 343 h 364"/>
                <a:gd name="T40" fmla="*/ 86 w 182"/>
                <a:gd name="T41" fmla="*/ 171 h 364"/>
                <a:gd name="T42" fmla="*/ 95 w 182"/>
                <a:gd name="T43" fmla="*/ 171 h 364"/>
                <a:gd name="T44" fmla="*/ 95 w 182"/>
                <a:gd name="T45" fmla="*/ 343 h 364"/>
                <a:gd name="T46" fmla="*/ 117 w 182"/>
                <a:gd name="T47" fmla="*/ 364 h 364"/>
                <a:gd name="T48" fmla="*/ 138 w 182"/>
                <a:gd name="T49" fmla="*/ 343 h 364"/>
                <a:gd name="T50" fmla="*/ 138 w 182"/>
                <a:gd name="T51" fmla="*/ 42 h 364"/>
                <a:gd name="T52" fmla="*/ 141 w 182"/>
                <a:gd name="T53" fmla="*/ 38 h 364"/>
                <a:gd name="T54" fmla="*/ 145 w 182"/>
                <a:gd name="T55" fmla="*/ 42 h 364"/>
                <a:gd name="T56" fmla="*/ 146 w 182"/>
                <a:gd name="T57" fmla="*/ 173 h 364"/>
                <a:gd name="T58" fmla="*/ 164 w 182"/>
                <a:gd name="T59" fmla="*/ 191 h 364"/>
                <a:gd name="T60" fmla="*/ 164 w 182"/>
                <a:gd name="T61" fmla="*/ 191 h 364"/>
                <a:gd name="T62" fmla="*/ 182 w 182"/>
                <a:gd name="T63" fmla="*/ 173 h 364"/>
                <a:gd name="T64" fmla="*/ 181 w 182"/>
                <a:gd name="T65" fmla="*/ 4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2" h="364">
                  <a:moveTo>
                    <a:pt x="181" y="42"/>
                  </a:moveTo>
                  <a:cubicBezTo>
                    <a:pt x="181" y="19"/>
                    <a:pt x="162" y="0"/>
                    <a:pt x="13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6" y="1"/>
                    <a:pt x="114" y="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18"/>
                    <a:pt x="86" y="18"/>
                    <a:pt x="80" y="13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5" y="1"/>
                    <a:pt x="64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83"/>
                    <a:pt x="7" y="191"/>
                    <a:pt x="17" y="191"/>
                  </a:cubicBezTo>
                  <a:cubicBezTo>
                    <a:pt x="17" y="191"/>
                    <a:pt x="17" y="191"/>
                    <a:pt x="17" y="191"/>
                  </a:cubicBezTo>
                  <a:cubicBezTo>
                    <a:pt x="27" y="191"/>
                    <a:pt x="35" y="183"/>
                    <a:pt x="35" y="173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0"/>
                    <a:pt x="38" y="39"/>
                    <a:pt x="39" y="39"/>
                  </a:cubicBezTo>
                  <a:cubicBezTo>
                    <a:pt x="41" y="39"/>
                    <a:pt x="43" y="40"/>
                    <a:pt x="43" y="42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3" y="355"/>
                    <a:pt x="53" y="364"/>
                    <a:pt x="64" y="364"/>
                  </a:cubicBezTo>
                  <a:cubicBezTo>
                    <a:pt x="76" y="364"/>
                    <a:pt x="86" y="355"/>
                    <a:pt x="86" y="343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95" y="171"/>
                    <a:pt x="95" y="171"/>
                    <a:pt x="95" y="171"/>
                  </a:cubicBezTo>
                  <a:cubicBezTo>
                    <a:pt x="95" y="343"/>
                    <a:pt x="95" y="343"/>
                    <a:pt x="95" y="343"/>
                  </a:cubicBezTo>
                  <a:cubicBezTo>
                    <a:pt x="95" y="355"/>
                    <a:pt x="105" y="364"/>
                    <a:pt x="117" y="364"/>
                  </a:cubicBezTo>
                  <a:cubicBezTo>
                    <a:pt x="128" y="364"/>
                    <a:pt x="138" y="355"/>
                    <a:pt x="138" y="343"/>
                  </a:cubicBezTo>
                  <a:cubicBezTo>
                    <a:pt x="138" y="59"/>
                    <a:pt x="138" y="221"/>
                    <a:pt x="138" y="42"/>
                  </a:cubicBezTo>
                  <a:cubicBezTo>
                    <a:pt x="138" y="40"/>
                    <a:pt x="139" y="38"/>
                    <a:pt x="141" y="38"/>
                  </a:cubicBezTo>
                  <a:cubicBezTo>
                    <a:pt x="144" y="38"/>
                    <a:pt x="145" y="40"/>
                    <a:pt x="145" y="4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6" y="183"/>
                    <a:pt x="154" y="191"/>
                    <a:pt x="164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74" y="191"/>
                    <a:pt x="182" y="183"/>
                    <a:pt x="182" y="173"/>
                  </a:cubicBezTo>
                  <a:lnTo>
                    <a:pt x="181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" name="Freeform 84"/>
          <p:cNvSpPr>
            <a:spLocks noEditPoints="1"/>
          </p:cNvSpPr>
          <p:nvPr/>
        </p:nvSpPr>
        <p:spPr bwMode="auto">
          <a:xfrm>
            <a:off x="3253763" y="3036322"/>
            <a:ext cx="366713" cy="357187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0 w 128"/>
              <a:gd name="T11" fmla="*/ 68 h 128"/>
              <a:gd name="T12" fmla="*/ 38 w 128"/>
              <a:gd name="T13" fmla="*/ 68 h 128"/>
              <a:gd name="T14" fmla="*/ 35 w 128"/>
              <a:gd name="T15" fmla="*/ 67 h 128"/>
              <a:gd name="T16" fmla="*/ 34 w 128"/>
              <a:gd name="T17" fmla="*/ 64 h 128"/>
              <a:gd name="T18" fmla="*/ 38 w 128"/>
              <a:gd name="T19" fmla="*/ 60 h 128"/>
              <a:gd name="T20" fmla="*/ 60 w 128"/>
              <a:gd name="T21" fmla="*/ 60 h 128"/>
              <a:gd name="T22" fmla="*/ 68 w 128"/>
              <a:gd name="T23" fmla="*/ 60 h 128"/>
              <a:gd name="T24" fmla="*/ 90 w 128"/>
              <a:gd name="T25" fmla="*/ 60 h 128"/>
              <a:gd name="T26" fmla="*/ 94 w 128"/>
              <a:gd name="T27" fmla="*/ 64 h 128"/>
              <a:gd name="T28" fmla="*/ 90 w 128"/>
              <a:gd name="T29" fmla="*/ 68 h 128"/>
              <a:gd name="T30" fmla="*/ 68 w 128"/>
              <a:gd name="T31" fmla="*/ 68 h 128"/>
              <a:gd name="T32" fmla="*/ 60 w 128"/>
              <a:gd name="T33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0" y="68"/>
                </a:moveTo>
                <a:cubicBezTo>
                  <a:pt x="38" y="68"/>
                  <a:pt x="38" y="68"/>
                  <a:pt x="38" y="68"/>
                </a:cubicBezTo>
                <a:cubicBezTo>
                  <a:pt x="36" y="68"/>
                  <a:pt x="35" y="68"/>
                  <a:pt x="35" y="67"/>
                </a:cubicBezTo>
                <a:cubicBezTo>
                  <a:pt x="34" y="66"/>
                  <a:pt x="34" y="65"/>
                  <a:pt x="34" y="64"/>
                </a:cubicBezTo>
                <a:cubicBezTo>
                  <a:pt x="34" y="62"/>
                  <a:pt x="35" y="60"/>
                  <a:pt x="38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2" y="60"/>
                  <a:pt x="94" y="62"/>
                  <a:pt x="94" y="64"/>
                </a:cubicBezTo>
                <a:cubicBezTo>
                  <a:pt x="94" y="66"/>
                  <a:pt x="92" y="68"/>
                  <a:pt x="90" y="68"/>
                </a:cubicBezTo>
                <a:cubicBezTo>
                  <a:pt x="68" y="68"/>
                  <a:pt x="68" y="68"/>
                  <a:pt x="68" y="68"/>
                </a:cubicBezTo>
                <a:lnTo>
                  <a:pt x="60" y="68"/>
                </a:ln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1461626" y="3568629"/>
            <a:ext cx="419099" cy="419100"/>
            <a:chOff x="606426" y="3086101"/>
            <a:chExt cx="419099" cy="419100"/>
          </a:xfrm>
          <a:solidFill>
            <a:srgbClr val="374B0F"/>
          </a:solidFill>
        </p:grpSpPr>
        <p:sp>
          <p:nvSpPr>
            <p:cNvPr id="148" name="Freeform 88"/>
            <p:cNvSpPr>
              <a:spLocks/>
            </p:cNvSpPr>
            <p:nvPr/>
          </p:nvSpPr>
          <p:spPr bwMode="auto">
            <a:xfrm>
              <a:off x="647700" y="3351213"/>
              <a:ext cx="377825" cy="131763"/>
            </a:xfrm>
            <a:custGeom>
              <a:avLst/>
              <a:gdLst>
                <a:gd name="T0" fmla="*/ 200 w 201"/>
                <a:gd name="T1" fmla="*/ 17 h 72"/>
                <a:gd name="T2" fmla="*/ 198 w 201"/>
                <a:gd name="T3" fmla="*/ 20 h 72"/>
                <a:gd name="T4" fmla="*/ 123 w 201"/>
                <a:gd name="T5" fmla="*/ 62 h 72"/>
                <a:gd name="T6" fmla="*/ 115 w 201"/>
                <a:gd name="T7" fmla="*/ 65 h 72"/>
                <a:gd name="T8" fmla="*/ 84 w 201"/>
                <a:gd name="T9" fmla="*/ 65 h 72"/>
                <a:gd name="T10" fmla="*/ 60 w 201"/>
                <a:gd name="T11" fmla="*/ 60 h 72"/>
                <a:gd name="T12" fmla="*/ 37 w 201"/>
                <a:gd name="T13" fmla="*/ 58 h 72"/>
                <a:gd name="T14" fmla="*/ 8 w 201"/>
                <a:gd name="T15" fmla="*/ 66 h 72"/>
                <a:gd name="T16" fmla="*/ 0 w 201"/>
                <a:gd name="T17" fmla="*/ 72 h 72"/>
                <a:gd name="T18" fmla="*/ 0 w 201"/>
                <a:gd name="T19" fmla="*/ 36 h 72"/>
                <a:gd name="T20" fmla="*/ 0 w 201"/>
                <a:gd name="T21" fmla="*/ 19 h 72"/>
                <a:gd name="T22" fmla="*/ 6 w 201"/>
                <a:gd name="T23" fmla="*/ 16 h 72"/>
                <a:gd name="T24" fmla="*/ 32 w 201"/>
                <a:gd name="T25" fmla="*/ 3 h 72"/>
                <a:gd name="T26" fmla="*/ 42 w 201"/>
                <a:gd name="T27" fmla="*/ 1 h 72"/>
                <a:gd name="T28" fmla="*/ 67 w 201"/>
                <a:gd name="T29" fmla="*/ 4 h 72"/>
                <a:gd name="T30" fmla="*/ 102 w 201"/>
                <a:gd name="T31" fmla="*/ 13 h 72"/>
                <a:gd name="T32" fmla="*/ 126 w 201"/>
                <a:gd name="T33" fmla="*/ 13 h 72"/>
                <a:gd name="T34" fmla="*/ 126 w 201"/>
                <a:gd name="T35" fmla="*/ 13 h 72"/>
                <a:gd name="T36" fmla="*/ 135 w 201"/>
                <a:gd name="T37" fmla="*/ 22 h 72"/>
                <a:gd name="T38" fmla="*/ 135 w 201"/>
                <a:gd name="T39" fmla="*/ 22 h 72"/>
                <a:gd name="T40" fmla="*/ 126 w 201"/>
                <a:gd name="T41" fmla="*/ 31 h 72"/>
                <a:gd name="T42" fmla="*/ 79 w 201"/>
                <a:gd name="T43" fmla="*/ 31 h 72"/>
                <a:gd name="T44" fmla="*/ 76 w 201"/>
                <a:gd name="T45" fmla="*/ 34 h 72"/>
                <a:gd name="T46" fmla="*/ 79 w 201"/>
                <a:gd name="T47" fmla="*/ 36 h 72"/>
                <a:gd name="T48" fmla="*/ 126 w 201"/>
                <a:gd name="T49" fmla="*/ 36 h 72"/>
                <a:gd name="T50" fmla="*/ 140 w 201"/>
                <a:gd name="T51" fmla="*/ 24 h 72"/>
                <a:gd name="T52" fmla="*/ 176 w 201"/>
                <a:gd name="T53" fmla="*/ 9 h 72"/>
                <a:gd name="T54" fmla="*/ 188 w 201"/>
                <a:gd name="T55" fmla="*/ 6 h 72"/>
                <a:gd name="T56" fmla="*/ 200 w 201"/>
                <a:gd name="T57" fmla="*/ 13 h 72"/>
                <a:gd name="T58" fmla="*/ 200 w 201"/>
                <a:gd name="T59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72">
                  <a:moveTo>
                    <a:pt x="200" y="17"/>
                  </a:moveTo>
                  <a:cubicBezTo>
                    <a:pt x="200" y="18"/>
                    <a:pt x="199" y="19"/>
                    <a:pt x="198" y="20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1" y="63"/>
                    <a:pt x="118" y="64"/>
                    <a:pt x="115" y="65"/>
                  </a:cubicBezTo>
                  <a:cubicBezTo>
                    <a:pt x="105" y="67"/>
                    <a:pt x="95" y="67"/>
                    <a:pt x="84" y="6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6" y="59"/>
                    <a:pt x="48" y="58"/>
                    <a:pt x="37" y="58"/>
                  </a:cubicBezTo>
                  <a:cubicBezTo>
                    <a:pt x="27" y="57"/>
                    <a:pt x="16" y="60"/>
                    <a:pt x="8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3" y="17"/>
                    <a:pt x="6" y="16"/>
                  </a:cubicBezTo>
                  <a:cubicBezTo>
                    <a:pt x="13" y="12"/>
                    <a:pt x="25" y="5"/>
                    <a:pt x="32" y="3"/>
                  </a:cubicBezTo>
                  <a:cubicBezTo>
                    <a:pt x="35" y="2"/>
                    <a:pt x="38" y="1"/>
                    <a:pt x="42" y="1"/>
                  </a:cubicBezTo>
                  <a:cubicBezTo>
                    <a:pt x="50" y="0"/>
                    <a:pt x="58" y="1"/>
                    <a:pt x="67" y="4"/>
                  </a:cubicBezTo>
                  <a:cubicBezTo>
                    <a:pt x="77" y="8"/>
                    <a:pt x="95" y="13"/>
                    <a:pt x="102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1" y="13"/>
                    <a:pt x="135" y="17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7"/>
                    <a:pt x="131" y="31"/>
                    <a:pt x="126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8" y="31"/>
                    <a:pt x="76" y="32"/>
                    <a:pt x="76" y="34"/>
                  </a:cubicBezTo>
                  <a:cubicBezTo>
                    <a:pt x="76" y="35"/>
                    <a:pt x="78" y="36"/>
                    <a:pt x="79" y="36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33" y="36"/>
                    <a:pt x="139" y="31"/>
                    <a:pt x="140" y="24"/>
                  </a:cubicBezTo>
                  <a:cubicBezTo>
                    <a:pt x="176" y="9"/>
                    <a:pt x="176" y="9"/>
                    <a:pt x="176" y="9"/>
                  </a:cubicBezTo>
                  <a:cubicBezTo>
                    <a:pt x="180" y="7"/>
                    <a:pt x="184" y="6"/>
                    <a:pt x="188" y="6"/>
                  </a:cubicBezTo>
                  <a:cubicBezTo>
                    <a:pt x="194" y="6"/>
                    <a:pt x="198" y="8"/>
                    <a:pt x="200" y="13"/>
                  </a:cubicBezTo>
                  <a:cubicBezTo>
                    <a:pt x="201" y="14"/>
                    <a:pt x="201" y="16"/>
                    <a:pt x="2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9"/>
            <p:cNvSpPr>
              <a:spLocks/>
            </p:cNvSpPr>
            <p:nvPr/>
          </p:nvSpPr>
          <p:spPr bwMode="auto">
            <a:xfrm>
              <a:off x="606426" y="3368676"/>
              <a:ext cx="31750" cy="136525"/>
            </a:xfrm>
            <a:custGeom>
              <a:avLst/>
              <a:gdLst>
                <a:gd name="T0" fmla="*/ 17 w 17"/>
                <a:gd name="T1" fmla="*/ 5 h 74"/>
                <a:gd name="T2" fmla="*/ 17 w 17"/>
                <a:gd name="T3" fmla="*/ 69 h 74"/>
                <a:gd name="T4" fmla="*/ 12 w 17"/>
                <a:gd name="T5" fmla="*/ 74 h 74"/>
                <a:gd name="T6" fmla="*/ 5 w 17"/>
                <a:gd name="T7" fmla="*/ 74 h 74"/>
                <a:gd name="T8" fmla="*/ 0 w 17"/>
                <a:gd name="T9" fmla="*/ 69 h 74"/>
                <a:gd name="T10" fmla="*/ 0 w 17"/>
                <a:gd name="T11" fmla="*/ 5 h 74"/>
                <a:gd name="T12" fmla="*/ 5 w 17"/>
                <a:gd name="T13" fmla="*/ 0 h 74"/>
                <a:gd name="T14" fmla="*/ 12 w 17"/>
                <a:gd name="T15" fmla="*/ 0 h 74"/>
                <a:gd name="T16" fmla="*/ 17 w 17"/>
                <a:gd name="T17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74">
                  <a:moveTo>
                    <a:pt x="17" y="5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17" y="71"/>
                    <a:pt x="15" y="74"/>
                    <a:pt x="12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3" y="74"/>
                    <a:pt x="0" y="71"/>
                    <a:pt x="0" y="6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1"/>
                    <a:pt x="17" y="3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0"/>
            <p:cNvSpPr>
              <a:spLocks noEditPoints="1"/>
            </p:cNvSpPr>
            <p:nvPr/>
          </p:nvSpPr>
          <p:spPr bwMode="auto">
            <a:xfrm>
              <a:off x="769938" y="3086101"/>
              <a:ext cx="242887" cy="231775"/>
            </a:xfrm>
            <a:custGeom>
              <a:avLst/>
              <a:gdLst>
                <a:gd name="T0" fmla="*/ 96 w 129"/>
                <a:gd name="T1" fmla="*/ 34 h 126"/>
                <a:gd name="T2" fmla="*/ 125 w 129"/>
                <a:gd name="T3" fmla="*/ 34 h 126"/>
                <a:gd name="T4" fmla="*/ 129 w 129"/>
                <a:gd name="T5" fmla="*/ 38 h 126"/>
                <a:gd name="T6" fmla="*/ 129 w 129"/>
                <a:gd name="T7" fmla="*/ 121 h 126"/>
                <a:gd name="T8" fmla="*/ 125 w 129"/>
                <a:gd name="T9" fmla="*/ 126 h 126"/>
                <a:gd name="T10" fmla="*/ 96 w 129"/>
                <a:gd name="T11" fmla="*/ 126 h 126"/>
                <a:gd name="T12" fmla="*/ 92 w 129"/>
                <a:gd name="T13" fmla="*/ 121 h 126"/>
                <a:gd name="T14" fmla="*/ 92 w 129"/>
                <a:gd name="T15" fmla="*/ 38 h 126"/>
                <a:gd name="T16" fmla="*/ 96 w 129"/>
                <a:gd name="T17" fmla="*/ 34 h 126"/>
                <a:gd name="T18" fmla="*/ 100 w 129"/>
                <a:gd name="T19" fmla="*/ 117 h 126"/>
                <a:gd name="T20" fmla="*/ 121 w 129"/>
                <a:gd name="T21" fmla="*/ 117 h 126"/>
                <a:gd name="T22" fmla="*/ 121 w 129"/>
                <a:gd name="T23" fmla="*/ 43 h 126"/>
                <a:gd name="T24" fmla="*/ 100 w 129"/>
                <a:gd name="T25" fmla="*/ 43 h 126"/>
                <a:gd name="T26" fmla="*/ 100 w 129"/>
                <a:gd name="T27" fmla="*/ 117 h 126"/>
                <a:gd name="T28" fmla="*/ 4 w 129"/>
                <a:gd name="T29" fmla="*/ 126 h 126"/>
                <a:gd name="T30" fmla="*/ 0 w 129"/>
                <a:gd name="T31" fmla="*/ 121 h 126"/>
                <a:gd name="T32" fmla="*/ 0 w 129"/>
                <a:gd name="T33" fmla="*/ 60 h 126"/>
                <a:gd name="T34" fmla="*/ 4 w 129"/>
                <a:gd name="T35" fmla="*/ 56 h 126"/>
                <a:gd name="T36" fmla="*/ 33 w 129"/>
                <a:gd name="T37" fmla="*/ 56 h 126"/>
                <a:gd name="T38" fmla="*/ 37 w 129"/>
                <a:gd name="T39" fmla="*/ 60 h 126"/>
                <a:gd name="T40" fmla="*/ 37 w 129"/>
                <a:gd name="T41" fmla="*/ 121 h 126"/>
                <a:gd name="T42" fmla="*/ 33 w 129"/>
                <a:gd name="T43" fmla="*/ 126 h 126"/>
                <a:gd name="T44" fmla="*/ 4 w 129"/>
                <a:gd name="T45" fmla="*/ 126 h 126"/>
                <a:gd name="T46" fmla="*/ 22 w 129"/>
                <a:gd name="T47" fmla="*/ 65 h 126"/>
                <a:gd name="T48" fmla="*/ 29 w 129"/>
                <a:gd name="T49" fmla="*/ 71 h 126"/>
                <a:gd name="T50" fmla="*/ 29 w 129"/>
                <a:gd name="T51" fmla="*/ 65 h 126"/>
                <a:gd name="T52" fmla="*/ 22 w 129"/>
                <a:gd name="T53" fmla="*/ 65 h 126"/>
                <a:gd name="T54" fmla="*/ 9 w 129"/>
                <a:gd name="T55" fmla="*/ 65 h 126"/>
                <a:gd name="T56" fmla="*/ 29 w 129"/>
                <a:gd name="T57" fmla="*/ 85 h 126"/>
                <a:gd name="T58" fmla="*/ 29 w 129"/>
                <a:gd name="T59" fmla="*/ 78 h 126"/>
                <a:gd name="T60" fmla="*/ 15 w 129"/>
                <a:gd name="T61" fmla="*/ 65 h 126"/>
                <a:gd name="T62" fmla="*/ 9 w 129"/>
                <a:gd name="T63" fmla="*/ 65 h 126"/>
                <a:gd name="T64" fmla="*/ 8 w 129"/>
                <a:gd name="T65" fmla="*/ 77 h 126"/>
                <a:gd name="T66" fmla="*/ 29 w 129"/>
                <a:gd name="T67" fmla="*/ 98 h 126"/>
                <a:gd name="T68" fmla="*/ 29 w 129"/>
                <a:gd name="T69" fmla="*/ 91 h 126"/>
                <a:gd name="T70" fmla="*/ 8 w 129"/>
                <a:gd name="T71" fmla="*/ 71 h 126"/>
                <a:gd name="T72" fmla="*/ 8 w 129"/>
                <a:gd name="T73" fmla="*/ 77 h 126"/>
                <a:gd name="T74" fmla="*/ 8 w 129"/>
                <a:gd name="T75" fmla="*/ 91 h 126"/>
                <a:gd name="T76" fmla="*/ 29 w 129"/>
                <a:gd name="T77" fmla="*/ 111 h 126"/>
                <a:gd name="T78" fmla="*/ 29 w 129"/>
                <a:gd name="T79" fmla="*/ 105 h 126"/>
                <a:gd name="T80" fmla="*/ 8 w 129"/>
                <a:gd name="T81" fmla="*/ 84 h 126"/>
                <a:gd name="T82" fmla="*/ 8 w 129"/>
                <a:gd name="T83" fmla="*/ 91 h 126"/>
                <a:gd name="T84" fmla="*/ 8 w 129"/>
                <a:gd name="T85" fmla="*/ 104 h 126"/>
                <a:gd name="T86" fmla="*/ 22 w 129"/>
                <a:gd name="T87" fmla="*/ 117 h 126"/>
                <a:gd name="T88" fmla="*/ 28 w 129"/>
                <a:gd name="T89" fmla="*/ 117 h 126"/>
                <a:gd name="T90" fmla="*/ 8 w 129"/>
                <a:gd name="T91" fmla="*/ 98 h 126"/>
                <a:gd name="T92" fmla="*/ 8 w 129"/>
                <a:gd name="T93" fmla="*/ 104 h 126"/>
                <a:gd name="T94" fmla="*/ 8 w 129"/>
                <a:gd name="T95" fmla="*/ 117 h 126"/>
                <a:gd name="T96" fmla="*/ 15 w 129"/>
                <a:gd name="T97" fmla="*/ 117 h 126"/>
                <a:gd name="T98" fmla="*/ 8 w 129"/>
                <a:gd name="T99" fmla="*/ 111 h 126"/>
                <a:gd name="T100" fmla="*/ 8 w 129"/>
                <a:gd name="T101" fmla="*/ 117 h 126"/>
                <a:gd name="T102" fmla="*/ 79 w 129"/>
                <a:gd name="T103" fmla="*/ 0 h 126"/>
                <a:gd name="T104" fmla="*/ 50 w 129"/>
                <a:gd name="T105" fmla="*/ 0 h 126"/>
                <a:gd name="T106" fmla="*/ 46 w 129"/>
                <a:gd name="T107" fmla="*/ 5 h 126"/>
                <a:gd name="T108" fmla="*/ 46 w 129"/>
                <a:gd name="T109" fmla="*/ 121 h 126"/>
                <a:gd name="T110" fmla="*/ 50 w 129"/>
                <a:gd name="T111" fmla="*/ 126 h 126"/>
                <a:gd name="T112" fmla="*/ 79 w 129"/>
                <a:gd name="T113" fmla="*/ 126 h 126"/>
                <a:gd name="T114" fmla="*/ 83 w 129"/>
                <a:gd name="T115" fmla="*/ 121 h 126"/>
                <a:gd name="T116" fmla="*/ 83 w 129"/>
                <a:gd name="T117" fmla="*/ 5 h 126"/>
                <a:gd name="T118" fmla="*/ 79 w 129"/>
                <a:gd name="T11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9" h="126">
                  <a:moveTo>
                    <a:pt x="96" y="34"/>
                  </a:moveTo>
                  <a:cubicBezTo>
                    <a:pt x="125" y="34"/>
                    <a:pt x="125" y="34"/>
                    <a:pt x="125" y="34"/>
                  </a:cubicBezTo>
                  <a:cubicBezTo>
                    <a:pt x="128" y="34"/>
                    <a:pt x="129" y="36"/>
                    <a:pt x="129" y="38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4"/>
                    <a:pt x="128" y="126"/>
                    <a:pt x="125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4" y="126"/>
                    <a:pt x="92" y="124"/>
                    <a:pt x="92" y="121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6"/>
                    <a:pt x="94" y="34"/>
                    <a:pt x="96" y="34"/>
                  </a:cubicBezTo>
                  <a:close/>
                  <a:moveTo>
                    <a:pt x="100" y="117"/>
                  </a:moveTo>
                  <a:cubicBezTo>
                    <a:pt x="121" y="117"/>
                    <a:pt x="121" y="117"/>
                    <a:pt x="121" y="11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00" y="43"/>
                    <a:pt x="100" y="43"/>
                    <a:pt x="100" y="43"/>
                  </a:cubicBezTo>
                  <a:lnTo>
                    <a:pt x="100" y="117"/>
                  </a:lnTo>
                  <a:close/>
                  <a:moveTo>
                    <a:pt x="4" y="126"/>
                  </a:moveTo>
                  <a:cubicBezTo>
                    <a:pt x="2" y="126"/>
                    <a:pt x="0" y="124"/>
                    <a:pt x="0" y="12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5" y="56"/>
                    <a:pt x="37" y="58"/>
                    <a:pt x="37" y="60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124"/>
                    <a:pt x="35" y="126"/>
                    <a:pt x="33" y="126"/>
                  </a:cubicBezTo>
                  <a:lnTo>
                    <a:pt x="4" y="126"/>
                  </a:lnTo>
                  <a:close/>
                  <a:moveTo>
                    <a:pt x="22" y="65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9" y="65"/>
                    <a:pt x="29" y="65"/>
                    <a:pt x="29" y="65"/>
                  </a:cubicBezTo>
                  <a:lnTo>
                    <a:pt x="22" y="65"/>
                  </a:lnTo>
                  <a:close/>
                  <a:moveTo>
                    <a:pt x="9" y="65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15" y="65"/>
                    <a:pt x="15" y="65"/>
                    <a:pt x="15" y="65"/>
                  </a:cubicBezTo>
                  <a:lnTo>
                    <a:pt x="9" y="65"/>
                  </a:lnTo>
                  <a:close/>
                  <a:moveTo>
                    <a:pt x="8" y="77"/>
                  </a:moveTo>
                  <a:cubicBezTo>
                    <a:pt x="29" y="98"/>
                    <a:pt x="29" y="98"/>
                    <a:pt x="29" y="98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8" y="71"/>
                    <a:pt x="8" y="71"/>
                    <a:pt x="8" y="71"/>
                  </a:cubicBezTo>
                  <a:lnTo>
                    <a:pt x="8" y="77"/>
                  </a:lnTo>
                  <a:close/>
                  <a:moveTo>
                    <a:pt x="8" y="91"/>
                  </a:moveTo>
                  <a:cubicBezTo>
                    <a:pt x="29" y="111"/>
                    <a:pt x="29" y="111"/>
                    <a:pt x="29" y="111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8" y="84"/>
                    <a:pt x="8" y="84"/>
                    <a:pt x="8" y="84"/>
                  </a:cubicBezTo>
                  <a:lnTo>
                    <a:pt x="8" y="91"/>
                  </a:lnTo>
                  <a:close/>
                  <a:moveTo>
                    <a:pt x="8" y="104"/>
                  </a:moveTo>
                  <a:cubicBezTo>
                    <a:pt x="22" y="117"/>
                    <a:pt x="22" y="117"/>
                    <a:pt x="22" y="117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8" y="98"/>
                    <a:pt x="8" y="98"/>
                    <a:pt x="8" y="98"/>
                  </a:cubicBezTo>
                  <a:lnTo>
                    <a:pt x="8" y="104"/>
                  </a:lnTo>
                  <a:close/>
                  <a:moveTo>
                    <a:pt x="8" y="117"/>
                  </a:moveTo>
                  <a:cubicBezTo>
                    <a:pt x="15" y="117"/>
                    <a:pt x="15" y="117"/>
                    <a:pt x="15" y="117"/>
                  </a:cubicBezTo>
                  <a:cubicBezTo>
                    <a:pt x="8" y="111"/>
                    <a:pt x="8" y="111"/>
                    <a:pt x="8" y="111"/>
                  </a:cubicBezTo>
                  <a:lnTo>
                    <a:pt x="8" y="117"/>
                  </a:lnTo>
                  <a:close/>
                  <a:moveTo>
                    <a:pt x="7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6" y="2"/>
                    <a:pt x="46" y="5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6" y="124"/>
                    <a:pt x="48" y="126"/>
                    <a:pt x="50" y="126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81" y="126"/>
                    <a:pt x="83" y="124"/>
                    <a:pt x="83" y="121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2"/>
                    <a:pt x="81" y="0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463213" y="4176190"/>
            <a:ext cx="417512" cy="400050"/>
            <a:chOff x="608013" y="3678238"/>
            <a:chExt cx="417512" cy="400050"/>
          </a:xfrm>
          <a:solidFill>
            <a:srgbClr val="374B0F"/>
          </a:solidFill>
        </p:grpSpPr>
        <p:sp>
          <p:nvSpPr>
            <p:cNvPr id="154" name="Freeform 94"/>
            <p:cNvSpPr>
              <a:spLocks/>
            </p:cNvSpPr>
            <p:nvPr/>
          </p:nvSpPr>
          <p:spPr bwMode="auto">
            <a:xfrm>
              <a:off x="647700" y="3924300"/>
              <a:ext cx="377825" cy="131762"/>
            </a:xfrm>
            <a:custGeom>
              <a:avLst/>
              <a:gdLst>
                <a:gd name="T0" fmla="*/ 201 w 201"/>
                <a:gd name="T1" fmla="*/ 17 h 72"/>
                <a:gd name="T2" fmla="*/ 198 w 201"/>
                <a:gd name="T3" fmla="*/ 20 h 72"/>
                <a:gd name="T4" fmla="*/ 123 w 201"/>
                <a:gd name="T5" fmla="*/ 62 h 72"/>
                <a:gd name="T6" fmla="*/ 115 w 201"/>
                <a:gd name="T7" fmla="*/ 65 h 72"/>
                <a:gd name="T8" fmla="*/ 85 w 201"/>
                <a:gd name="T9" fmla="*/ 65 h 72"/>
                <a:gd name="T10" fmla="*/ 60 w 201"/>
                <a:gd name="T11" fmla="*/ 60 h 72"/>
                <a:gd name="T12" fmla="*/ 38 w 201"/>
                <a:gd name="T13" fmla="*/ 58 h 72"/>
                <a:gd name="T14" fmla="*/ 8 w 201"/>
                <a:gd name="T15" fmla="*/ 66 h 72"/>
                <a:gd name="T16" fmla="*/ 0 w 201"/>
                <a:gd name="T17" fmla="*/ 72 h 72"/>
                <a:gd name="T18" fmla="*/ 0 w 201"/>
                <a:gd name="T19" fmla="*/ 36 h 72"/>
                <a:gd name="T20" fmla="*/ 0 w 201"/>
                <a:gd name="T21" fmla="*/ 19 h 72"/>
                <a:gd name="T22" fmla="*/ 6 w 201"/>
                <a:gd name="T23" fmla="*/ 16 h 72"/>
                <a:gd name="T24" fmla="*/ 32 w 201"/>
                <a:gd name="T25" fmla="*/ 2 h 72"/>
                <a:gd name="T26" fmla="*/ 42 w 201"/>
                <a:gd name="T27" fmla="*/ 1 h 72"/>
                <a:gd name="T28" fmla="*/ 67 w 201"/>
                <a:gd name="T29" fmla="*/ 4 h 72"/>
                <a:gd name="T30" fmla="*/ 102 w 201"/>
                <a:gd name="T31" fmla="*/ 13 h 72"/>
                <a:gd name="T32" fmla="*/ 126 w 201"/>
                <a:gd name="T33" fmla="*/ 13 h 72"/>
                <a:gd name="T34" fmla="*/ 126 w 201"/>
                <a:gd name="T35" fmla="*/ 13 h 72"/>
                <a:gd name="T36" fmla="*/ 136 w 201"/>
                <a:gd name="T37" fmla="*/ 22 h 72"/>
                <a:gd name="T38" fmla="*/ 136 w 201"/>
                <a:gd name="T39" fmla="*/ 22 h 72"/>
                <a:gd name="T40" fmla="*/ 126 w 201"/>
                <a:gd name="T41" fmla="*/ 31 h 72"/>
                <a:gd name="T42" fmla="*/ 79 w 201"/>
                <a:gd name="T43" fmla="*/ 31 h 72"/>
                <a:gd name="T44" fmla="*/ 77 w 201"/>
                <a:gd name="T45" fmla="*/ 34 h 72"/>
                <a:gd name="T46" fmla="*/ 79 w 201"/>
                <a:gd name="T47" fmla="*/ 36 h 72"/>
                <a:gd name="T48" fmla="*/ 126 w 201"/>
                <a:gd name="T49" fmla="*/ 36 h 72"/>
                <a:gd name="T50" fmla="*/ 140 w 201"/>
                <a:gd name="T51" fmla="*/ 24 h 72"/>
                <a:gd name="T52" fmla="*/ 177 w 201"/>
                <a:gd name="T53" fmla="*/ 9 h 72"/>
                <a:gd name="T54" fmla="*/ 188 w 201"/>
                <a:gd name="T55" fmla="*/ 6 h 72"/>
                <a:gd name="T56" fmla="*/ 200 w 201"/>
                <a:gd name="T57" fmla="*/ 13 h 72"/>
                <a:gd name="T58" fmla="*/ 201 w 201"/>
                <a:gd name="T59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72">
                  <a:moveTo>
                    <a:pt x="201" y="17"/>
                  </a:moveTo>
                  <a:cubicBezTo>
                    <a:pt x="200" y="18"/>
                    <a:pt x="199" y="19"/>
                    <a:pt x="198" y="20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1" y="63"/>
                    <a:pt x="118" y="64"/>
                    <a:pt x="115" y="65"/>
                  </a:cubicBezTo>
                  <a:cubicBezTo>
                    <a:pt x="106" y="67"/>
                    <a:pt x="95" y="67"/>
                    <a:pt x="85" y="6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6" y="59"/>
                    <a:pt x="48" y="58"/>
                    <a:pt x="38" y="58"/>
                  </a:cubicBezTo>
                  <a:cubicBezTo>
                    <a:pt x="27" y="57"/>
                    <a:pt x="17" y="60"/>
                    <a:pt x="8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4" y="17"/>
                    <a:pt x="6" y="16"/>
                  </a:cubicBezTo>
                  <a:cubicBezTo>
                    <a:pt x="13" y="12"/>
                    <a:pt x="25" y="5"/>
                    <a:pt x="32" y="2"/>
                  </a:cubicBezTo>
                  <a:cubicBezTo>
                    <a:pt x="35" y="2"/>
                    <a:pt x="38" y="1"/>
                    <a:pt x="42" y="1"/>
                  </a:cubicBezTo>
                  <a:cubicBezTo>
                    <a:pt x="50" y="0"/>
                    <a:pt x="58" y="1"/>
                    <a:pt x="67" y="4"/>
                  </a:cubicBezTo>
                  <a:cubicBezTo>
                    <a:pt x="77" y="8"/>
                    <a:pt x="95" y="13"/>
                    <a:pt x="102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1" y="13"/>
                    <a:pt x="135" y="17"/>
                    <a:pt x="136" y="2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27"/>
                    <a:pt x="131" y="31"/>
                    <a:pt x="126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8" y="31"/>
                    <a:pt x="77" y="32"/>
                    <a:pt x="77" y="34"/>
                  </a:cubicBezTo>
                  <a:cubicBezTo>
                    <a:pt x="77" y="35"/>
                    <a:pt x="78" y="36"/>
                    <a:pt x="79" y="36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33" y="36"/>
                    <a:pt x="139" y="31"/>
                    <a:pt x="140" y="24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80" y="7"/>
                    <a:pt x="184" y="6"/>
                    <a:pt x="188" y="6"/>
                  </a:cubicBezTo>
                  <a:cubicBezTo>
                    <a:pt x="194" y="6"/>
                    <a:pt x="198" y="8"/>
                    <a:pt x="200" y="13"/>
                  </a:cubicBezTo>
                  <a:cubicBezTo>
                    <a:pt x="201" y="14"/>
                    <a:pt x="201" y="16"/>
                    <a:pt x="201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"/>
            <p:cNvSpPr>
              <a:spLocks/>
            </p:cNvSpPr>
            <p:nvPr/>
          </p:nvSpPr>
          <p:spPr bwMode="auto">
            <a:xfrm>
              <a:off x="608013" y="3941763"/>
              <a:ext cx="30162" cy="136525"/>
            </a:xfrm>
            <a:custGeom>
              <a:avLst/>
              <a:gdLst>
                <a:gd name="T0" fmla="*/ 16 w 16"/>
                <a:gd name="T1" fmla="*/ 5 h 74"/>
                <a:gd name="T2" fmla="*/ 16 w 16"/>
                <a:gd name="T3" fmla="*/ 69 h 74"/>
                <a:gd name="T4" fmla="*/ 12 w 16"/>
                <a:gd name="T5" fmla="*/ 74 h 74"/>
                <a:gd name="T6" fmla="*/ 4 w 16"/>
                <a:gd name="T7" fmla="*/ 74 h 74"/>
                <a:gd name="T8" fmla="*/ 0 w 16"/>
                <a:gd name="T9" fmla="*/ 69 h 74"/>
                <a:gd name="T10" fmla="*/ 0 w 16"/>
                <a:gd name="T11" fmla="*/ 5 h 74"/>
                <a:gd name="T12" fmla="*/ 4 w 16"/>
                <a:gd name="T13" fmla="*/ 0 h 74"/>
                <a:gd name="T14" fmla="*/ 12 w 16"/>
                <a:gd name="T15" fmla="*/ 0 h 74"/>
                <a:gd name="T16" fmla="*/ 16 w 16"/>
                <a:gd name="T17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4">
                  <a:moveTo>
                    <a:pt x="16" y="5"/>
                  </a:moveTo>
                  <a:cubicBezTo>
                    <a:pt x="16" y="69"/>
                    <a:pt x="16" y="69"/>
                    <a:pt x="16" y="69"/>
                  </a:cubicBezTo>
                  <a:cubicBezTo>
                    <a:pt x="16" y="71"/>
                    <a:pt x="14" y="74"/>
                    <a:pt x="12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2" y="74"/>
                    <a:pt x="0" y="71"/>
                    <a:pt x="0" y="6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1"/>
                    <a:pt x="16" y="3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6"/>
            <p:cNvSpPr>
              <a:spLocks noEditPoints="1"/>
            </p:cNvSpPr>
            <p:nvPr/>
          </p:nvSpPr>
          <p:spPr bwMode="auto">
            <a:xfrm>
              <a:off x="752475" y="3678238"/>
              <a:ext cx="115887" cy="112712"/>
            </a:xfrm>
            <a:custGeom>
              <a:avLst/>
              <a:gdLst>
                <a:gd name="T0" fmla="*/ 10 w 61"/>
                <a:gd name="T1" fmla="*/ 11 h 61"/>
                <a:gd name="T2" fmla="*/ 10 w 61"/>
                <a:gd name="T3" fmla="*/ 50 h 61"/>
                <a:gd name="T4" fmla="*/ 50 w 61"/>
                <a:gd name="T5" fmla="*/ 50 h 61"/>
                <a:gd name="T6" fmla="*/ 50 w 61"/>
                <a:gd name="T7" fmla="*/ 11 h 61"/>
                <a:gd name="T8" fmla="*/ 10 w 61"/>
                <a:gd name="T9" fmla="*/ 11 h 61"/>
                <a:gd name="T10" fmla="*/ 32 w 61"/>
                <a:gd name="T11" fmla="*/ 26 h 61"/>
                <a:gd name="T12" fmla="*/ 34 w 61"/>
                <a:gd name="T13" fmla="*/ 28 h 61"/>
                <a:gd name="T14" fmla="*/ 32 w 61"/>
                <a:gd name="T15" fmla="*/ 30 h 61"/>
                <a:gd name="T16" fmla="*/ 22 w 61"/>
                <a:gd name="T17" fmla="*/ 30 h 61"/>
                <a:gd name="T18" fmla="*/ 22 w 61"/>
                <a:gd name="T19" fmla="*/ 31 h 61"/>
                <a:gd name="T20" fmla="*/ 32 w 61"/>
                <a:gd name="T21" fmla="*/ 31 h 61"/>
                <a:gd name="T22" fmla="*/ 34 w 61"/>
                <a:gd name="T23" fmla="*/ 33 h 61"/>
                <a:gd name="T24" fmla="*/ 32 w 61"/>
                <a:gd name="T25" fmla="*/ 36 h 61"/>
                <a:gd name="T26" fmla="*/ 23 w 61"/>
                <a:gd name="T27" fmla="*/ 36 h 61"/>
                <a:gd name="T28" fmla="*/ 31 w 61"/>
                <a:gd name="T29" fmla="*/ 39 h 61"/>
                <a:gd name="T30" fmla="*/ 38 w 61"/>
                <a:gd name="T31" fmla="*/ 36 h 61"/>
                <a:gd name="T32" fmla="*/ 41 w 61"/>
                <a:gd name="T33" fmla="*/ 36 h 61"/>
                <a:gd name="T34" fmla="*/ 42 w 61"/>
                <a:gd name="T35" fmla="*/ 38 h 61"/>
                <a:gd name="T36" fmla="*/ 41 w 61"/>
                <a:gd name="T37" fmla="*/ 39 h 61"/>
                <a:gd name="T38" fmla="*/ 31 w 61"/>
                <a:gd name="T39" fmla="*/ 44 h 61"/>
                <a:gd name="T40" fmla="*/ 18 w 61"/>
                <a:gd name="T41" fmla="*/ 35 h 61"/>
                <a:gd name="T42" fmla="*/ 16 w 61"/>
                <a:gd name="T43" fmla="*/ 35 h 61"/>
                <a:gd name="T44" fmla="*/ 14 w 61"/>
                <a:gd name="T45" fmla="*/ 33 h 61"/>
                <a:gd name="T46" fmla="*/ 16 w 61"/>
                <a:gd name="T47" fmla="*/ 31 h 61"/>
                <a:gd name="T48" fmla="*/ 17 w 61"/>
                <a:gd name="T49" fmla="*/ 31 h 61"/>
                <a:gd name="T50" fmla="*/ 17 w 61"/>
                <a:gd name="T51" fmla="*/ 30 h 61"/>
                <a:gd name="T52" fmla="*/ 16 w 61"/>
                <a:gd name="T53" fmla="*/ 30 h 61"/>
                <a:gd name="T54" fmla="*/ 14 w 61"/>
                <a:gd name="T55" fmla="*/ 28 h 61"/>
                <a:gd name="T56" fmla="*/ 16 w 61"/>
                <a:gd name="T57" fmla="*/ 25 h 61"/>
                <a:gd name="T58" fmla="*/ 18 w 61"/>
                <a:gd name="T59" fmla="*/ 25 h 61"/>
                <a:gd name="T60" fmla="*/ 31 w 61"/>
                <a:gd name="T61" fmla="*/ 16 h 61"/>
                <a:gd name="T62" fmla="*/ 41 w 61"/>
                <a:gd name="T63" fmla="*/ 21 h 61"/>
                <a:gd name="T64" fmla="*/ 42 w 61"/>
                <a:gd name="T65" fmla="*/ 22 h 61"/>
                <a:gd name="T66" fmla="*/ 41 w 61"/>
                <a:gd name="T67" fmla="*/ 24 h 61"/>
                <a:gd name="T68" fmla="*/ 38 w 61"/>
                <a:gd name="T69" fmla="*/ 24 h 61"/>
                <a:gd name="T70" fmla="*/ 31 w 61"/>
                <a:gd name="T71" fmla="*/ 21 h 61"/>
                <a:gd name="T72" fmla="*/ 23 w 61"/>
                <a:gd name="T73" fmla="*/ 25 h 61"/>
                <a:gd name="T74" fmla="*/ 32 w 61"/>
                <a:gd name="T75" fmla="*/ 25 h 61"/>
                <a:gd name="T76" fmla="*/ 32 w 61"/>
                <a:gd name="T77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" h="61">
                  <a:moveTo>
                    <a:pt x="10" y="11"/>
                  </a:moveTo>
                  <a:cubicBezTo>
                    <a:pt x="0" y="22"/>
                    <a:pt x="0" y="39"/>
                    <a:pt x="10" y="50"/>
                  </a:cubicBezTo>
                  <a:cubicBezTo>
                    <a:pt x="21" y="61"/>
                    <a:pt x="39" y="61"/>
                    <a:pt x="50" y="50"/>
                  </a:cubicBezTo>
                  <a:cubicBezTo>
                    <a:pt x="61" y="39"/>
                    <a:pt x="61" y="22"/>
                    <a:pt x="50" y="11"/>
                  </a:cubicBezTo>
                  <a:cubicBezTo>
                    <a:pt x="39" y="0"/>
                    <a:pt x="21" y="0"/>
                    <a:pt x="10" y="11"/>
                  </a:cubicBezTo>
                  <a:close/>
                  <a:moveTo>
                    <a:pt x="32" y="26"/>
                  </a:moveTo>
                  <a:cubicBezTo>
                    <a:pt x="33" y="26"/>
                    <a:pt x="34" y="27"/>
                    <a:pt x="34" y="28"/>
                  </a:cubicBezTo>
                  <a:cubicBezTo>
                    <a:pt x="34" y="29"/>
                    <a:pt x="33" y="30"/>
                    <a:pt x="3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4" y="32"/>
                    <a:pt x="34" y="33"/>
                  </a:cubicBezTo>
                  <a:cubicBezTo>
                    <a:pt x="34" y="35"/>
                    <a:pt x="33" y="36"/>
                    <a:pt x="3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8"/>
                    <a:pt x="28" y="39"/>
                    <a:pt x="31" y="39"/>
                  </a:cubicBezTo>
                  <a:cubicBezTo>
                    <a:pt x="34" y="39"/>
                    <a:pt x="36" y="38"/>
                    <a:pt x="38" y="36"/>
                  </a:cubicBezTo>
                  <a:cubicBezTo>
                    <a:pt x="39" y="35"/>
                    <a:pt x="40" y="35"/>
                    <a:pt x="41" y="36"/>
                  </a:cubicBezTo>
                  <a:cubicBezTo>
                    <a:pt x="42" y="37"/>
                    <a:pt x="42" y="37"/>
                    <a:pt x="42" y="38"/>
                  </a:cubicBezTo>
                  <a:cubicBezTo>
                    <a:pt x="42" y="38"/>
                    <a:pt x="42" y="39"/>
                    <a:pt x="41" y="39"/>
                  </a:cubicBezTo>
                  <a:cubicBezTo>
                    <a:pt x="39" y="41"/>
                    <a:pt x="36" y="44"/>
                    <a:pt x="31" y="44"/>
                  </a:cubicBezTo>
                  <a:cubicBezTo>
                    <a:pt x="26" y="44"/>
                    <a:pt x="20" y="41"/>
                    <a:pt x="18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5" y="35"/>
                    <a:pt x="14" y="34"/>
                    <a:pt x="14" y="33"/>
                  </a:cubicBezTo>
                  <a:cubicBezTo>
                    <a:pt x="14" y="32"/>
                    <a:pt x="15" y="31"/>
                    <a:pt x="1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5" y="30"/>
                    <a:pt x="14" y="29"/>
                    <a:pt x="14" y="28"/>
                  </a:cubicBezTo>
                  <a:cubicBezTo>
                    <a:pt x="14" y="26"/>
                    <a:pt x="15" y="25"/>
                    <a:pt x="16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0" y="20"/>
                    <a:pt x="25" y="16"/>
                    <a:pt x="31" y="16"/>
                  </a:cubicBezTo>
                  <a:cubicBezTo>
                    <a:pt x="36" y="16"/>
                    <a:pt x="39" y="19"/>
                    <a:pt x="41" y="21"/>
                  </a:cubicBezTo>
                  <a:cubicBezTo>
                    <a:pt x="42" y="21"/>
                    <a:pt x="42" y="22"/>
                    <a:pt x="42" y="22"/>
                  </a:cubicBezTo>
                  <a:cubicBezTo>
                    <a:pt x="42" y="23"/>
                    <a:pt x="42" y="24"/>
                    <a:pt x="41" y="24"/>
                  </a:cubicBezTo>
                  <a:cubicBezTo>
                    <a:pt x="40" y="25"/>
                    <a:pt x="39" y="25"/>
                    <a:pt x="38" y="24"/>
                  </a:cubicBezTo>
                  <a:cubicBezTo>
                    <a:pt x="36" y="22"/>
                    <a:pt x="34" y="21"/>
                    <a:pt x="31" y="21"/>
                  </a:cubicBezTo>
                  <a:cubicBezTo>
                    <a:pt x="28" y="21"/>
                    <a:pt x="25" y="23"/>
                    <a:pt x="23" y="25"/>
                  </a:cubicBezTo>
                  <a:cubicBezTo>
                    <a:pt x="32" y="25"/>
                    <a:pt x="32" y="25"/>
                    <a:pt x="32" y="25"/>
                  </a:cubicBezTo>
                  <a:lnTo>
                    <a:pt x="32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7"/>
            <p:cNvSpPr>
              <a:spLocks noEditPoints="1"/>
            </p:cNvSpPr>
            <p:nvPr/>
          </p:nvSpPr>
          <p:spPr bwMode="auto">
            <a:xfrm>
              <a:off x="889000" y="3719513"/>
              <a:ext cx="114300" cy="112712"/>
            </a:xfrm>
            <a:custGeom>
              <a:avLst/>
              <a:gdLst>
                <a:gd name="T0" fmla="*/ 11 w 61"/>
                <a:gd name="T1" fmla="*/ 11 h 61"/>
                <a:gd name="T2" fmla="*/ 11 w 61"/>
                <a:gd name="T3" fmla="*/ 51 h 61"/>
                <a:gd name="T4" fmla="*/ 50 w 61"/>
                <a:gd name="T5" fmla="*/ 51 h 61"/>
                <a:gd name="T6" fmla="*/ 50 w 61"/>
                <a:gd name="T7" fmla="*/ 11 h 61"/>
                <a:gd name="T8" fmla="*/ 11 w 61"/>
                <a:gd name="T9" fmla="*/ 11 h 61"/>
                <a:gd name="T10" fmla="*/ 41 w 61"/>
                <a:gd name="T11" fmla="*/ 48 h 61"/>
                <a:gd name="T12" fmla="*/ 22 w 61"/>
                <a:gd name="T13" fmla="*/ 48 h 61"/>
                <a:gd name="T14" fmla="*/ 22 w 61"/>
                <a:gd name="T15" fmla="*/ 48 h 61"/>
                <a:gd name="T16" fmla="*/ 21 w 61"/>
                <a:gd name="T17" fmla="*/ 47 h 61"/>
                <a:gd name="T18" fmla="*/ 20 w 61"/>
                <a:gd name="T19" fmla="*/ 43 h 61"/>
                <a:gd name="T20" fmla="*/ 22 w 61"/>
                <a:gd name="T21" fmla="*/ 37 h 61"/>
                <a:gd name="T22" fmla="*/ 22 w 61"/>
                <a:gd name="T23" fmla="*/ 34 h 61"/>
                <a:gd name="T24" fmla="*/ 20 w 61"/>
                <a:gd name="T25" fmla="*/ 34 h 61"/>
                <a:gd name="T26" fmla="*/ 18 w 61"/>
                <a:gd name="T27" fmla="*/ 31 h 61"/>
                <a:gd name="T28" fmla="*/ 20 w 61"/>
                <a:gd name="T29" fmla="*/ 29 h 61"/>
                <a:gd name="T30" fmla="*/ 22 w 61"/>
                <a:gd name="T31" fmla="*/ 29 h 61"/>
                <a:gd name="T32" fmla="*/ 21 w 61"/>
                <a:gd name="T33" fmla="*/ 27 h 61"/>
                <a:gd name="T34" fmla="*/ 31 w 61"/>
                <a:gd name="T35" fmla="*/ 15 h 61"/>
                <a:gd name="T36" fmla="*/ 32 w 61"/>
                <a:gd name="T37" fmla="*/ 15 h 61"/>
                <a:gd name="T38" fmla="*/ 32 w 61"/>
                <a:gd name="T39" fmla="*/ 15 h 61"/>
                <a:gd name="T40" fmla="*/ 39 w 61"/>
                <a:gd name="T41" fmla="*/ 17 h 61"/>
                <a:gd name="T42" fmla="*/ 43 w 61"/>
                <a:gd name="T43" fmla="*/ 25 h 61"/>
                <a:gd name="T44" fmla="*/ 41 w 61"/>
                <a:gd name="T45" fmla="*/ 27 h 61"/>
                <a:gd name="T46" fmla="*/ 39 w 61"/>
                <a:gd name="T47" fmla="*/ 27 h 61"/>
                <a:gd name="T48" fmla="*/ 38 w 61"/>
                <a:gd name="T49" fmla="*/ 25 h 61"/>
                <a:gd name="T50" fmla="*/ 36 w 61"/>
                <a:gd name="T51" fmla="*/ 21 h 61"/>
                <a:gd name="T52" fmla="*/ 32 w 61"/>
                <a:gd name="T53" fmla="*/ 20 h 61"/>
                <a:gd name="T54" fmla="*/ 27 w 61"/>
                <a:gd name="T55" fmla="*/ 26 h 61"/>
                <a:gd name="T56" fmla="*/ 27 w 61"/>
                <a:gd name="T57" fmla="*/ 29 h 61"/>
                <a:gd name="T58" fmla="*/ 34 w 61"/>
                <a:gd name="T59" fmla="*/ 29 h 61"/>
                <a:gd name="T60" fmla="*/ 37 w 61"/>
                <a:gd name="T61" fmla="*/ 31 h 61"/>
                <a:gd name="T62" fmla="*/ 34 w 61"/>
                <a:gd name="T63" fmla="*/ 34 h 61"/>
                <a:gd name="T64" fmla="*/ 27 w 61"/>
                <a:gd name="T65" fmla="*/ 34 h 61"/>
                <a:gd name="T66" fmla="*/ 28 w 61"/>
                <a:gd name="T67" fmla="*/ 37 h 61"/>
                <a:gd name="T68" fmla="*/ 26 w 61"/>
                <a:gd name="T69" fmla="*/ 42 h 61"/>
                <a:gd name="T70" fmla="*/ 41 w 61"/>
                <a:gd name="T71" fmla="*/ 42 h 61"/>
                <a:gd name="T72" fmla="*/ 43 w 61"/>
                <a:gd name="T73" fmla="*/ 45 h 61"/>
                <a:gd name="T74" fmla="*/ 41 w 61"/>
                <a:gd name="T75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61">
                  <a:moveTo>
                    <a:pt x="11" y="11"/>
                  </a:moveTo>
                  <a:cubicBezTo>
                    <a:pt x="0" y="22"/>
                    <a:pt x="0" y="40"/>
                    <a:pt x="11" y="51"/>
                  </a:cubicBezTo>
                  <a:cubicBezTo>
                    <a:pt x="22" y="61"/>
                    <a:pt x="39" y="61"/>
                    <a:pt x="50" y="51"/>
                  </a:cubicBezTo>
                  <a:cubicBezTo>
                    <a:pt x="61" y="40"/>
                    <a:pt x="61" y="22"/>
                    <a:pt x="50" y="11"/>
                  </a:cubicBezTo>
                  <a:cubicBezTo>
                    <a:pt x="39" y="0"/>
                    <a:pt x="22" y="0"/>
                    <a:pt x="11" y="11"/>
                  </a:cubicBezTo>
                  <a:close/>
                  <a:moveTo>
                    <a:pt x="41" y="48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1" y="47"/>
                    <a:pt x="21" y="47"/>
                  </a:cubicBezTo>
                  <a:cubicBezTo>
                    <a:pt x="19" y="46"/>
                    <a:pt x="19" y="45"/>
                    <a:pt x="20" y="43"/>
                  </a:cubicBezTo>
                  <a:cubicBezTo>
                    <a:pt x="22" y="41"/>
                    <a:pt x="22" y="39"/>
                    <a:pt x="22" y="37"/>
                  </a:cubicBezTo>
                  <a:cubicBezTo>
                    <a:pt x="22" y="36"/>
                    <a:pt x="22" y="35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2"/>
                    <a:pt x="18" y="31"/>
                  </a:cubicBezTo>
                  <a:cubicBezTo>
                    <a:pt x="18" y="30"/>
                    <a:pt x="19" y="29"/>
                    <a:pt x="2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0"/>
                    <a:pt x="26" y="15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5" y="15"/>
                    <a:pt x="37" y="15"/>
                    <a:pt x="39" y="17"/>
                  </a:cubicBezTo>
                  <a:cubicBezTo>
                    <a:pt x="41" y="19"/>
                    <a:pt x="43" y="21"/>
                    <a:pt x="43" y="25"/>
                  </a:cubicBezTo>
                  <a:cubicBezTo>
                    <a:pt x="43" y="26"/>
                    <a:pt x="42" y="27"/>
                    <a:pt x="41" y="27"/>
                  </a:cubicBezTo>
                  <a:cubicBezTo>
                    <a:pt x="40" y="27"/>
                    <a:pt x="39" y="27"/>
                    <a:pt x="39" y="27"/>
                  </a:cubicBezTo>
                  <a:cubicBezTo>
                    <a:pt x="38" y="26"/>
                    <a:pt x="38" y="26"/>
                    <a:pt x="38" y="25"/>
                  </a:cubicBezTo>
                  <a:cubicBezTo>
                    <a:pt x="38" y="23"/>
                    <a:pt x="37" y="22"/>
                    <a:pt x="36" y="21"/>
                  </a:cubicBezTo>
                  <a:cubicBezTo>
                    <a:pt x="35" y="20"/>
                    <a:pt x="34" y="20"/>
                    <a:pt x="32" y="20"/>
                  </a:cubicBezTo>
                  <a:cubicBezTo>
                    <a:pt x="29" y="20"/>
                    <a:pt x="26" y="22"/>
                    <a:pt x="27" y="26"/>
                  </a:cubicBezTo>
                  <a:cubicBezTo>
                    <a:pt x="27" y="27"/>
                    <a:pt x="27" y="28"/>
                    <a:pt x="27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6" y="29"/>
                    <a:pt x="37" y="30"/>
                    <a:pt x="37" y="31"/>
                  </a:cubicBezTo>
                  <a:cubicBezTo>
                    <a:pt x="37" y="32"/>
                    <a:pt x="36" y="34"/>
                    <a:pt x="34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5"/>
                    <a:pt x="28" y="36"/>
                    <a:pt x="28" y="37"/>
                  </a:cubicBezTo>
                  <a:cubicBezTo>
                    <a:pt x="28" y="39"/>
                    <a:pt x="27" y="40"/>
                    <a:pt x="26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4"/>
                    <a:pt x="43" y="45"/>
                  </a:cubicBezTo>
                  <a:cubicBezTo>
                    <a:pt x="43" y="47"/>
                    <a:pt x="42" y="48"/>
                    <a:pt x="41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8"/>
            <p:cNvSpPr>
              <a:spLocks/>
            </p:cNvSpPr>
            <p:nvPr/>
          </p:nvSpPr>
          <p:spPr bwMode="auto">
            <a:xfrm>
              <a:off x="844550" y="3870325"/>
              <a:ext cx="6350" cy="12700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7 h 7"/>
                <a:gd name="T4" fmla="*/ 3 w 3"/>
                <a:gd name="T5" fmla="*/ 3 h 7"/>
                <a:gd name="T6" fmla="*/ 0 w 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3" y="4"/>
                    <a:pt x="3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9"/>
            <p:cNvSpPr>
              <a:spLocks/>
            </p:cNvSpPr>
            <p:nvPr/>
          </p:nvSpPr>
          <p:spPr bwMode="auto">
            <a:xfrm>
              <a:off x="831850" y="3846513"/>
              <a:ext cx="3175" cy="11112"/>
            </a:xfrm>
            <a:custGeom>
              <a:avLst/>
              <a:gdLst>
                <a:gd name="T0" fmla="*/ 0 w 2"/>
                <a:gd name="T1" fmla="*/ 3 h 6"/>
                <a:gd name="T2" fmla="*/ 2 w 2"/>
                <a:gd name="T3" fmla="*/ 6 h 6"/>
                <a:gd name="T4" fmla="*/ 2 w 2"/>
                <a:gd name="T5" fmla="*/ 0 h 6"/>
                <a:gd name="T6" fmla="*/ 0 w 2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0" y="3"/>
                  </a:moveTo>
                  <a:cubicBezTo>
                    <a:pt x="0" y="5"/>
                    <a:pt x="1" y="5"/>
                    <a:pt x="2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0"/>
            <p:cNvSpPr>
              <a:spLocks noEditPoints="1"/>
            </p:cNvSpPr>
            <p:nvPr/>
          </p:nvSpPr>
          <p:spPr bwMode="auto">
            <a:xfrm>
              <a:off x="782638" y="3805238"/>
              <a:ext cx="115887" cy="112712"/>
            </a:xfrm>
            <a:custGeom>
              <a:avLst/>
              <a:gdLst>
                <a:gd name="T0" fmla="*/ 11 w 61"/>
                <a:gd name="T1" fmla="*/ 11 h 61"/>
                <a:gd name="T2" fmla="*/ 11 w 61"/>
                <a:gd name="T3" fmla="*/ 51 h 61"/>
                <a:gd name="T4" fmla="*/ 50 w 61"/>
                <a:gd name="T5" fmla="*/ 51 h 61"/>
                <a:gd name="T6" fmla="*/ 50 w 61"/>
                <a:gd name="T7" fmla="*/ 11 h 61"/>
                <a:gd name="T8" fmla="*/ 11 w 61"/>
                <a:gd name="T9" fmla="*/ 11 h 61"/>
                <a:gd name="T10" fmla="*/ 33 w 61"/>
                <a:gd name="T11" fmla="*/ 47 h 61"/>
                <a:gd name="T12" fmla="*/ 33 w 61"/>
                <a:gd name="T13" fmla="*/ 50 h 61"/>
                <a:gd name="T14" fmla="*/ 29 w 61"/>
                <a:gd name="T15" fmla="*/ 50 h 61"/>
                <a:gd name="T16" fmla="*/ 29 w 61"/>
                <a:gd name="T17" fmla="*/ 47 h 61"/>
                <a:gd name="T18" fmla="*/ 21 w 61"/>
                <a:gd name="T19" fmla="*/ 42 h 61"/>
                <a:gd name="T20" fmla="*/ 21 w 61"/>
                <a:gd name="T21" fmla="*/ 41 h 61"/>
                <a:gd name="T22" fmla="*/ 23 w 61"/>
                <a:gd name="T23" fmla="*/ 38 h 61"/>
                <a:gd name="T24" fmla="*/ 24 w 61"/>
                <a:gd name="T25" fmla="*/ 39 h 61"/>
                <a:gd name="T26" fmla="*/ 29 w 61"/>
                <a:gd name="T27" fmla="*/ 42 h 61"/>
                <a:gd name="T28" fmla="*/ 29 w 61"/>
                <a:gd name="T29" fmla="*/ 33 h 61"/>
                <a:gd name="T30" fmla="*/ 22 w 61"/>
                <a:gd name="T31" fmla="*/ 26 h 61"/>
                <a:gd name="T32" fmla="*/ 29 w 61"/>
                <a:gd name="T33" fmla="*/ 18 h 61"/>
                <a:gd name="T34" fmla="*/ 29 w 61"/>
                <a:gd name="T35" fmla="*/ 14 h 61"/>
                <a:gd name="T36" fmla="*/ 33 w 61"/>
                <a:gd name="T37" fmla="*/ 14 h 61"/>
                <a:gd name="T38" fmla="*/ 33 w 61"/>
                <a:gd name="T39" fmla="*/ 18 h 61"/>
                <a:gd name="T40" fmla="*/ 39 w 61"/>
                <a:gd name="T41" fmla="*/ 22 h 61"/>
                <a:gd name="T42" fmla="*/ 40 w 61"/>
                <a:gd name="T43" fmla="*/ 23 h 61"/>
                <a:gd name="T44" fmla="*/ 37 w 61"/>
                <a:gd name="T45" fmla="*/ 26 h 61"/>
                <a:gd name="T46" fmla="*/ 36 w 61"/>
                <a:gd name="T47" fmla="*/ 25 h 61"/>
                <a:gd name="T48" fmla="*/ 33 w 61"/>
                <a:gd name="T49" fmla="*/ 22 h 61"/>
                <a:gd name="T50" fmla="*/ 33 w 61"/>
                <a:gd name="T51" fmla="*/ 29 h 61"/>
                <a:gd name="T52" fmla="*/ 40 w 61"/>
                <a:gd name="T53" fmla="*/ 38 h 61"/>
                <a:gd name="T54" fmla="*/ 33 w 61"/>
                <a:gd name="T55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1">
                  <a:moveTo>
                    <a:pt x="11" y="11"/>
                  </a:moveTo>
                  <a:cubicBezTo>
                    <a:pt x="0" y="22"/>
                    <a:pt x="0" y="40"/>
                    <a:pt x="11" y="51"/>
                  </a:cubicBezTo>
                  <a:cubicBezTo>
                    <a:pt x="21" y="61"/>
                    <a:pt x="39" y="61"/>
                    <a:pt x="50" y="51"/>
                  </a:cubicBezTo>
                  <a:cubicBezTo>
                    <a:pt x="61" y="40"/>
                    <a:pt x="61" y="22"/>
                    <a:pt x="50" y="11"/>
                  </a:cubicBezTo>
                  <a:cubicBezTo>
                    <a:pt x="39" y="0"/>
                    <a:pt x="21" y="0"/>
                    <a:pt x="11" y="11"/>
                  </a:cubicBezTo>
                  <a:close/>
                  <a:moveTo>
                    <a:pt x="33" y="47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6" y="46"/>
                    <a:pt x="23" y="45"/>
                    <a:pt x="21" y="4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7" y="42"/>
                    <a:pt x="29" y="4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5" y="32"/>
                    <a:pt x="22" y="31"/>
                    <a:pt x="22" y="26"/>
                  </a:cubicBezTo>
                  <a:cubicBezTo>
                    <a:pt x="22" y="22"/>
                    <a:pt x="24" y="18"/>
                    <a:pt x="29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8" y="20"/>
                    <a:pt x="39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3"/>
                    <a:pt x="34" y="23"/>
                    <a:pt x="33" y="22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0"/>
                    <a:pt x="40" y="32"/>
                    <a:pt x="40" y="38"/>
                  </a:cubicBezTo>
                  <a:cubicBezTo>
                    <a:pt x="40" y="42"/>
                    <a:pt x="38" y="46"/>
                    <a:pt x="33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55351" y="3599585"/>
            <a:ext cx="368300" cy="357188"/>
            <a:chOff x="1341438" y="3565525"/>
            <a:chExt cx="368300" cy="357188"/>
          </a:xfrm>
          <a:solidFill>
            <a:srgbClr val="374B0F"/>
          </a:solidFill>
        </p:grpSpPr>
        <p:sp>
          <p:nvSpPr>
            <p:cNvPr id="164" name="Freeform 104"/>
            <p:cNvSpPr>
              <a:spLocks noEditPoints="1"/>
            </p:cNvSpPr>
            <p:nvPr/>
          </p:nvSpPr>
          <p:spPr bwMode="auto">
            <a:xfrm>
              <a:off x="1341438" y="3565525"/>
              <a:ext cx="368300" cy="357188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9 h 128"/>
                <a:gd name="T12" fmla="*/ 9 w 128"/>
                <a:gd name="T13" fmla="*/ 64 h 128"/>
                <a:gd name="T14" fmla="*/ 64 w 128"/>
                <a:gd name="T15" fmla="*/ 9 h 128"/>
                <a:gd name="T16" fmla="*/ 118 w 128"/>
                <a:gd name="T17" fmla="*/ 64 h 128"/>
                <a:gd name="T18" fmla="*/ 64 w 128"/>
                <a:gd name="T1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9"/>
                  </a:moveTo>
                  <a:cubicBezTo>
                    <a:pt x="33" y="119"/>
                    <a:pt x="9" y="94"/>
                    <a:pt x="9" y="64"/>
                  </a:cubicBezTo>
                  <a:cubicBezTo>
                    <a:pt x="9" y="34"/>
                    <a:pt x="33" y="9"/>
                    <a:pt x="64" y="9"/>
                  </a:cubicBezTo>
                  <a:cubicBezTo>
                    <a:pt x="94" y="9"/>
                    <a:pt x="118" y="34"/>
                    <a:pt x="118" y="64"/>
                  </a:cubicBezTo>
                  <a:cubicBezTo>
                    <a:pt x="118" y="94"/>
                    <a:pt x="94" y="119"/>
                    <a:pt x="6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5"/>
            <p:cNvSpPr>
              <a:spLocks/>
            </p:cNvSpPr>
            <p:nvPr/>
          </p:nvSpPr>
          <p:spPr bwMode="auto">
            <a:xfrm>
              <a:off x="1436688" y="3660775"/>
              <a:ext cx="174625" cy="166688"/>
            </a:xfrm>
            <a:custGeom>
              <a:avLst/>
              <a:gdLst>
                <a:gd name="T0" fmla="*/ 61 w 61"/>
                <a:gd name="T1" fmla="*/ 30 h 60"/>
                <a:gd name="T2" fmla="*/ 57 w 61"/>
                <a:gd name="T3" fmla="*/ 26 h 60"/>
                <a:gd name="T4" fmla="*/ 35 w 61"/>
                <a:gd name="T5" fmla="*/ 26 h 60"/>
                <a:gd name="T6" fmla="*/ 35 w 61"/>
                <a:gd name="T7" fmla="*/ 4 h 60"/>
                <a:gd name="T8" fmla="*/ 31 w 61"/>
                <a:gd name="T9" fmla="*/ 0 h 60"/>
                <a:gd name="T10" fmla="*/ 27 w 61"/>
                <a:gd name="T11" fmla="*/ 4 h 60"/>
                <a:gd name="T12" fmla="*/ 27 w 61"/>
                <a:gd name="T13" fmla="*/ 26 h 60"/>
                <a:gd name="T14" fmla="*/ 4 w 61"/>
                <a:gd name="T15" fmla="*/ 26 h 60"/>
                <a:gd name="T16" fmla="*/ 0 w 61"/>
                <a:gd name="T17" fmla="*/ 30 h 60"/>
                <a:gd name="T18" fmla="*/ 1 w 61"/>
                <a:gd name="T19" fmla="*/ 33 h 60"/>
                <a:gd name="T20" fmla="*/ 4 w 61"/>
                <a:gd name="T21" fmla="*/ 34 h 60"/>
                <a:gd name="T22" fmla="*/ 27 w 61"/>
                <a:gd name="T23" fmla="*/ 34 h 60"/>
                <a:gd name="T24" fmla="*/ 27 w 61"/>
                <a:gd name="T25" fmla="*/ 56 h 60"/>
                <a:gd name="T26" fmla="*/ 28 w 61"/>
                <a:gd name="T27" fmla="*/ 59 h 60"/>
                <a:gd name="T28" fmla="*/ 31 w 61"/>
                <a:gd name="T29" fmla="*/ 60 h 60"/>
                <a:gd name="T30" fmla="*/ 35 w 61"/>
                <a:gd name="T31" fmla="*/ 56 h 60"/>
                <a:gd name="T32" fmla="*/ 35 w 61"/>
                <a:gd name="T33" fmla="*/ 34 h 60"/>
                <a:gd name="T34" fmla="*/ 57 w 61"/>
                <a:gd name="T35" fmla="*/ 34 h 60"/>
                <a:gd name="T36" fmla="*/ 61 w 61"/>
                <a:gd name="T3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0">
                  <a:moveTo>
                    <a:pt x="61" y="30"/>
                  </a:moveTo>
                  <a:cubicBezTo>
                    <a:pt x="61" y="28"/>
                    <a:pt x="59" y="26"/>
                    <a:pt x="57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0"/>
                    <a:pt x="27" y="2"/>
                    <a:pt x="27" y="4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8"/>
                    <a:pt x="0" y="30"/>
                  </a:cubicBezTo>
                  <a:cubicBezTo>
                    <a:pt x="0" y="31"/>
                    <a:pt x="1" y="32"/>
                    <a:pt x="1" y="33"/>
                  </a:cubicBezTo>
                  <a:cubicBezTo>
                    <a:pt x="2" y="34"/>
                    <a:pt x="3" y="34"/>
                    <a:pt x="4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9"/>
                    <a:pt x="28" y="59"/>
                  </a:cubicBezTo>
                  <a:cubicBezTo>
                    <a:pt x="28" y="60"/>
                    <a:pt x="29" y="60"/>
                    <a:pt x="31" y="60"/>
                  </a:cubicBezTo>
                  <a:cubicBezTo>
                    <a:pt x="33" y="60"/>
                    <a:pt x="35" y="59"/>
                    <a:pt x="35" y="5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9" y="34"/>
                    <a:pt x="61" y="32"/>
                    <a:pt x="61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640397" y="3597998"/>
            <a:ext cx="152399" cy="360363"/>
            <a:chOff x="2127251" y="3597275"/>
            <a:chExt cx="152399" cy="360363"/>
          </a:xfrm>
          <a:solidFill>
            <a:srgbClr val="374B0F"/>
          </a:solidFill>
        </p:grpSpPr>
        <p:sp>
          <p:nvSpPr>
            <p:cNvPr id="169" name="Freeform 109"/>
            <p:cNvSpPr>
              <a:spLocks/>
            </p:cNvSpPr>
            <p:nvPr/>
          </p:nvSpPr>
          <p:spPr bwMode="auto">
            <a:xfrm>
              <a:off x="2165350" y="3597275"/>
              <a:ext cx="74612" cy="74613"/>
            </a:xfrm>
            <a:custGeom>
              <a:avLst/>
              <a:gdLst>
                <a:gd name="T0" fmla="*/ 49 w 97"/>
                <a:gd name="T1" fmla="*/ 98 h 98"/>
                <a:gd name="T2" fmla="*/ 0 w 97"/>
                <a:gd name="T3" fmla="*/ 49 h 98"/>
                <a:gd name="T4" fmla="*/ 49 w 97"/>
                <a:gd name="T5" fmla="*/ 0 h 98"/>
                <a:gd name="T6" fmla="*/ 97 w 97"/>
                <a:gd name="T7" fmla="*/ 49 h 98"/>
                <a:gd name="T8" fmla="*/ 97 w 97"/>
                <a:gd name="T9" fmla="*/ 49 h 98"/>
                <a:gd name="T10" fmla="*/ 49 w 97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8">
                  <a:moveTo>
                    <a:pt x="49" y="98"/>
                  </a:move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7" y="22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76"/>
                    <a:pt x="76" y="98"/>
                    <a:pt x="49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0"/>
            <p:cNvSpPr>
              <a:spLocks/>
            </p:cNvSpPr>
            <p:nvPr/>
          </p:nvSpPr>
          <p:spPr bwMode="auto">
            <a:xfrm>
              <a:off x="2127251" y="3681413"/>
              <a:ext cx="152399" cy="276225"/>
            </a:xfrm>
            <a:custGeom>
              <a:avLst/>
              <a:gdLst>
                <a:gd name="T0" fmla="*/ 163 w 195"/>
                <a:gd name="T1" fmla="*/ 31 h 365"/>
                <a:gd name="T2" fmla="*/ 130 w 195"/>
                <a:gd name="T3" fmla="*/ 1 h 365"/>
                <a:gd name="T4" fmla="*/ 122 w 195"/>
                <a:gd name="T5" fmla="*/ 3 h 365"/>
                <a:gd name="T6" fmla="*/ 109 w 195"/>
                <a:gd name="T7" fmla="*/ 14 h 365"/>
                <a:gd name="T8" fmla="*/ 87 w 195"/>
                <a:gd name="T9" fmla="*/ 14 h 365"/>
                <a:gd name="T10" fmla="*/ 74 w 195"/>
                <a:gd name="T11" fmla="*/ 3 h 365"/>
                <a:gd name="T12" fmla="*/ 66 w 195"/>
                <a:gd name="T13" fmla="*/ 1 h 365"/>
                <a:gd name="T14" fmla="*/ 33 w 195"/>
                <a:gd name="T15" fmla="*/ 31 h 365"/>
                <a:gd name="T16" fmla="*/ 2 w 195"/>
                <a:gd name="T17" fmla="*/ 163 h 365"/>
                <a:gd name="T18" fmla="*/ 15 w 195"/>
                <a:gd name="T19" fmla="*/ 182 h 365"/>
                <a:gd name="T20" fmla="*/ 16 w 195"/>
                <a:gd name="T21" fmla="*/ 182 h 365"/>
                <a:gd name="T22" fmla="*/ 23 w 195"/>
                <a:gd name="T23" fmla="*/ 182 h 365"/>
                <a:gd name="T24" fmla="*/ 8 w 195"/>
                <a:gd name="T25" fmla="*/ 243 h 365"/>
                <a:gd name="T26" fmla="*/ 17 w 195"/>
                <a:gd name="T27" fmla="*/ 256 h 365"/>
                <a:gd name="T28" fmla="*/ 19 w 195"/>
                <a:gd name="T29" fmla="*/ 256 h 365"/>
                <a:gd name="T30" fmla="*/ 62 w 195"/>
                <a:gd name="T31" fmla="*/ 256 h 365"/>
                <a:gd name="T32" fmla="*/ 71 w 195"/>
                <a:gd name="T33" fmla="*/ 351 h 365"/>
                <a:gd name="T34" fmla="*/ 87 w 195"/>
                <a:gd name="T35" fmla="*/ 365 h 365"/>
                <a:gd name="T36" fmla="*/ 109 w 195"/>
                <a:gd name="T37" fmla="*/ 365 h 365"/>
                <a:gd name="T38" fmla="*/ 124 w 195"/>
                <a:gd name="T39" fmla="*/ 351 h 365"/>
                <a:gd name="T40" fmla="*/ 133 w 195"/>
                <a:gd name="T41" fmla="*/ 256 h 365"/>
                <a:gd name="T42" fmla="*/ 176 w 195"/>
                <a:gd name="T43" fmla="*/ 256 h 365"/>
                <a:gd name="T44" fmla="*/ 187 w 195"/>
                <a:gd name="T45" fmla="*/ 245 h 365"/>
                <a:gd name="T46" fmla="*/ 187 w 195"/>
                <a:gd name="T47" fmla="*/ 243 h 365"/>
                <a:gd name="T48" fmla="*/ 172 w 195"/>
                <a:gd name="T49" fmla="*/ 182 h 365"/>
                <a:gd name="T50" fmla="*/ 179 w 195"/>
                <a:gd name="T51" fmla="*/ 182 h 365"/>
                <a:gd name="T52" fmla="*/ 193 w 195"/>
                <a:gd name="T53" fmla="*/ 164 h 365"/>
                <a:gd name="T54" fmla="*/ 193 w 195"/>
                <a:gd name="T55" fmla="*/ 163 h 365"/>
                <a:gd name="T56" fmla="*/ 163 w 195"/>
                <a:gd name="T57" fmla="*/ 3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5" h="365">
                  <a:moveTo>
                    <a:pt x="163" y="31"/>
                  </a:moveTo>
                  <a:cubicBezTo>
                    <a:pt x="159" y="15"/>
                    <a:pt x="146" y="3"/>
                    <a:pt x="130" y="1"/>
                  </a:cubicBezTo>
                  <a:cubicBezTo>
                    <a:pt x="127" y="0"/>
                    <a:pt x="124" y="1"/>
                    <a:pt x="122" y="3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2" y="20"/>
                    <a:pt x="93" y="20"/>
                    <a:pt x="87" y="1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2" y="1"/>
                    <a:pt x="69" y="0"/>
                    <a:pt x="66" y="1"/>
                  </a:cubicBezTo>
                  <a:cubicBezTo>
                    <a:pt x="50" y="3"/>
                    <a:pt x="37" y="15"/>
                    <a:pt x="33" y="31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0" y="172"/>
                    <a:pt x="6" y="181"/>
                    <a:pt x="15" y="182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9" y="183"/>
                    <a:pt x="21" y="183"/>
                    <a:pt x="23" y="182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7" y="249"/>
                    <a:pt x="11" y="255"/>
                    <a:pt x="17" y="256"/>
                  </a:cubicBezTo>
                  <a:cubicBezTo>
                    <a:pt x="18" y="256"/>
                    <a:pt x="18" y="256"/>
                    <a:pt x="19" y="256"/>
                  </a:cubicBezTo>
                  <a:cubicBezTo>
                    <a:pt x="62" y="256"/>
                    <a:pt x="62" y="256"/>
                    <a:pt x="62" y="256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2" y="359"/>
                    <a:pt x="79" y="365"/>
                    <a:pt x="87" y="365"/>
                  </a:cubicBezTo>
                  <a:cubicBezTo>
                    <a:pt x="109" y="365"/>
                    <a:pt x="109" y="365"/>
                    <a:pt x="109" y="365"/>
                  </a:cubicBezTo>
                  <a:cubicBezTo>
                    <a:pt x="117" y="365"/>
                    <a:pt x="123" y="359"/>
                    <a:pt x="124" y="351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76" y="256"/>
                    <a:pt x="176" y="256"/>
                    <a:pt x="176" y="256"/>
                  </a:cubicBezTo>
                  <a:cubicBezTo>
                    <a:pt x="182" y="256"/>
                    <a:pt x="187" y="251"/>
                    <a:pt x="187" y="245"/>
                  </a:cubicBezTo>
                  <a:cubicBezTo>
                    <a:pt x="187" y="244"/>
                    <a:pt x="187" y="244"/>
                    <a:pt x="187" y="243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4" y="183"/>
                    <a:pt x="177" y="183"/>
                    <a:pt x="179" y="182"/>
                  </a:cubicBezTo>
                  <a:cubicBezTo>
                    <a:pt x="188" y="181"/>
                    <a:pt x="195" y="173"/>
                    <a:pt x="193" y="164"/>
                  </a:cubicBezTo>
                  <a:cubicBezTo>
                    <a:pt x="193" y="163"/>
                    <a:pt x="193" y="163"/>
                    <a:pt x="193" y="163"/>
                  </a:cubicBezTo>
                  <a:lnTo>
                    <a:pt x="163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892169" y="2561629"/>
            <a:ext cx="433388" cy="201613"/>
            <a:chOff x="2663825" y="3643313"/>
            <a:chExt cx="433388" cy="201613"/>
          </a:xfrm>
          <a:solidFill>
            <a:srgbClr val="374B0F"/>
          </a:solidFill>
        </p:grpSpPr>
        <p:sp>
          <p:nvSpPr>
            <p:cNvPr id="174" name="Rectangle 114"/>
            <p:cNvSpPr>
              <a:spLocks noChangeArrowheads="1"/>
            </p:cNvSpPr>
            <p:nvPr/>
          </p:nvSpPr>
          <p:spPr bwMode="auto">
            <a:xfrm>
              <a:off x="2672070" y="3666814"/>
              <a:ext cx="247650" cy="1543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o-RO" dirty="0"/>
            </a:p>
            <a:p>
              <a:endParaRPr lang="en-US" dirty="0"/>
            </a:p>
          </p:txBody>
        </p:sp>
        <p:sp>
          <p:nvSpPr>
            <p:cNvPr id="175" name="Freeform 115"/>
            <p:cNvSpPr>
              <a:spLocks noEditPoints="1"/>
            </p:cNvSpPr>
            <p:nvPr/>
          </p:nvSpPr>
          <p:spPr bwMode="auto">
            <a:xfrm>
              <a:off x="2663825" y="3643313"/>
              <a:ext cx="433388" cy="201613"/>
            </a:xfrm>
            <a:custGeom>
              <a:avLst/>
              <a:gdLst>
                <a:gd name="T0" fmla="*/ 206 w 211"/>
                <a:gd name="T1" fmla="*/ 25 h 99"/>
                <a:gd name="T2" fmla="*/ 190 w 211"/>
                <a:gd name="T3" fmla="*/ 25 h 99"/>
                <a:gd name="T4" fmla="*/ 186 w 211"/>
                <a:gd name="T5" fmla="*/ 20 h 99"/>
                <a:gd name="T6" fmla="*/ 186 w 211"/>
                <a:gd name="T7" fmla="*/ 5 h 99"/>
                <a:gd name="T8" fmla="*/ 181 w 211"/>
                <a:gd name="T9" fmla="*/ 0 h 99"/>
                <a:gd name="T10" fmla="*/ 4 w 211"/>
                <a:gd name="T11" fmla="*/ 0 h 99"/>
                <a:gd name="T12" fmla="*/ 0 w 211"/>
                <a:gd name="T13" fmla="*/ 5 h 99"/>
                <a:gd name="T14" fmla="*/ 0 w 211"/>
                <a:gd name="T15" fmla="*/ 94 h 99"/>
                <a:gd name="T16" fmla="*/ 4 w 211"/>
                <a:gd name="T17" fmla="*/ 99 h 99"/>
                <a:gd name="T18" fmla="*/ 181 w 211"/>
                <a:gd name="T19" fmla="*/ 99 h 99"/>
                <a:gd name="T20" fmla="*/ 186 w 211"/>
                <a:gd name="T21" fmla="*/ 94 h 99"/>
                <a:gd name="T22" fmla="*/ 186 w 211"/>
                <a:gd name="T23" fmla="*/ 79 h 99"/>
                <a:gd name="T24" fmla="*/ 190 w 211"/>
                <a:gd name="T25" fmla="*/ 74 h 99"/>
                <a:gd name="T26" fmla="*/ 206 w 211"/>
                <a:gd name="T27" fmla="*/ 74 h 99"/>
                <a:gd name="T28" fmla="*/ 211 w 211"/>
                <a:gd name="T29" fmla="*/ 70 h 99"/>
                <a:gd name="T30" fmla="*/ 211 w 211"/>
                <a:gd name="T31" fmla="*/ 30 h 99"/>
                <a:gd name="T32" fmla="*/ 206 w 211"/>
                <a:gd name="T33" fmla="*/ 25 h 99"/>
                <a:gd name="T34" fmla="*/ 174 w 211"/>
                <a:gd name="T35" fmla="*/ 13 h 99"/>
                <a:gd name="T36" fmla="*/ 174 w 211"/>
                <a:gd name="T37" fmla="*/ 87 h 99"/>
                <a:gd name="T38" fmla="*/ 12 w 211"/>
                <a:gd name="T39" fmla="*/ 87 h 99"/>
                <a:gd name="T40" fmla="*/ 12 w 211"/>
                <a:gd name="T41" fmla="*/ 13 h 99"/>
                <a:gd name="T42" fmla="*/ 174 w 211"/>
                <a:gd name="T43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" h="99">
                  <a:moveTo>
                    <a:pt x="206" y="25"/>
                  </a:moveTo>
                  <a:cubicBezTo>
                    <a:pt x="190" y="25"/>
                    <a:pt x="190" y="25"/>
                    <a:pt x="190" y="25"/>
                  </a:cubicBezTo>
                  <a:cubicBezTo>
                    <a:pt x="188" y="25"/>
                    <a:pt x="186" y="23"/>
                    <a:pt x="186" y="20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2"/>
                    <a:pt x="184" y="0"/>
                    <a:pt x="18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9"/>
                    <a:pt x="4" y="99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84" y="99"/>
                    <a:pt x="186" y="97"/>
                    <a:pt x="186" y="94"/>
                  </a:cubicBezTo>
                  <a:cubicBezTo>
                    <a:pt x="186" y="79"/>
                    <a:pt x="186" y="79"/>
                    <a:pt x="186" y="79"/>
                  </a:cubicBezTo>
                  <a:cubicBezTo>
                    <a:pt x="186" y="76"/>
                    <a:pt x="188" y="74"/>
                    <a:pt x="190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9" y="74"/>
                    <a:pt x="211" y="72"/>
                    <a:pt x="211" y="70"/>
                  </a:cubicBezTo>
                  <a:cubicBezTo>
                    <a:pt x="211" y="30"/>
                    <a:pt x="211" y="30"/>
                    <a:pt x="211" y="30"/>
                  </a:cubicBezTo>
                  <a:cubicBezTo>
                    <a:pt x="211" y="27"/>
                    <a:pt x="209" y="25"/>
                    <a:pt x="206" y="25"/>
                  </a:cubicBezTo>
                  <a:close/>
                  <a:moveTo>
                    <a:pt x="174" y="13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74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887407" y="3113315"/>
            <a:ext cx="433388" cy="203200"/>
            <a:chOff x="2659063" y="4203701"/>
            <a:chExt cx="433388" cy="203200"/>
          </a:xfrm>
          <a:solidFill>
            <a:srgbClr val="374B0F"/>
          </a:solidFill>
        </p:grpSpPr>
        <p:sp>
          <p:nvSpPr>
            <p:cNvPr id="179" name="Rectangle 119"/>
            <p:cNvSpPr>
              <a:spLocks noChangeArrowheads="1"/>
            </p:cNvSpPr>
            <p:nvPr/>
          </p:nvSpPr>
          <p:spPr bwMode="auto">
            <a:xfrm>
              <a:off x="2678113" y="4222751"/>
              <a:ext cx="171450" cy="1698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0"/>
            <p:cNvSpPr>
              <a:spLocks noEditPoints="1"/>
            </p:cNvSpPr>
            <p:nvPr/>
          </p:nvSpPr>
          <p:spPr bwMode="auto">
            <a:xfrm>
              <a:off x="2659063" y="4203701"/>
              <a:ext cx="433388" cy="203200"/>
            </a:xfrm>
            <a:custGeom>
              <a:avLst/>
              <a:gdLst>
                <a:gd name="T0" fmla="*/ 206 w 211"/>
                <a:gd name="T1" fmla="*/ 25 h 99"/>
                <a:gd name="T2" fmla="*/ 190 w 211"/>
                <a:gd name="T3" fmla="*/ 25 h 99"/>
                <a:gd name="T4" fmla="*/ 186 w 211"/>
                <a:gd name="T5" fmla="*/ 20 h 99"/>
                <a:gd name="T6" fmla="*/ 186 w 211"/>
                <a:gd name="T7" fmla="*/ 5 h 99"/>
                <a:gd name="T8" fmla="*/ 181 w 211"/>
                <a:gd name="T9" fmla="*/ 0 h 99"/>
                <a:gd name="T10" fmla="*/ 4 w 211"/>
                <a:gd name="T11" fmla="*/ 0 h 99"/>
                <a:gd name="T12" fmla="*/ 0 w 211"/>
                <a:gd name="T13" fmla="*/ 5 h 99"/>
                <a:gd name="T14" fmla="*/ 0 w 211"/>
                <a:gd name="T15" fmla="*/ 94 h 99"/>
                <a:gd name="T16" fmla="*/ 4 w 211"/>
                <a:gd name="T17" fmla="*/ 99 h 99"/>
                <a:gd name="T18" fmla="*/ 181 w 211"/>
                <a:gd name="T19" fmla="*/ 99 h 99"/>
                <a:gd name="T20" fmla="*/ 186 w 211"/>
                <a:gd name="T21" fmla="*/ 94 h 99"/>
                <a:gd name="T22" fmla="*/ 186 w 211"/>
                <a:gd name="T23" fmla="*/ 79 h 99"/>
                <a:gd name="T24" fmla="*/ 190 w 211"/>
                <a:gd name="T25" fmla="*/ 74 h 99"/>
                <a:gd name="T26" fmla="*/ 206 w 211"/>
                <a:gd name="T27" fmla="*/ 74 h 99"/>
                <a:gd name="T28" fmla="*/ 211 w 211"/>
                <a:gd name="T29" fmla="*/ 70 h 99"/>
                <a:gd name="T30" fmla="*/ 211 w 211"/>
                <a:gd name="T31" fmla="*/ 30 h 99"/>
                <a:gd name="T32" fmla="*/ 206 w 211"/>
                <a:gd name="T33" fmla="*/ 25 h 99"/>
                <a:gd name="T34" fmla="*/ 174 w 211"/>
                <a:gd name="T35" fmla="*/ 13 h 99"/>
                <a:gd name="T36" fmla="*/ 174 w 211"/>
                <a:gd name="T37" fmla="*/ 87 h 99"/>
                <a:gd name="T38" fmla="*/ 12 w 211"/>
                <a:gd name="T39" fmla="*/ 87 h 99"/>
                <a:gd name="T40" fmla="*/ 12 w 211"/>
                <a:gd name="T41" fmla="*/ 13 h 99"/>
                <a:gd name="T42" fmla="*/ 174 w 211"/>
                <a:gd name="T43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" h="99">
                  <a:moveTo>
                    <a:pt x="206" y="25"/>
                  </a:moveTo>
                  <a:cubicBezTo>
                    <a:pt x="190" y="25"/>
                    <a:pt x="190" y="25"/>
                    <a:pt x="190" y="25"/>
                  </a:cubicBezTo>
                  <a:cubicBezTo>
                    <a:pt x="188" y="25"/>
                    <a:pt x="186" y="23"/>
                    <a:pt x="186" y="20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2"/>
                    <a:pt x="184" y="0"/>
                    <a:pt x="18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9"/>
                    <a:pt x="4" y="99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84" y="99"/>
                    <a:pt x="186" y="97"/>
                    <a:pt x="186" y="94"/>
                  </a:cubicBezTo>
                  <a:cubicBezTo>
                    <a:pt x="186" y="79"/>
                    <a:pt x="186" y="79"/>
                    <a:pt x="186" y="79"/>
                  </a:cubicBezTo>
                  <a:cubicBezTo>
                    <a:pt x="186" y="76"/>
                    <a:pt x="188" y="74"/>
                    <a:pt x="190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9" y="74"/>
                    <a:pt x="211" y="72"/>
                    <a:pt x="211" y="70"/>
                  </a:cubicBezTo>
                  <a:cubicBezTo>
                    <a:pt x="211" y="30"/>
                    <a:pt x="211" y="30"/>
                    <a:pt x="211" y="30"/>
                  </a:cubicBezTo>
                  <a:cubicBezTo>
                    <a:pt x="211" y="27"/>
                    <a:pt x="209" y="25"/>
                    <a:pt x="206" y="25"/>
                  </a:cubicBezTo>
                  <a:close/>
                  <a:moveTo>
                    <a:pt x="174" y="13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74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4" name="Freeform 124"/>
          <p:cNvSpPr>
            <a:spLocks noEditPoints="1"/>
          </p:cNvSpPr>
          <p:nvPr/>
        </p:nvSpPr>
        <p:spPr bwMode="auto">
          <a:xfrm>
            <a:off x="5793551" y="1907652"/>
            <a:ext cx="282576" cy="360363"/>
          </a:xfrm>
          <a:custGeom>
            <a:avLst/>
            <a:gdLst>
              <a:gd name="T0" fmla="*/ 160 w 165"/>
              <a:gd name="T1" fmla="*/ 91 h 216"/>
              <a:gd name="T2" fmla="*/ 160 w 165"/>
              <a:gd name="T3" fmla="*/ 73 h 216"/>
              <a:gd name="T4" fmla="*/ 92 w 165"/>
              <a:gd name="T5" fmla="*/ 4 h 216"/>
              <a:gd name="T6" fmla="*/ 83 w 165"/>
              <a:gd name="T7" fmla="*/ 0 h 216"/>
              <a:gd name="T8" fmla="*/ 74 w 165"/>
              <a:gd name="T9" fmla="*/ 4 h 216"/>
              <a:gd name="T10" fmla="*/ 5 w 165"/>
              <a:gd name="T11" fmla="*/ 73 h 216"/>
              <a:gd name="T12" fmla="*/ 5 w 165"/>
              <a:gd name="T13" fmla="*/ 91 h 216"/>
              <a:gd name="T14" fmla="*/ 15 w 165"/>
              <a:gd name="T15" fmla="*/ 95 h 216"/>
              <a:gd name="T16" fmla="*/ 24 w 165"/>
              <a:gd name="T17" fmla="*/ 91 h 216"/>
              <a:gd name="T18" fmla="*/ 70 w 165"/>
              <a:gd name="T19" fmla="*/ 44 h 216"/>
              <a:gd name="T20" fmla="*/ 70 w 165"/>
              <a:gd name="T21" fmla="*/ 203 h 216"/>
              <a:gd name="T22" fmla="*/ 83 w 165"/>
              <a:gd name="T23" fmla="*/ 216 h 216"/>
              <a:gd name="T24" fmla="*/ 96 w 165"/>
              <a:gd name="T25" fmla="*/ 203 h 216"/>
              <a:gd name="T26" fmla="*/ 96 w 165"/>
              <a:gd name="T27" fmla="*/ 44 h 216"/>
              <a:gd name="T28" fmla="*/ 142 w 165"/>
              <a:gd name="T29" fmla="*/ 91 h 216"/>
              <a:gd name="T30" fmla="*/ 160 w 165"/>
              <a:gd name="T31" fmla="*/ 91 h 216"/>
              <a:gd name="T32" fmla="*/ 160 w 165"/>
              <a:gd name="T33" fmla="*/ 91 h 216"/>
              <a:gd name="T34" fmla="*/ 160 w 165"/>
              <a:gd name="T35" fmla="*/ 9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5" h="216">
                <a:moveTo>
                  <a:pt x="160" y="91"/>
                </a:moveTo>
                <a:cubicBezTo>
                  <a:pt x="165" y="86"/>
                  <a:pt x="165" y="78"/>
                  <a:pt x="160" y="73"/>
                </a:cubicBezTo>
                <a:cubicBezTo>
                  <a:pt x="92" y="4"/>
                  <a:pt x="92" y="4"/>
                  <a:pt x="92" y="4"/>
                </a:cubicBezTo>
                <a:cubicBezTo>
                  <a:pt x="90" y="2"/>
                  <a:pt x="86" y="0"/>
                  <a:pt x="83" y="0"/>
                </a:cubicBezTo>
                <a:cubicBezTo>
                  <a:pt x="80" y="0"/>
                  <a:pt x="76" y="2"/>
                  <a:pt x="74" y="4"/>
                </a:cubicBezTo>
                <a:cubicBezTo>
                  <a:pt x="5" y="73"/>
                  <a:pt x="5" y="73"/>
                  <a:pt x="5" y="73"/>
                </a:cubicBezTo>
                <a:cubicBezTo>
                  <a:pt x="0" y="78"/>
                  <a:pt x="0" y="86"/>
                  <a:pt x="5" y="91"/>
                </a:cubicBezTo>
                <a:cubicBezTo>
                  <a:pt x="8" y="93"/>
                  <a:pt x="11" y="95"/>
                  <a:pt x="15" y="95"/>
                </a:cubicBezTo>
                <a:cubicBezTo>
                  <a:pt x="18" y="95"/>
                  <a:pt x="21" y="93"/>
                  <a:pt x="24" y="91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203"/>
                  <a:pt x="70" y="203"/>
                  <a:pt x="70" y="203"/>
                </a:cubicBezTo>
                <a:cubicBezTo>
                  <a:pt x="70" y="210"/>
                  <a:pt x="76" y="216"/>
                  <a:pt x="83" y="216"/>
                </a:cubicBezTo>
                <a:cubicBezTo>
                  <a:pt x="90" y="216"/>
                  <a:pt x="96" y="210"/>
                  <a:pt x="96" y="203"/>
                </a:cubicBezTo>
                <a:cubicBezTo>
                  <a:pt x="96" y="44"/>
                  <a:pt x="96" y="44"/>
                  <a:pt x="96" y="44"/>
                </a:cubicBezTo>
                <a:cubicBezTo>
                  <a:pt x="142" y="91"/>
                  <a:pt x="142" y="91"/>
                  <a:pt x="142" y="91"/>
                </a:cubicBezTo>
                <a:cubicBezTo>
                  <a:pt x="147" y="96"/>
                  <a:pt x="155" y="96"/>
                  <a:pt x="160" y="91"/>
                </a:cubicBezTo>
                <a:close/>
                <a:moveTo>
                  <a:pt x="160" y="91"/>
                </a:moveTo>
                <a:cubicBezTo>
                  <a:pt x="160" y="91"/>
                  <a:pt x="160" y="91"/>
                  <a:pt x="160" y="91"/>
                </a:cubicBezTo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28"/>
          <p:cNvSpPr>
            <a:spLocks noEditPoints="1"/>
          </p:cNvSpPr>
          <p:nvPr/>
        </p:nvSpPr>
        <p:spPr bwMode="auto">
          <a:xfrm>
            <a:off x="5796726" y="2483048"/>
            <a:ext cx="284163" cy="358775"/>
          </a:xfrm>
          <a:custGeom>
            <a:avLst/>
            <a:gdLst>
              <a:gd name="T0" fmla="*/ 6 w 166"/>
              <a:gd name="T1" fmla="*/ 126 h 216"/>
              <a:gd name="T2" fmla="*/ 6 w 166"/>
              <a:gd name="T3" fmla="*/ 144 h 216"/>
              <a:gd name="T4" fmla="*/ 74 w 166"/>
              <a:gd name="T5" fmla="*/ 212 h 216"/>
              <a:gd name="T6" fmla="*/ 83 w 166"/>
              <a:gd name="T7" fmla="*/ 216 h 216"/>
              <a:gd name="T8" fmla="*/ 92 w 166"/>
              <a:gd name="T9" fmla="*/ 212 h 216"/>
              <a:gd name="T10" fmla="*/ 161 w 166"/>
              <a:gd name="T11" fmla="*/ 144 h 216"/>
              <a:gd name="T12" fmla="*/ 161 w 166"/>
              <a:gd name="T13" fmla="*/ 126 h 216"/>
              <a:gd name="T14" fmla="*/ 151 w 166"/>
              <a:gd name="T15" fmla="*/ 122 h 216"/>
              <a:gd name="T16" fmla="*/ 142 w 166"/>
              <a:gd name="T17" fmla="*/ 126 h 216"/>
              <a:gd name="T18" fmla="*/ 96 w 166"/>
              <a:gd name="T19" fmla="*/ 172 h 216"/>
              <a:gd name="T20" fmla="*/ 96 w 166"/>
              <a:gd name="T21" fmla="*/ 13 h 216"/>
              <a:gd name="T22" fmla="*/ 83 w 166"/>
              <a:gd name="T23" fmla="*/ 0 h 216"/>
              <a:gd name="T24" fmla="*/ 70 w 166"/>
              <a:gd name="T25" fmla="*/ 13 h 216"/>
              <a:gd name="T26" fmla="*/ 70 w 166"/>
              <a:gd name="T27" fmla="*/ 172 h 216"/>
              <a:gd name="T28" fmla="*/ 24 w 166"/>
              <a:gd name="T29" fmla="*/ 126 h 216"/>
              <a:gd name="T30" fmla="*/ 6 w 166"/>
              <a:gd name="T31" fmla="*/ 126 h 216"/>
              <a:gd name="T32" fmla="*/ 6 w 166"/>
              <a:gd name="T33" fmla="*/ 126 h 216"/>
              <a:gd name="T34" fmla="*/ 6 w 166"/>
              <a:gd name="T35" fmla="*/ 12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6" h="216">
                <a:moveTo>
                  <a:pt x="6" y="126"/>
                </a:moveTo>
                <a:cubicBezTo>
                  <a:pt x="0" y="131"/>
                  <a:pt x="0" y="139"/>
                  <a:pt x="6" y="144"/>
                </a:cubicBezTo>
                <a:cubicBezTo>
                  <a:pt x="74" y="212"/>
                  <a:pt x="74" y="212"/>
                  <a:pt x="74" y="212"/>
                </a:cubicBezTo>
                <a:cubicBezTo>
                  <a:pt x="76" y="215"/>
                  <a:pt x="80" y="216"/>
                  <a:pt x="83" y="216"/>
                </a:cubicBezTo>
                <a:cubicBezTo>
                  <a:pt x="86" y="216"/>
                  <a:pt x="90" y="215"/>
                  <a:pt x="92" y="212"/>
                </a:cubicBezTo>
                <a:cubicBezTo>
                  <a:pt x="161" y="144"/>
                  <a:pt x="161" y="144"/>
                  <a:pt x="161" y="144"/>
                </a:cubicBezTo>
                <a:cubicBezTo>
                  <a:pt x="166" y="139"/>
                  <a:pt x="166" y="131"/>
                  <a:pt x="161" y="126"/>
                </a:cubicBezTo>
                <a:cubicBezTo>
                  <a:pt x="158" y="123"/>
                  <a:pt x="155" y="122"/>
                  <a:pt x="151" y="122"/>
                </a:cubicBezTo>
                <a:cubicBezTo>
                  <a:pt x="148" y="122"/>
                  <a:pt x="145" y="123"/>
                  <a:pt x="142" y="126"/>
                </a:cubicBezTo>
                <a:cubicBezTo>
                  <a:pt x="96" y="172"/>
                  <a:pt x="96" y="172"/>
                  <a:pt x="96" y="172"/>
                </a:cubicBezTo>
                <a:cubicBezTo>
                  <a:pt x="96" y="13"/>
                  <a:pt x="96" y="13"/>
                  <a:pt x="96" y="13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3"/>
                </a:cubicBezTo>
                <a:cubicBezTo>
                  <a:pt x="70" y="172"/>
                  <a:pt x="70" y="172"/>
                  <a:pt x="70" y="172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19" y="120"/>
                  <a:pt x="11" y="120"/>
                  <a:pt x="6" y="126"/>
                </a:cubicBezTo>
                <a:close/>
                <a:moveTo>
                  <a:pt x="6" y="126"/>
                </a:moveTo>
                <a:cubicBezTo>
                  <a:pt x="6" y="126"/>
                  <a:pt x="6" y="126"/>
                  <a:pt x="6" y="126"/>
                </a:cubicBezTo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32"/>
          <p:cNvSpPr>
            <a:spLocks noEditPoints="1"/>
          </p:cNvSpPr>
          <p:nvPr/>
        </p:nvSpPr>
        <p:spPr bwMode="auto">
          <a:xfrm>
            <a:off x="3261701" y="4197621"/>
            <a:ext cx="366712" cy="35718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90 w 128"/>
              <a:gd name="T11" fmla="*/ 68 h 128"/>
              <a:gd name="T12" fmla="*/ 68 w 128"/>
              <a:gd name="T13" fmla="*/ 68 h 128"/>
              <a:gd name="T14" fmla="*/ 68 w 128"/>
              <a:gd name="T15" fmla="*/ 90 h 128"/>
              <a:gd name="T16" fmla="*/ 64 w 128"/>
              <a:gd name="T17" fmla="*/ 94 h 128"/>
              <a:gd name="T18" fmla="*/ 61 w 128"/>
              <a:gd name="T19" fmla="*/ 93 h 128"/>
              <a:gd name="T20" fmla="*/ 60 w 128"/>
              <a:gd name="T21" fmla="*/ 90 h 128"/>
              <a:gd name="T22" fmla="*/ 60 w 128"/>
              <a:gd name="T23" fmla="*/ 68 h 128"/>
              <a:gd name="T24" fmla="*/ 38 w 128"/>
              <a:gd name="T25" fmla="*/ 68 h 128"/>
              <a:gd name="T26" fmla="*/ 35 w 128"/>
              <a:gd name="T27" fmla="*/ 67 h 128"/>
              <a:gd name="T28" fmla="*/ 34 w 128"/>
              <a:gd name="T29" fmla="*/ 64 h 128"/>
              <a:gd name="T30" fmla="*/ 38 w 128"/>
              <a:gd name="T31" fmla="*/ 60 h 128"/>
              <a:gd name="T32" fmla="*/ 60 w 128"/>
              <a:gd name="T33" fmla="*/ 60 h 128"/>
              <a:gd name="T34" fmla="*/ 60 w 128"/>
              <a:gd name="T35" fmla="*/ 38 h 128"/>
              <a:gd name="T36" fmla="*/ 64 w 128"/>
              <a:gd name="T37" fmla="*/ 34 h 128"/>
              <a:gd name="T38" fmla="*/ 68 w 128"/>
              <a:gd name="T39" fmla="*/ 38 h 128"/>
              <a:gd name="T40" fmla="*/ 68 w 128"/>
              <a:gd name="T41" fmla="*/ 60 h 128"/>
              <a:gd name="T42" fmla="*/ 90 w 128"/>
              <a:gd name="T43" fmla="*/ 60 h 128"/>
              <a:gd name="T44" fmla="*/ 94 w 128"/>
              <a:gd name="T45" fmla="*/ 64 h 128"/>
              <a:gd name="T46" fmla="*/ 90 w 128"/>
              <a:gd name="T47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90" y="68"/>
                </a:moveTo>
                <a:cubicBezTo>
                  <a:pt x="68" y="68"/>
                  <a:pt x="68" y="68"/>
                  <a:pt x="68" y="68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3"/>
                  <a:pt x="66" y="94"/>
                  <a:pt x="64" y="94"/>
                </a:cubicBezTo>
                <a:cubicBezTo>
                  <a:pt x="63" y="94"/>
                  <a:pt x="62" y="94"/>
                  <a:pt x="61" y="93"/>
                </a:cubicBezTo>
                <a:cubicBezTo>
                  <a:pt x="60" y="93"/>
                  <a:pt x="60" y="91"/>
                  <a:pt x="60" y="90"/>
                </a:cubicBezTo>
                <a:cubicBezTo>
                  <a:pt x="60" y="68"/>
                  <a:pt x="60" y="68"/>
                  <a:pt x="60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6" y="68"/>
                  <a:pt x="35" y="68"/>
                  <a:pt x="35" y="67"/>
                </a:cubicBezTo>
                <a:cubicBezTo>
                  <a:pt x="34" y="66"/>
                  <a:pt x="34" y="65"/>
                  <a:pt x="34" y="64"/>
                </a:cubicBezTo>
                <a:cubicBezTo>
                  <a:pt x="34" y="62"/>
                  <a:pt x="35" y="60"/>
                  <a:pt x="38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6"/>
                  <a:pt x="62" y="34"/>
                  <a:pt x="64" y="34"/>
                </a:cubicBezTo>
                <a:cubicBezTo>
                  <a:pt x="66" y="34"/>
                  <a:pt x="68" y="36"/>
                  <a:pt x="68" y="38"/>
                </a:cubicBezTo>
                <a:cubicBezTo>
                  <a:pt x="68" y="60"/>
                  <a:pt x="68" y="60"/>
                  <a:pt x="68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2" y="60"/>
                  <a:pt x="94" y="62"/>
                  <a:pt x="94" y="64"/>
                </a:cubicBezTo>
                <a:cubicBezTo>
                  <a:pt x="94" y="66"/>
                  <a:pt x="92" y="68"/>
                  <a:pt x="90" y="68"/>
                </a:cubicBez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2339557" y="1894159"/>
            <a:ext cx="419100" cy="387349"/>
            <a:chOff x="608013" y="4273551"/>
            <a:chExt cx="419100" cy="387349"/>
          </a:xfrm>
          <a:solidFill>
            <a:srgbClr val="374B0F"/>
          </a:solidFill>
        </p:grpSpPr>
        <p:sp>
          <p:nvSpPr>
            <p:cNvPr id="193" name="Freeform 136"/>
            <p:cNvSpPr>
              <a:spLocks/>
            </p:cNvSpPr>
            <p:nvPr/>
          </p:nvSpPr>
          <p:spPr bwMode="auto">
            <a:xfrm>
              <a:off x="649288" y="4508500"/>
              <a:ext cx="377825" cy="130175"/>
            </a:xfrm>
            <a:custGeom>
              <a:avLst/>
              <a:gdLst>
                <a:gd name="T0" fmla="*/ 200 w 201"/>
                <a:gd name="T1" fmla="*/ 16 h 71"/>
                <a:gd name="T2" fmla="*/ 198 w 201"/>
                <a:gd name="T3" fmla="*/ 19 h 71"/>
                <a:gd name="T4" fmla="*/ 123 w 201"/>
                <a:gd name="T5" fmla="*/ 61 h 71"/>
                <a:gd name="T6" fmla="*/ 115 w 201"/>
                <a:gd name="T7" fmla="*/ 64 h 71"/>
                <a:gd name="T8" fmla="*/ 84 w 201"/>
                <a:gd name="T9" fmla="*/ 65 h 71"/>
                <a:gd name="T10" fmla="*/ 60 w 201"/>
                <a:gd name="T11" fmla="*/ 59 h 71"/>
                <a:gd name="T12" fmla="*/ 37 w 201"/>
                <a:gd name="T13" fmla="*/ 57 h 71"/>
                <a:gd name="T14" fmla="*/ 8 w 201"/>
                <a:gd name="T15" fmla="*/ 66 h 71"/>
                <a:gd name="T16" fmla="*/ 0 w 201"/>
                <a:gd name="T17" fmla="*/ 71 h 71"/>
                <a:gd name="T18" fmla="*/ 0 w 201"/>
                <a:gd name="T19" fmla="*/ 35 h 71"/>
                <a:gd name="T20" fmla="*/ 0 w 201"/>
                <a:gd name="T21" fmla="*/ 18 h 71"/>
                <a:gd name="T22" fmla="*/ 5 w 201"/>
                <a:gd name="T23" fmla="*/ 15 h 71"/>
                <a:gd name="T24" fmla="*/ 31 w 201"/>
                <a:gd name="T25" fmla="*/ 2 h 71"/>
                <a:gd name="T26" fmla="*/ 42 w 201"/>
                <a:gd name="T27" fmla="*/ 0 h 71"/>
                <a:gd name="T28" fmla="*/ 66 w 201"/>
                <a:gd name="T29" fmla="*/ 4 h 71"/>
                <a:gd name="T30" fmla="*/ 101 w 201"/>
                <a:gd name="T31" fmla="*/ 13 h 71"/>
                <a:gd name="T32" fmla="*/ 126 w 201"/>
                <a:gd name="T33" fmla="*/ 13 h 71"/>
                <a:gd name="T34" fmla="*/ 126 w 201"/>
                <a:gd name="T35" fmla="*/ 13 h 71"/>
                <a:gd name="T36" fmla="*/ 135 w 201"/>
                <a:gd name="T37" fmla="*/ 22 h 71"/>
                <a:gd name="T38" fmla="*/ 135 w 201"/>
                <a:gd name="T39" fmla="*/ 22 h 71"/>
                <a:gd name="T40" fmla="*/ 126 w 201"/>
                <a:gd name="T41" fmla="*/ 30 h 71"/>
                <a:gd name="T42" fmla="*/ 79 w 201"/>
                <a:gd name="T43" fmla="*/ 30 h 71"/>
                <a:gd name="T44" fmla="*/ 76 w 201"/>
                <a:gd name="T45" fmla="*/ 33 h 71"/>
                <a:gd name="T46" fmla="*/ 79 w 201"/>
                <a:gd name="T47" fmla="*/ 35 h 71"/>
                <a:gd name="T48" fmla="*/ 126 w 201"/>
                <a:gd name="T49" fmla="*/ 35 h 71"/>
                <a:gd name="T50" fmla="*/ 140 w 201"/>
                <a:gd name="T51" fmla="*/ 23 h 71"/>
                <a:gd name="T52" fmla="*/ 176 w 201"/>
                <a:gd name="T53" fmla="*/ 8 h 71"/>
                <a:gd name="T54" fmla="*/ 187 w 201"/>
                <a:gd name="T55" fmla="*/ 6 h 71"/>
                <a:gd name="T56" fmla="*/ 200 w 201"/>
                <a:gd name="T57" fmla="*/ 12 h 71"/>
                <a:gd name="T58" fmla="*/ 200 w 201"/>
                <a:gd name="T59" fmla="*/ 1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71">
                  <a:moveTo>
                    <a:pt x="200" y="16"/>
                  </a:moveTo>
                  <a:cubicBezTo>
                    <a:pt x="200" y="18"/>
                    <a:pt x="199" y="18"/>
                    <a:pt x="198" y="19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1" y="62"/>
                    <a:pt x="118" y="63"/>
                    <a:pt x="115" y="64"/>
                  </a:cubicBezTo>
                  <a:cubicBezTo>
                    <a:pt x="105" y="67"/>
                    <a:pt x="94" y="67"/>
                    <a:pt x="84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55" y="59"/>
                    <a:pt x="48" y="58"/>
                    <a:pt x="37" y="57"/>
                  </a:cubicBezTo>
                  <a:cubicBezTo>
                    <a:pt x="26" y="56"/>
                    <a:pt x="16" y="59"/>
                    <a:pt x="8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3" y="17"/>
                    <a:pt x="5" y="15"/>
                  </a:cubicBezTo>
                  <a:cubicBezTo>
                    <a:pt x="13" y="11"/>
                    <a:pt x="25" y="4"/>
                    <a:pt x="31" y="2"/>
                  </a:cubicBezTo>
                  <a:cubicBezTo>
                    <a:pt x="34" y="1"/>
                    <a:pt x="38" y="0"/>
                    <a:pt x="42" y="0"/>
                  </a:cubicBezTo>
                  <a:cubicBezTo>
                    <a:pt x="50" y="0"/>
                    <a:pt x="58" y="1"/>
                    <a:pt x="66" y="4"/>
                  </a:cubicBezTo>
                  <a:cubicBezTo>
                    <a:pt x="76" y="7"/>
                    <a:pt x="94" y="13"/>
                    <a:pt x="101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1" y="13"/>
                    <a:pt x="135" y="17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7"/>
                    <a:pt x="131" y="30"/>
                    <a:pt x="126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6" y="32"/>
                    <a:pt x="76" y="33"/>
                  </a:cubicBezTo>
                  <a:cubicBezTo>
                    <a:pt x="76" y="34"/>
                    <a:pt x="77" y="35"/>
                    <a:pt x="79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33" y="35"/>
                    <a:pt x="139" y="30"/>
                    <a:pt x="140" y="23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80" y="6"/>
                    <a:pt x="184" y="6"/>
                    <a:pt x="187" y="6"/>
                  </a:cubicBezTo>
                  <a:cubicBezTo>
                    <a:pt x="193" y="6"/>
                    <a:pt x="197" y="8"/>
                    <a:pt x="200" y="12"/>
                  </a:cubicBezTo>
                  <a:cubicBezTo>
                    <a:pt x="200" y="14"/>
                    <a:pt x="201" y="15"/>
                    <a:pt x="20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37"/>
            <p:cNvSpPr>
              <a:spLocks/>
            </p:cNvSpPr>
            <p:nvPr/>
          </p:nvSpPr>
          <p:spPr bwMode="auto">
            <a:xfrm>
              <a:off x="608013" y="4527550"/>
              <a:ext cx="31750" cy="133350"/>
            </a:xfrm>
            <a:custGeom>
              <a:avLst/>
              <a:gdLst>
                <a:gd name="T0" fmla="*/ 17 w 17"/>
                <a:gd name="T1" fmla="*/ 5 h 73"/>
                <a:gd name="T2" fmla="*/ 17 w 17"/>
                <a:gd name="T3" fmla="*/ 68 h 73"/>
                <a:gd name="T4" fmla="*/ 12 w 17"/>
                <a:gd name="T5" fmla="*/ 73 h 73"/>
                <a:gd name="T6" fmla="*/ 5 w 17"/>
                <a:gd name="T7" fmla="*/ 73 h 73"/>
                <a:gd name="T8" fmla="*/ 0 w 17"/>
                <a:gd name="T9" fmla="*/ 68 h 73"/>
                <a:gd name="T10" fmla="*/ 0 w 17"/>
                <a:gd name="T11" fmla="*/ 5 h 73"/>
                <a:gd name="T12" fmla="*/ 5 w 17"/>
                <a:gd name="T13" fmla="*/ 0 h 73"/>
                <a:gd name="T14" fmla="*/ 12 w 17"/>
                <a:gd name="T15" fmla="*/ 0 h 73"/>
                <a:gd name="T16" fmla="*/ 17 w 17"/>
                <a:gd name="T17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73">
                  <a:moveTo>
                    <a:pt x="17" y="5"/>
                  </a:moveTo>
                  <a:cubicBezTo>
                    <a:pt x="17" y="68"/>
                    <a:pt x="17" y="68"/>
                    <a:pt x="17" y="68"/>
                  </a:cubicBezTo>
                  <a:cubicBezTo>
                    <a:pt x="17" y="71"/>
                    <a:pt x="15" y="73"/>
                    <a:pt x="12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73"/>
                    <a:pt x="0" y="71"/>
                    <a:pt x="0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8"/>
            <p:cNvSpPr>
              <a:spLocks noEditPoints="1"/>
            </p:cNvSpPr>
            <p:nvPr/>
          </p:nvSpPr>
          <p:spPr bwMode="auto">
            <a:xfrm>
              <a:off x="760413" y="4273551"/>
              <a:ext cx="236537" cy="227012"/>
            </a:xfrm>
            <a:custGeom>
              <a:avLst/>
              <a:gdLst>
                <a:gd name="T0" fmla="*/ 118 w 126"/>
                <a:gd name="T1" fmla="*/ 42 h 124"/>
                <a:gd name="T2" fmla="*/ 110 w 126"/>
                <a:gd name="T3" fmla="*/ 44 h 124"/>
                <a:gd name="T4" fmla="*/ 103 w 126"/>
                <a:gd name="T5" fmla="*/ 31 h 124"/>
                <a:gd name="T6" fmla="*/ 108 w 126"/>
                <a:gd name="T7" fmla="*/ 25 h 124"/>
                <a:gd name="T8" fmla="*/ 107 w 126"/>
                <a:gd name="T9" fmla="*/ 18 h 124"/>
                <a:gd name="T10" fmla="*/ 100 w 126"/>
                <a:gd name="T11" fmla="*/ 11 h 124"/>
                <a:gd name="T12" fmla="*/ 92 w 126"/>
                <a:gd name="T13" fmla="*/ 12 h 124"/>
                <a:gd name="T14" fmla="*/ 87 w 126"/>
                <a:gd name="T15" fmla="*/ 18 h 124"/>
                <a:gd name="T16" fmla="*/ 74 w 126"/>
                <a:gd name="T17" fmla="*/ 13 h 124"/>
                <a:gd name="T18" fmla="*/ 74 w 126"/>
                <a:gd name="T19" fmla="*/ 5 h 124"/>
                <a:gd name="T20" fmla="*/ 68 w 126"/>
                <a:gd name="T21" fmla="*/ 0 h 124"/>
                <a:gd name="T22" fmla="*/ 58 w 126"/>
                <a:gd name="T23" fmla="*/ 0 h 124"/>
                <a:gd name="T24" fmla="*/ 53 w 126"/>
                <a:gd name="T25" fmla="*/ 5 h 124"/>
                <a:gd name="T26" fmla="*/ 53 w 126"/>
                <a:gd name="T27" fmla="*/ 13 h 124"/>
                <a:gd name="T28" fmla="*/ 39 w 126"/>
                <a:gd name="T29" fmla="*/ 18 h 124"/>
                <a:gd name="T30" fmla="*/ 34 w 126"/>
                <a:gd name="T31" fmla="*/ 12 h 124"/>
                <a:gd name="T32" fmla="*/ 27 w 126"/>
                <a:gd name="T33" fmla="*/ 11 h 124"/>
                <a:gd name="T34" fmla="*/ 19 w 126"/>
                <a:gd name="T35" fmla="*/ 18 h 124"/>
                <a:gd name="T36" fmla="*/ 18 w 126"/>
                <a:gd name="T37" fmla="*/ 25 h 124"/>
                <a:gd name="T38" fmla="*/ 23 w 126"/>
                <a:gd name="T39" fmla="*/ 31 h 124"/>
                <a:gd name="T40" fmla="*/ 16 w 126"/>
                <a:gd name="T41" fmla="*/ 44 h 124"/>
                <a:gd name="T42" fmla="*/ 8 w 126"/>
                <a:gd name="T43" fmla="*/ 42 h 124"/>
                <a:gd name="T44" fmla="*/ 2 w 126"/>
                <a:gd name="T45" fmla="*/ 47 h 124"/>
                <a:gd name="T46" fmla="*/ 0 w 126"/>
                <a:gd name="T47" fmla="*/ 57 h 124"/>
                <a:gd name="T48" fmla="*/ 5 w 126"/>
                <a:gd name="T49" fmla="*/ 63 h 124"/>
                <a:gd name="T50" fmla="*/ 12 w 126"/>
                <a:gd name="T51" fmla="*/ 64 h 124"/>
                <a:gd name="T52" fmla="*/ 15 w 126"/>
                <a:gd name="T53" fmla="*/ 78 h 124"/>
                <a:gd name="T54" fmla="*/ 8 w 126"/>
                <a:gd name="T55" fmla="*/ 82 h 124"/>
                <a:gd name="T56" fmla="*/ 6 w 126"/>
                <a:gd name="T57" fmla="*/ 90 h 124"/>
                <a:gd name="T58" fmla="*/ 11 w 126"/>
                <a:gd name="T59" fmla="*/ 98 h 124"/>
                <a:gd name="T60" fmla="*/ 19 w 126"/>
                <a:gd name="T61" fmla="*/ 100 h 124"/>
                <a:gd name="T62" fmla="*/ 25 w 126"/>
                <a:gd name="T63" fmla="*/ 97 h 124"/>
                <a:gd name="T64" fmla="*/ 36 w 126"/>
                <a:gd name="T65" fmla="*/ 106 h 124"/>
                <a:gd name="T66" fmla="*/ 34 w 126"/>
                <a:gd name="T67" fmla="*/ 113 h 124"/>
                <a:gd name="T68" fmla="*/ 37 w 126"/>
                <a:gd name="T69" fmla="*/ 120 h 124"/>
                <a:gd name="T70" fmla="*/ 46 w 126"/>
                <a:gd name="T71" fmla="*/ 123 h 124"/>
                <a:gd name="T72" fmla="*/ 53 w 126"/>
                <a:gd name="T73" fmla="*/ 120 h 124"/>
                <a:gd name="T74" fmla="*/ 56 w 126"/>
                <a:gd name="T75" fmla="*/ 113 h 124"/>
                <a:gd name="T76" fmla="*/ 63 w 126"/>
                <a:gd name="T77" fmla="*/ 113 h 124"/>
                <a:gd name="T78" fmla="*/ 70 w 126"/>
                <a:gd name="T79" fmla="*/ 113 h 124"/>
                <a:gd name="T80" fmla="*/ 73 w 126"/>
                <a:gd name="T81" fmla="*/ 120 h 124"/>
                <a:gd name="T82" fmla="*/ 80 w 126"/>
                <a:gd name="T83" fmla="*/ 123 h 124"/>
                <a:gd name="T84" fmla="*/ 89 w 126"/>
                <a:gd name="T85" fmla="*/ 120 h 124"/>
                <a:gd name="T86" fmla="*/ 93 w 126"/>
                <a:gd name="T87" fmla="*/ 113 h 124"/>
                <a:gd name="T88" fmla="*/ 90 w 126"/>
                <a:gd name="T89" fmla="*/ 106 h 124"/>
                <a:gd name="T90" fmla="*/ 101 w 126"/>
                <a:gd name="T91" fmla="*/ 97 h 124"/>
                <a:gd name="T92" fmla="*/ 108 w 126"/>
                <a:gd name="T93" fmla="*/ 100 h 124"/>
                <a:gd name="T94" fmla="*/ 115 w 126"/>
                <a:gd name="T95" fmla="*/ 98 h 124"/>
                <a:gd name="T96" fmla="*/ 120 w 126"/>
                <a:gd name="T97" fmla="*/ 90 h 124"/>
                <a:gd name="T98" fmla="*/ 118 w 126"/>
                <a:gd name="T99" fmla="*/ 82 h 124"/>
                <a:gd name="T100" fmla="*/ 111 w 126"/>
                <a:gd name="T101" fmla="*/ 78 h 124"/>
                <a:gd name="T102" fmla="*/ 114 w 126"/>
                <a:gd name="T103" fmla="*/ 64 h 124"/>
                <a:gd name="T104" fmla="*/ 122 w 126"/>
                <a:gd name="T105" fmla="*/ 63 h 124"/>
                <a:gd name="T106" fmla="*/ 126 w 126"/>
                <a:gd name="T107" fmla="*/ 57 h 124"/>
                <a:gd name="T108" fmla="*/ 124 w 126"/>
                <a:gd name="T109" fmla="*/ 47 h 124"/>
                <a:gd name="T110" fmla="*/ 118 w 126"/>
                <a:gd name="T111" fmla="*/ 42 h 124"/>
                <a:gd name="T112" fmla="*/ 63 w 126"/>
                <a:gd name="T113" fmla="*/ 89 h 124"/>
                <a:gd name="T114" fmla="*/ 36 w 126"/>
                <a:gd name="T115" fmla="*/ 61 h 124"/>
                <a:gd name="T116" fmla="*/ 61 w 126"/>
                <a:gd name="T117" fmla="*/ 36 h 124"/>
                <a:gd name="T118" fmla="*/ 90 w 126"/>
                <a:gd name="T119" fmla="*/ 63 h 124"/>
                <a:gd name="T120" fmla="*/ 63 w 126"/>
                <a:gd name="T121" fmla="*/ 8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24">
                  <a:moveTo>
                    <a:pt x="118" y="42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39"/>
                    <a:pt x="106" y="35"/>
                    <a:pt x="103" y="31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10" y="23"/>
                    <a:pt x="110" y="20"/>
                    <a:pt x="107" y="18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7" y="9"/>
                    <a:pt x="94" y="10"/>
                    <a:pt x="92" y="12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3" y="16"/>
                    <a:pt x="78" y="14"/>
                    <a:pt x="74" y="13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2"/>
                    <a:pt x="71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5" y="0"/>
                    <a:pt x="53" y="2"/>
                    <a:pt x="53" y="5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8" y="14"/>
                    <a:pt x="43" y="16"/>
                    <a:pt x="39" y="18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0"/>
                    <a:pt x="29" y="9"/>
                    <a:pt x="27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20"/>
                    <a:pt x="16" y="23"/>
                    <a:pt x="18" y="25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0" y="35"/>
                    <a:pt x="18" y="39"/>
                    <a:pt x="16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5" y="42"/>
                    <a:pt x="3" y="44"/>
                    <a:pt x="2" y="4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2" y="62"/>
                    <a:pt x="5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9"/>
                    <a:pt x="13" y="74"/>
                    <a:pt x="15" y="7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4"/>
                    <a:pt x="5" y="87"/>
                    <a:pt x="6" y="90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3" y="101"/>
                    <a:pt x="16" y="102"/>
                    <a:pt x="19" y="100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9" y="100"/>
                    <a:pt x="32" y="103"/>
                    <a:pt x="36" y="106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3" y="116"/>
                    <a:pt x="34" y="119"/>
                    <a:pt x="37" y="120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9" y="124"/>
                    <a:pt x="52" y="123"/>
                    <a:pt x="53" y="120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8" y="113"/>
                    <a:pt x="61" y="113"/>
                    <a:pt x="63" y="113"/>
                  </a:cubicBezTo>
                  <a:cubicBezTo>
                    <a:pt x="66" y="113"/>
                    <a:pt x="68" y="113"/>
                    <a:pt x="70" y="113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4" y="123"/>
                    <a:pt x="77" y="124"/>
                    <a:pt x="80" y="12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2" y="119"/>
                    <a:pt x="94" y="116"/>
                    <a:pt x="93" y="113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4" y="103"/>
                    <a:pt x="98" y="100"/>
                    <a:pt x="101" y="97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10" y="102"/>
                    <a:pt x="114" y="101"/>
                    <a:pt x="115" y="98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22" y="87"/>
                    <a:pt x="121" y="84"/>
                    <a:pt x="118" y="82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3" y="74"/>
                    <a:pt x="114" y="69"/>
                    <a:pt x="114" y="64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4" y="62"/>
                    <a:pt x="126" y="60"/>
                    <a:pt x="126" y="5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4"/>
                    <a:pt x="121" y="42"/>
                    <a:pt x="118" y="42"/>
                  </a:cubicBezTo>
                  <a:close/>
                  <a:moveTo>
                    <a:pt x="63" y="89"/>
                  </a:moveTo>
                  <a:cubicBezTo>
                    <a:pt x="48" y="89"/>
                    <a:pt x="35" y="76"/>
                    <a:pt x="36" y="61"/>
                  </a:cubicBezTo>
                  <a:cubicBezTo>
                    <a:pt x="37" y="48"/>
                    <a:pt x="48" y="37"/>
                    <a:pt x="61" y="36"/>
                  </a:cubicBezTo>
                  <a:cubicBezTo>
                    <a:pt x="77" y="35"/>
                    <a:pt x="90" y="47"/>
                    <a:pt x="90" y="63"/>
                  </a:cubicBezTo>
                  <a:cubicBezTo>
                    <a:pt x="90" y="77"/>
                    <a:pt x="78" y="89"/>
                    <a:pt x="63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863594" y="3677373"/>
            <a:ext cx="433388" cy="201613"/>
            <a:chOff x="2635250" y="4760913"/>
            <a:chExt cx="433388" cy="201613"/>
          </a:xfrm>
          <a:solidFill>
            <a:srgbClr val="374B0F"/>
          </a:solidFill>
        </p:grpSpPr>
        <p:sp>
          <p:nvSpPr>
            <p:cNvPr id="199" name="Freeform 142"/>
            <p:cNvSpPr>
              <a:spLocks noEditPoints="1"/>
            </p:cNvSpPr>
            <p:nvPr/>
          </p:nvSpPr>
          <p:spPr bwMode="auto">
            <a:xfrm>
              <a:off x="2635250" y="4760913"/>
              <a:ext cx="433388" cy="201613"/>
            </a:xfrm>
            <a:custGeom>
              <a:avLst/>
              <a:gdLst>
                <a:gd name="T0" fmla="*/ 206 w 211"/>
                <a:gd name="T1" fmla="*/ 25 h 99"/>
                <a:gd name="T2" fmla="*/ 190 w 211"/>
                <a:gd name="T3" fmla="*/ 25 h 99"/>
                <a:gd name="T4" fmla="*/ 186 w 211"/>
                <a:gd name="T5" fmla="*/ 20 h 99"/>
                <a:gd name="T6" fmla="*/ 186 w 211"/>
                <a:gd name="T7" fmla="*/ 5 h 99"/>
                <a:gd name="T8" fmla="*/ 181 w 211"/>
                <a:gd name="T9" fmla="*/ 0 h 99"/>
                <a:gd name="T10" fmla="*/ 4 w 211"/>
                <a:gd name="T11" fmla="*/ 0 h 99"/>
                <a:gd name="T12" fmla="*/ 0 w 211"/>
                <a:gd name="T13" fmla="*/ 5 h 99"/>
                <a:gd name="T14" fmla="*/ 0 w 211"/>
                <a:gd name="T15" fmla="*/ 94 h 99"/>
                <a:gd name="T16" fmla="*/ 4 w 211"/>
                <a:gd name="T17" fmla="*/ 99 h 99"/>
                <a:gd name="T18" fmla="*/ 181 w 211"/>
                <a:gd name="T19" fmla="*/ 99 h 99"/>
                <a:gd name="T20" fmla="*/ 186 w 211"/>
                <a:gd name="T21" fmla="*/ 94 h 99"/>
                <a:gd name="T22" fmla="*/ 186 w 211"/>
                <a:gd name="T23" fmla="*/ 79 h 99"/>
                <a:gd name="T24" fmla="*/ 190 w 211"/>
                <a:gd name="T25" fmla="*/ 74 h 99"/>
                <a:gd name="T26" fmla="*/ 206 w 211"/>
                <a:gd name="T27" fmla="*/ 74 h 99"/>
                <a:gd name="T28" fmla="*/ 211 w 211"/>
                <a:gd name="T29" fmla="*/ 70 h 99"/>
                <a:gd name="T30" fmla="*/ 211 w 211"/>
                <a:gd name="T31" fmla="*/ 29 h 99"/>
                <a:gd name="T32" fmla="*/ 206 w 211"/>
                <a:gd name="T33" fmla="*/ 25 h 99"/>
                <a:gd name="T34" fmla="*/ 174 w 211"/>
                <a:gd name="T35" fmla="*/ 13 h 99"/>
                <a:gd name="T36" fmla="*/ 174 w 211"/>
                <a:gd name="T37" fmla="*/ 87 h 99"/>
                <a:gd name="T38" fmla="*/ 12 w 211"/>
                <a:gd name="T39" fmla="*/ 87 h 99"/>
                <a:gd name="T40" fmla="*/ 12 w 211"/>
                <a:gd name="T41" fmla="*/ 13 h 99"/>
                <a:gd name="T42" fmla="*/ 174 w 211"/>
                <a:gd name="T43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" h="99">
                  <a:moveTo>
                    <a:pt x="206" y="25"/>
                  </a:moveTo>
                  <a:cubicBezTo>
                    <a:pt x="190" y="25"/>
                    <a:pt x="190" y="25"/>
                    <a:pt x="190" y="25"/>
                  </a:cubicBezTo>
                  <a:cubicBezTo>
                    <a:pt x="188" y="25"/>
                    <a:pt x="186" y="23"/>
                    <a:pt x="186" y="20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2"/>
                    <a:pt x="184" y="0"/>
                    <a:pt x="18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9"/>
                    <a:pt x="4" y="99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84" y="99"/>
                    <a:pt x="186" y="97"/>
                    <a:pt x="186" y="94"/>
                  </a:cubicBezTo>
                  <a:cubicBezTo>
                    <a:pt x="186" y="79"/>
                    <a:pt x="186" y="79"/>
                    <a:pt x="186" y="79"/>
                  </a:cubicBezTo>
                  <a:cubicBezTo>
                    <a:pt x="186" y="76"/>
                    <a:pt x="188" y="74"/>
                    <a:pt x="190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9" y="74"/>
                    <a:pt x="211" y="72"/>
                    <a:pt x="211" y="70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1" y="27"/>
                    <a:pt x="209" y="25"/>
                    <a:pt x="206" y="25"/>
                  </a:cubicBezTo>
                  <a:close/>
                  <a:moveTo>
                    <a:pt x="174" y="13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74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43"/>
            <p:cNvSpPr>
              <a:spLocks noChangeArrowheads="1"/>
            </p:cNvSpPr>
            <p:nvPr/>
          </p:nvSpPr>
          <p:spPr bwMode="auto">
            <a:xfrm>
              <a:off x="2654300" y="4772025"/>
              <a:ext cx="87313" cy="1793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4056721" y="1905271"/>
            <a:ext cx="376237" cy="365125"/>
            <a:chOff x="1341438" y="4678363"/>
            <a:chExt cx="376237" cy="365125"/>
          </a:xfrm>
          <a:solidFill>
            <a:srgbClr val="374B0F"/>
          </a:solidFill>
        </p:grpSpPr>
        <p:sp>
          <p:nvSpPr>
            <p:cNvPr id="204" name="Freeform 147"/>
            <p:cNvSpPr>
              <a:spLocks noEditPoints="1"/>
            </p:cNvSpPr>
            <p:nvPr/>
          </p:nvSpPr>
          <p:spPr bwMode="auto">
            <a:xfrm>
              <a:off x="1341438" y="4678363"/>
              <a:ext cx="376237" cy="365125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9 h 128"/>
                <a:gd name="T12" fmla="*/ 10 w 128"/>
                <a:gd name="T13" fmla="*/ 64 h 128"/>
                <a:gd name="T14" fmla="*/ 64 w 128"/>
                <a:gd name="T15" fmla="*/ 10 h 128"/>
                <a:gd name="T16" fmla="*/ 119 w 128"/>
                <a:gd name="T17" fmla="*/ 64 h 128"/>
                <a:gd name="T18" fmla="*/ 64 w 128"/>
                <a:gd name="T1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100" y="128"/>
                    <a:pt x="128" y="100"/>
                    <a:pt x="128" y="64"/>
                  </a:cubicBezTo>
                  <a:cubicBezTo>
                    <a:pt x="128" y="29"/>
                    <a:pt x="100" y="0"/>
                    <a:pt x="64" y="0"/>
                  </a:cubicBezTo>
                  <a:close/>
                  <a:moveTo>
                    <a:pt x="64" y="119"/>
                  </a:moveTo>
                  <a:cubicBezTo>
                    <a:pt x="34" y="119"/>
                    <a:pt x="10" y="95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5" y="10"/>
                    <a:pt x="119" y="34"/>
                    <a:pt x="119" y="64"/>
                  </a:cubicBezTo>
                  <a:cubicBezTo>
                    <a:pt x="119" y="95"/>
                    <a:pt x="95" y="119"/>
                    <a:pt x="6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48"/>
            <p:cNvSpPr>
              <a:spLocks/>
            </p:cNvSpPr>
            <p:nvPr/>
          </p:nvSpPr>
          <p:spPr bwMode="auto">
            <a:xfrm>
              <a:off x="1420813" y="4778376"/>
              <a:ext cx="217487" cy="150813"/>
            </a:xfrm>
            <a:custGeom>
              <a:avLst/>
              <a:gdLst>
                <a:gd name="T0" fmla="*/ 69 w 74"/>
                <a:gd name="T1" fmla="*/ 0 h 53"/>
                <a:gd name="T2" fmla="*/ 66 w 74"/>
                <a:gd name="T3" fmla="*/ 2 h 53"/>
                <a:gd name="T4" fmla="*/ 29 w 74"/>
                <a:gd name="T5" fmla="*/ 43 h 53"/>
                <a:gd name="T6" fmla="*/ 8 w 74"/>
                <a:gd name="T7" fmla="*/ 26 h 53"/>
                <a:gd name="T8" fmla="*/ 5 w 74"/>
                <a:gd name="T9" fmla="*/ 25 h 53"/>
                <a:gd name="T10" fmla="*/ 2 w 74"/>
                <a:gd name="T11" fmla="*/ 27 h 53"/>
                <a:gd name="T12" fmla="*/ 3 w 74"/>
                <a:gd name="T13" fmla="*/ 33 h 53"/>
                <a:gd name="T14" fmla="*/ 27 w 74"/>
                <a:gd name="T15" fmla="*/ 53 h 53"/>
                <a:gd name="T16" fmla="*/ 30 w 74"/>
                <a:gd name="T17" fmla="*/ 53 h 53"/>
                <a:gd name="T18" fmla="*/ 33 w 74"/>
                <a:gd name="T19" fmla="*/ 52 h 53"/>
                <a:gd name="T20" fmla="*/ 73 w 74"/>
                <a:gd name="T21" fmla="*/ 8 h 53"/>
                <a:gd name="T22" fmla="*/ 74 w 74"/>
                <a:gd name="T23" fmla="*/ 4 h 53"/>
                <a:gd name="T24" fmla="*/ 72 w 74"/>
                <a:gd name="T25" fmla="*/ 1 h 53"/>
                <a:gd name="T26" fmla="*/ 69 w 74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53">
                  <a:moveTo>
                    <a:pt x="69" y="0"/>
                  </a:moveTo>
                  <a:cubicBezTo>
                    <a:pt x="68" y="0"/>
                    <a:pt x="67" y="1"/>
                    <a:pt x="66" y="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5"/>
                    <a:pt x="6" y="25"/>
                    <a:pt x="5" y="25"/>
                  </a:cubicBezTo>
                  <a:cubicBezTo>
                    <a:pt x="4" y="25"/>
                    <a:pt x="3" y="26"/>
                    <a:pt x="2" y="27"/>
                  </a:cubicBezTo>
                  <a:cubicBezTo>
                    <a:pt x="0" y="29"/>
                    <a:pt x="1" y="31"/>
                    <a:pt x="3" y="3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3"/>
                    <a:pt x="29" y="53"/>
                    <a:pt x="30" y="53"/>
                  </a:cubicBezTo>
                  <a:cubicBezTo>
                    <a:pt x="31" y="53"/>
                    <a:pt x="32" y="53"/>
                    <a:pt x="33" y="52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7"/>
                    <a:pt x="74" y="6"/>
                    <a:pt x="74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1"/>
                    <a:pt x="70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344319" y="2482254"/>
            <a:ext cx="374651" cy="360363"/>
            <a:chOff x="612775" y="4859337"/>
            <a:chExt cx="374651" cy="360363"/>
          </a:xfrm>
          <a:solidFill>
            <a:srgbClr val="374B0F"/>
          </a:solidFill>
        </p:grpSpPr>
        <p:sp>
          <p:nvSpPr>
            <p:cNvPr id="209" name="Freeform 152"/>
            <p:cNvSpPr>
              <a:spLocks/>
            </p:cNvSpPr>
            <p:nvPr/>
          </p:nvSpPr>
          <p:spPr bwMode="auto">
            <a:xfrm>
              <a:off x="757238" y="5002213"/>
              <a:ext cx="85725" cy="79375"/>
            </a:xfrm>
            <a:custGeom>
              <a:avLst/>
              <a:gdLst>
                <a:gd name="T0" fmla="*/ 31 w 50"/>
                <a:gd name="T1" fmla="*/ 48 h 48"/>
                <a:gd name="T2" fmla="*/ 25 w 50"/>
                <a:gd name="T3" fmla="*/ 27 h 48"/>
                <a:gd name="T4" fmla="*/ 21 w 50"/>
                <a:gd name="T5" fmla="*/ 25 h 48"/>
                <a:gd name="T6" fmla="*/ 0 w 50"/>
                <a:gd name="T7" fmla="*/ 30 h 48"/>
                <a:gd name="T8" fmla="*/ 17 w 50"/>
                <a:gd name="T9" fmla="*/ 0 h 48"/>
                <a:gd name="T10" fmla="*/ 50 w 50"/>
                <a:gd name="T11" fmla="*/ 15 h 48"/>
                <a:gd name="T12" fmla="*/ 31 w 50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8">
                  <a:moveTo>
                    <a:pt x="31" y="48"/>
                  </a:moveTo>
                  <a:cubicBezTo>
                    <a:pt x="25" y="27"/>
                    <a:pt x="25" y="27"/>
                    <a:pt x="25" y="27"/>
                  </a:cubicBezTo>
                  <a:cubicBezTo>
                    <a:pt x="25" y="25"/>
                    <a:pt x="23" y="24"/>
                    <a:pt x="21" y="2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7"/>
                    <a:pt x="37" y="14"/>
                    <a:pt x="50" y="15"/>
                  </a:cubicBezTo>
                  <a:lnTo>
                    <a:pt x="31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53"/>
            <p:cNvSpPr>
              <a:spLocks/>
            </p:cNvSpPr>
            <p:nvPr/>
          </p:nvSpPr>
          <p:spPr bwMode="auto">
            <a:xfrm>
              <a:off x="860425" y="5002213"/>
              <a:ext cx="82550" cy="79375"/>
            </a:xfrm>
            <a:custGeom>
              <a:avLst/>
              <a:gdLst>
                <a:gd name="T0" fmla="*/ 28 w 49"/>
                <a:gd name="T1" fmla="*/ 25 h 48"/>
                <a:gd name="T2" fmla="*/ 24 w 49"/>
                <a:gd name="T3" fmla="*/ 27 h 48"/>
                <a:gd name="T4" fmla="*/ 19 w 49"/>
                <a:gd name="T5" fmla="*/ 48 h 48"/>
                <a:gd name="T6" fmla="*/ 0 w 49"/>
                <a:gd name="T7" fmla="*/ 15 h 48"/>
                <a:gd name="T8" fmla="*/ 32 w 49"/>
                <a:gd name="T9" fmla="*/ 0 h 48"/>
                <a:gd name="T10" fmla="*/ 49 w 49"/>
                <a:gd name="T11" fmla="*/ 30 h 48"/>
                <a:gd name="T12" fmla="*/ 28 w 49"/>
                <a:gd name="T13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28" y="25"/>
                  </a:moveTo>
                  <a:cubicBezTo>
                    <a:pt x="27" y="24"/>
                    <a:pt x="25" y="25"/>
                    <a:pt x="24" y="2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4"/>
                    <a:pt x="23" y="7"/>
                    <a:pt x="32" y="0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2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54"/>
            <p:cNvSpPr>
              <a:spLocks noEditPoints="1"/>
            </p:cNvSpPr>
            <p:nvPr/>
          </p:nvSpPr>
          <p:spPr bwMode="auto">
            <a:xfrm>
              <a:off x="771525" y="4859337"/>
              <a:ext cx="160338" cy="155575"/>
            </a:xfrm>
            <a:custGeom>
              <a:avLst/>
              <a:gdLst>
                <a:gd name="T0" fmla="*/ 47 w 95"/>
                <a:gd name="T1" fmla="*/ 0 h 95"/>
                <a:gd name="T2" fmla="*/ 0 w 95"/>
                <a:gd name="T3" fmla="*/ 48 h 95"/>
                <a:gd name="T4" fmla="*/ 47 w 95"/>
                <a:gd name="T5" fmla="*/ 95 h 95"/>
                <a:gd name="T6" fmla="*/ 95 w 95"/>
                <a:gd name="T7" fmla="*/ 48 h 95"/>
                <a:gd name="T8" fmla="*/ 47 w 95"/>
                <a:gd name="T9" fmla="*/ 0 h 95"/>
                <a:gd name="T10" fmla="*/ 73 w 95"/>
                <a:gd name="T11" fmla="*/ 42 h 95"/>
                <a:gd name="T12" fmla="*/ 62 w 95"/>
                <a:gd name="T13" fmla="*/ 54 h 95"/>
                <a:gd name="T14" fmla="*/ 65 w 95"/>
                <a:gd name="T15" fmla="*/ 69 h 95"/>
                <a:gd name="T16" fmla="*/ 64 w 95"/>
                <a:gd name="T17" fmla="*/ 71 h 95"/>
                <a:gd name="T18" fmla="*/ 62 w 95"/>
                <a:gd name="T19" fmla="*/ 72 h 95"/>
                <a:gd name="T20" fmla="*/ 61 w 95"/>
                <a:gd name="T21" fmla="*/ 72 h 95"/>
                <a:gd name="T22" fmla="*/ 47 w 95"/>
                <a:gd name="T23" fmla="*/ 65 h 95"/>
                <a:gd name="T24" fmla="*/ 33 w 95"/>
                <a:gd name="T25" fmla="*/ 72 h 95"/>
                <a:gd name="T26" fmla="*/ 31 w 95"/>
                <a:gd name="T27" fmla="*/ 71 h 95"/>
                <a:gd name="T28" fmla="*/ 30 w 95"/>
                <a:gd name="T29" fmla="*/ 69 h 95"/>
                <a:gd name="T30" fmla="*/ 32 w 95"/>
                <a:gd name="T31" fmla="*/ 54 h 95"/>
                <a:gd name="T32" fmla="*/ 21 w 95"/>
                <a:gd name="T33" fmla="*/ 42 h 95"/>
                <a:gd name="T34" fmla="*/ 21 w 95"/>
                <a:gd name="T35" fmla="*/ 40 h 95"/>
                <a:gd name="T36" fmla="*/ 22 w 95"/>
                <a:gd name="T37" fmla="*/ 39 h 95"/>
                <a:gd name="T38" fmla="*/ 38 w 95"/>
                <a:gd name="T39" fmla="*/ 36 h 95"/>
                <a:gd name="T40" fmla="*/ 45 w 95"/>
                <a:gd name="T41" fmla="*/ 22 h 95"/>
                <a:gd name="T42" fmla="*/ 47 w 95"/>
                <a:gd name="T43" fmla="*/ 21 h 95"/>
                <a:gd name="T44" fmla="*/ 49 w 95"/>
                <a:gd name="T45" fmla="*/ 22 h 95"/>
                <a:gd name="T46" fmla="*/ 57 w 95"/>
                <a:gd name="T47" fmla="*/ 36 h 95"/>
                <a:gd name="T48" fmla="*/ 72 w 95"/>
                <a:gd name="T49" fmla="*/ 39 h 95"/>
                <a:gd name="T50" fmla="*/ 74 w 95"/>
                <a:gd name="T51" fmla="*/ 40 h 95"/>
                <a:gd name="T52" fmla="*/ 73 w 95"/>
                <a:gd name="T53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5" h="95">
                  <a:moveTo>
                    <a:pt x="47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3" y="95"/>
                    <a:pt x="95" y="74"/>
                    <a:pt x="95" y="48"/>
                  </a:cubicBezTo>
                  <a:cubicBezTo>
                    <a:pt x="95" y="22"/>
                    <a:pt x="73" y="0"/>
                    <a:pt x="47" y="0"/>
                  </a:cubicBezTo>
                  <a:close/>
                  <a:moveTo>
                    <a:pt x="73" y="42"/>
                  </a:moveTo>
                  <a:cubicBezTo>
                    <a:pt x="62" y="54"/>
                    <a:pt x="62" y="54"/>
                    <a:pt x="62" y="54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70"/>
                    <a:pt x="64" y="71"/>
                    <a:pt x="64" y="71"/>
                  </a:cubicBezTo>
                  <a:cubicBezTo>
                    <a:pt x="63" y="72"/>
                    <a:pt x="63" y="72"/>
                    <a:pt x="62" y="72"/>
                  </a:cubicBezTo>
                  <a:cubicBezTo>
                    <a:pt x="62" y="72"/>
                    <a:pt x="62" y="72"/>
                    <a:pt x="61" y="72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2" y="72"/>
                    <a:pt x="31" y="72"/>
                    <a:pt x="31" y="71"/>
                  </a:cubicBezTo>
                  <a:cubicBezTo>
                    <a:pt x="30" y="71"/>
                    <a:pt x="30" y="70"/>
                    <a:pt x="30" y="69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0" y="41"/>
                    <a:pt x="21" y="40"/>
                  </a:cubicBezTo>
                  <a:cubicBezTo>
                    <a:pt x="21" y="39"/>
                    <a:pt x="22" y="39"/>
                    <a:pt x="22" y="39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8" y="21"/>
                    <a:pt x="49" y="21"/>
                    <a:pt x="49" y="22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4" y="39"/>
                    <a:pt x="74" y="40"/>
                  </a:cubicBezTo>
                  <a:cubicBezTo>
                    <a:pt x="74" y="41"/>
                    <a:pt x="74" y="42"/>
                    <a:pt x="73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55"/>
            <p:cNvSpPr>
              <a:spLocks/>
            </p:cNvSpPr>
            <p:nvPr/>
          </p:nvSpPr>
          <p:spPr bwMode="auto">
            <a:xfrm>
              <a:off x="649288" y="5083175"/>
              <a:ext cx="338138" cy="119063"/>
            </a:xfrm>
            <a:custGeom>
              <a:avLst/>
              <a:gdLst>
                <a:gd name="T0" fmla="*/ 200 w 200"/>
                <a:gd name="T1" fmla="*/ 17 h 72"/>
                <a:gd name="T2" fmla="*/ 197 w 200"/>
                <a:gd name="T3" fmla="*/ 20 h 72"/>
                <a:gd name="T4" fmla="*/ 122 w 200"/>
                <a:gd name="T5" fmla="*/ 61 h 72"/>
                <a:gd name="T6" fmla="*/ 114 w 200"/>
                <a:gd name="T7" fmla="*/ 64 h 72"/>
                <a:gd name="T8" fmla="*/ 84 w 200"/>
                <a:gd name="T9" fmla="*/ 65 h 72"/>
                <a:gd name="T10" fmla="*/ 60 w 200"/>
                <a:gd name="T11" fmla="*/ 60 h 72"/>
                <a:gd name="T12" fmla="*/ 37 w 200"/>
                <a:gd name="T13" fmla="*/ 57 h 72"/>
                <a:gd name="T14" fmla="*/ 8 w 200"/>
                <a:gd name="T15" fmla="*/ 66 h 72"/>
                <a:gd name="T16" fmla="*/ 0 w 200"/>
                <a:gd name="T17" fmla="*/ 72 h 72"/>
                <a:gd name="T18" fmla="*/ 0 w 200"/>
                <a:gd name="T19" fmla="*/ 36 h 72"/>
                <a:gd name="T20" fmla="*/ 0 w 200"/>
                <a:gd name="T21" fmla="*/ 19 h 72"/>
                <a:gd name="T22" fmla="*/ 5 w 200"/>
                <a:gd name="T23" fmla="*/ 16 h 72"/>
                <a:gd name="T24" fmla="*/ 31 w 200"/>
                <a:gd name="T25" fmla="*/ 2 h 72"/>
                <a:gd name="T26" fmla="*/ 42 w 200"/>
                <a:gd name="T27" fmla="*/ 1 h 72"/>
                <a:gd name="T28" fmla="*/ 66 w 200"/>
                <a:gd name="T29" fmla="*/ 4 h 72"/>
                <a:gd name="T30" fmla="*/ 101 w 200"/>
                <a:gd name="T31" fmla="*/ 13 h 72"/>
                <a:gd name="T32" fmla="*/ 126 w 200"/>
                <a:gd name="T33" fmla="*/ 13 h 72"/>
                <a:gd name="T34" fmla="*/ 126 w 200"/>
                <a:gd name="T35" fmla="*/ 13 h 72"/>
                <a:gd name="T36" fmla="*/ 135 w 200"/>
                <a:gd name="T37" fmla="*/ 22 h 72"/>
                <a:gd name="T38" fmla="*/ 135 w 200"/>
                <a:gd name="T39" fmla="*/ 22 h 72"/>
                <a:gd name="T40" fmla="*/ 126 w 200"/>
                <a:gd name="T41" fmla="*/ 31 h 72"/>
                <a:gd name="T42" fmla="*/ 78 w 200"/>
                <a:gd name="T43" fmla="*/ 31 h 72"/>
                <a:gd name="T44" fmla="*/ 76 w 200"/>
                <a:gd name="T45" fmla="*/ 33 h 72"/>
                <a:gd name="T46" fmla="*/ 78 w 200"/>
                <a:gd name="T47" fmla="*/ 36 h 72"/>
                <a:gd name="T48" fmla="*/ 126 w 200"/>
                <a:gd name="T49" fmla="*/ 36 h 72"/>
                <a:gd name="T50" fmla="*/ 140 w 200"/>
                <a:gd name="T51" fmla="*/ 24 h 72"/>
                <a:gd name="T52" fmla="*/ 176 w 200"/>
                <a:gd name="T53" fmla="*/ 8 h 72"/>
                <a:gd name="T54" fmla="*/ 187 w 200"/>
                <a:gd name="T55" fmla="*/ 6 h 72"/>
                <a:gd name="T56" fmla="*/ 200 w 200"/>
                <a:gd name="T57" fmla="*/ 13 h 72"/>
                <a:gd name="T58" fmla="*/ 200 w 200"/>
                <a:gd name="T59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0" h="72">
                  <a:moveTo>
                    <a:pt x="200" y="17"/>
                  </a:moveTo>
                  <a:cubicBezTo>
                    <a:pt x="199" y="18"/>
                    <a:pt x="199" y="19"/>
                    <a:pt x="197" y="20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0" y="63"/>
                    <a:pt x="118" y="64"/>
                    <a:pt x="114" y="64"/>
                  </a:cubicBezTo>
                  <a:cubicBezTo>
                    <a:pt x="105" y="67"/>
                    <a:pt x="94" y="67"/>
                    <a:pt x="84" y="6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5" y="59"/>
                    <a:pt x="48" y="58"/>
                    <a:pt x="37" y="57"/>
                  </a:cubicBezTo>
                  <a:cubicBezTo>
                    <a:pt x="26" y="57"/>
                    <a:pt x="16" y="60"/>
                    <a:pt x="8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3" y="17"/>
                    <a:pt x="5" y="16"/>
                  </a:cubicBezTo>
                  <a:cubicBezTo>
                    <a:pt x="13" y="11"/>
                    <a:pt x="25" y="4"/>
                    <a:pt x="31" y="2"/>
                  </a:cubicBezTo>
                  <a:cubicBezTo>
                    <a:pt x="34" y="1"/>
                    <a:pt x="38" y="1"/>
                    <a:pt x="42" y="1"/>
                  </a:cubicBezTo>
                  <a:cubicBezTo>
                    <a:pt x="50" y="0"/>
                    <a:pt x="58" y="1"/>
                    <a:pt x="66" y="4"/>
                  </a:cubicBezTo>
                  <a:cubicBezTo>
                    <a:pt x="76" y="8"/>
                    <a:pt x="94" y="13"/>
                    <a:pt x="101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1" y="13"/>
                    <a:pt x="135" y="17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7"/>
                    <a:pt x="131" y="31"/>
                    <a:pt x="126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1"/>
                    <a:pt x="76" y="32"/>
                    <a:pt x="76" y="33"/>
                  </a:cubicBezTo>
                  <a:cubicBezTo>
                    <a:pt x="76" y="35"/>
                    <a:pt x="77" y="36"/>
                    <a:pt x="78" y="36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33" y="36"/>
                    <a:pt x="139" y="30"/>
                    <a:pt x="140" y="2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80" y="7"/>
                    <a:pt x="184" y="6"/>
                    <a:pt x="187" y="6"/>
                  </a:cubicBezTo>
                  <a:cubicBezTo>
                    <a:pt x="193" y="6"/>
                    <a:pt x="197" y="8"/>
                    <a:pt x="200" y="13"/>
                  </a:cubicBezTo>
                  <a:cubicBezTo>
                    <a:pt x="200" y="14"/>
                    <a:pt x="200" y="15"/>
                    <a:pt x="2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56"/>
            <p:cNvSpPr>
              <a:spLocks/>
            </p:cNvSpPr>
            <p:nvPr/>
          </p:nvSpPr>
          <p:spPr bwMode="auto">
            <a:xfrm>
              <a:off x="612775" y="5099050"/>
              <a:ext cx="28575" cy="120650"/>
            </a:xfrm>
            <a:custGeom>
              <a:avLst/>
              <a:gdLst>
                <a:gd name="T0" fmla="*/ 17 w 17"/>
                <a:gd name="T1" fmla="*/ 5 h 73"/>
                <a:gd name="T2" fmla="*/ 17 w 17"/>
                <a:gd name="T3" fmla="*/ 68 h 73"/>
                <a:gd name="T4" fmla="*/ 12 w 17"/>
                <a:gd name="T5" fmla="*/ 73 h 73"/>
                <a:gd name="T6" fmla="*/ 5 w 17"/>
                <a:gd name="T7" fmla="*/ 73 h 73"/>
                <a:gd name="T8" fmla="*/ 0 w 17"/>
                <a:gd name="T9" fmla="*/ 68 h 73"/>
                <a:gd name="T10" fmla="*/ 0 w 17"/>
                <a:gd name="T11" fmla="*/ 5 h 73"/>
                <a:gd name="T12" fmla="*/ 5 w 17"/>
                <a:gd name="T13" fmla="*/ 0 h 73"/>
                <a:gd name="T14" fmla="*/ 12 w 17"/>
                <a:gd name="T15" fmla="*/ 0 h 73"/>
                <a:gd name="T16" fmla="*/ 17 w 17"/>
                <a:gd name="T17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73">
                  <a:moveTo>
                    <a:pt x="17" y="5"/>
                  </a:moveTo>
                  <a:cubicBezTo>
                    <a:pt x="17" y="68"/>
                    <a:pt x="17" y="68"/>
                    <a:pt x="17" y="68"/>
                  </a:cubicBezTo>
                  <a:cubicBezTo>
                    <a:pt x="17" y="71"/>
                    <a:pt x="15" y="73"/>
                    <a:pt x="12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73"/>
                    <a:pt x="0" y="71"/>
                    <a:pt x="0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3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95954" y="3596411"/>
            <a:ext cx="260350" cy="360363"/>
            <a:chOff x="2720975" y="5221288"/>
            <a:chExt cx="260350" cy="360363"/>
          </a:xfrm>
          <a:solidFill>
            <a:srgbClr val="374B0F"/>
          </a:solidFill>
        </p:grpSpPr>
        <p:sp>
          <p:nvSpPr>
            <p:cNvPr id="217" name="Freeform 160"/>
            <p:cNvSpPr>
              <a:spLocks/>
            </p:cNvSpPr>
            <p:nvPr/>
          </p:nvSpPr>
          <p:spPr bwMode="auto">
            <a:xfrm>
              <a:off x="2797175" y="5221288"/>
              <a:ext cx="111125" cy="50800"/>
            </a:xfrm>
            <a:custGeom>
              <a:avLst/>
              <a:gdLst>
                <a:gd name="T0" fmla="*/ 2 w 55"/>
                <a:gd name="T1" fmla="*/ 26 h 26"/>
                <a:gd name="T2" fmla="*/ 52 w 55"/>
                <a:gd name="T3" fmla="*/ 26 h 26"/>
                <a:gd name="T4" fmla="*/ 55 w 55"/>
                <a:gd name="T5" fmla="*/ 23 h 26"/>
                <a:gd name="T6" fmla="*/ 55 w 55"/>
                <a:gd name="T7" fmla="*/ 16 h 26"/>
                <a:gd name="T8" fmla="*/ 52 w 55"/>
                <a:gd name="T9" fmla="*/ 13 h 26"/>
                <a:gd name="T10" fmla="*/ 48 w 55"/>
                <a:gd name="T11" fmla="*/ 13 h 26"/>
                <a:gd name="T12" fmla="*/ 37 w 55"/>
                <a:gd name="T13" fmla="*/ 6 h 26"/>
                <a:gd name="T14" fmla="*/ 27 w 55"/>
                <a:gd name="T15" fmla="*/ 0 h 26"/>
                <a:gd name="T16" fmla="*/ 17 w 55"/>
                <a:gd name="T17" fmla="*/ 6 h 26"/>
                <a:gd name="T18" fmla="*/ 7 w 55"/>
                <a:gd name="T19" fmla="*/ 13 h 26"/>
                <a:gd name="T20" fmla="*/ 2 w 55"/>
                <a:gd name="T21" fmla="*/ 13 h 26"/>
                <a:gd name="T22" fmla="*/ 0 w 55"/>
                <a:gd name="T23" fmla="*/ 16 h 26"/>
                <a:gd name="T24" fmla="*/ 0 w 55"/>
                <a:gd name="T25" fmla="*/ 23 h 26"/>
                <a:gd name="T26" fmla="*/ 2 w 55"/>
                <a:gd name="T2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26">
                  <a:moveTo>
                    <a:pt x="2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3" y="26"/>
                    <a:pt x="55" y="24"/>
                    <a:pt x="55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5"/>
                    <a:pt x="53" y="13"/>
                    <a:pt x="52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3"/>
                    <a:pt x="39" y="11"/>
                    <a:pt x="37" y="6"/>
                  </a:cubicBezTo>
                  <a:cubicBezTo>
                    <a:pt x="35" y="2"/>
                    <a:pt x="31" y="0"/>
                    <a:pt x="27" y="0"/>
                  </a:cubicBezTo>
                  <a:cubicBezTo>
                    <a:pt x="23" y="0"/>
                    <a:pt x="19" y="2"/>
                    <a:pt x="17" y="6"/>
                  </a:cubicBezTo>
                  <a:cubicBezTo>
                    <a:pt x="15" y="11"/>
                    <a:pt x="11" y="13"/>
                    <a:pt x="7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6"/>
                    <a:pt x="2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1"/>
            <p:cNvSpPr>
              <a:spLocks noEditPoints="1"/>
            </p:cNvSpPr>
            <p:nvPr/>
          </p:nvSpPr>
          <p:spPr bwMode="auto">
            <a:xfrm>
              <a:off x="2720975" y="5265738"/>
              <a:ext cx="260350" cy="315913"/>
            </a:xfrm>
            <a:custGeom>
              <a:avLst/>
              <a:gdLst>
                <a:gd name="T0" fmla="*/ 110 w 128"/>
                <a:gd name="T1" fmla="*/ 0 h 161"/>
                <a:gd name="T2" fmla="*/ 100 w 128"/>
                <a:gd name="T3" fmla="*/ 0 h 161"/>
                <a:gd name="T4" fmla="*/ 89 w 128"/>
                <a:gd name="T5" fmla="*/ 11 h 161"/>
                <a:gd name="T6" fmla="*/ 39 w 128"/>
                <a:gd name="T7" fmla="*/ 11 h 161"/>
                <a:gd name="T8" fmla="*/ 28 w 128"/>
                <a:gd name="T9" fmla="*/ 0 h 161"/>
                <a:gd name="T10" fmla="*/ 18 w 128"/>
                <a:gd name="T11" fmla="*/ 0 h 161"/>
                <a:gd name="T12" fmla="*/ 0 w 128"/>
                <a:gd name="T13" fmla="*/ 18 h 161"/>
                <a:gd name="T14" fmla="*/ 0 w 128"/>
                <a:gd name="T15" fmla="*/ 143 h 161"/>
                <a:gd name="T16" fmla="*/ 18 w 128"/>
                <a:gd name="T17" fmla="*/ 161 h 161"/>
                <a:gd name="T18" fmla="*/ 110 w 128"/>
                <a:gd name="T19" fmla="*/ 161 h 161"/>
                <a:gd name="T20" fmla="*/ 128 w 128"/>
                <a:gd name="T21" fmla="*/ 143 h 161"/>
                <a:gd name="T22" fmla="*/ 128 w 128"/>
                <a:gd name="T23" fmla="*/ 18 h 161"/>
                <a:gd name="T24" fmla="*/ 110 w 128"/>
                <a:gd name="T25" fmla="*/ 0 h 161"/>
                <a:gd name="T26" fmla="*/ 119 w 128"/>
                <a:gd name="T27" fmla="*/ 143 h 161"/>
                <a:gd name="T28" fmla="*/ 110 w 128"/>
                <a:gd name="T29" fmla="*/ 152 h 161"/>
                <a:gd name="T30" fmla="*/ 18 w 128"/>
                <a:gd name="T31" fmla="*/ 152 h 161"/>
                <a:gd name="T32" fmla="*/ 9 w 128"/>
                <a:gd name="T33" fmla="*/ 143 h 161"/>
                <a:gd name="T34" fmla="*/ 9 w 128"/>
                <a:gd name="T35" fmla="*/ 18 h 161"/>
                <a:gd name="T36" fmla="*/ 18 w 128"/>
                <a:gd name="T37" fmla="*/ 9 h 161"/>
                <a:gd name="T38" fmla="*/ 21 w 128"/>
                <a:gd name="T39" fmla="*/ 9 h 161"/>
                <a:gd name="T40" fmla="*/ 39 w 128"/>
                <a:gd name="T41" fmla="*/ 20 h 161"/>
                <a:gd name="T42" fmla="*/ 89 w 128"/>
                <a:gd name="T43" fmla="*/ 20 h 161"/>
                <a:gd name="T44" fmla="*/ 107 w 128"/>
                <a:gd name="T45" fmla="*/ 9 h 161"/>
                <a:gd name="T46" fmla="*/ 110 w 128"/>
                <a:gd name="T47" fmla="*/ 9 h 161"/>
                <a:gd name="T48" fmla="*/ 119 w 128"/>
                <a:gd name="T49" fmla="*/ 18 h 161"/>
                <a:gd name="T50" fmla="*/ 119 w 128"/>
                <a:gd name="T5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61">
                  <a:moveTo>
                    <a:pt x="11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6"/>
                    <a:pt x="95" y="11"/>
                    <a:pt x="8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3" y="11"/>
                    <a:pt x="28" y="6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3"/>
                    <a:pt x="8" y="161"/>
                    <a:pt x="18" y="161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120" y="161"/>
                    <a:pt x="128" y="153"/>
                    <a:pt x="128" y="143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8"/>
                    <a:pt x="120" y="0"/>
                    <a:pt x="110" y="0"/>
                  </a:cubicBezTo>
                  <a:close/>
                  <a:moveTo>
                    <a:pt x="119" y="143"/>
                  </a:moveTo>
                  <a:cubicBezTo>
                    <a:pt x="119" y="148"/>
                    <a:pt x="115" y="152"/>
                    <a:pt x="110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3" y="152"/>
                    <a:pt x="9" y="148"/>
                    <a:pt x="9" y="14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4" y="16"/>
                    <a:pt x="31" y="20"/>
                    <a:pt x="39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7" y="20"/>
                    <a:pt x="104" y="16"/>
                    <a:pt x="107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5" y="9"/>
                    <a:pt x="119" y="13"/>
                    <a:pt x="119" y="18"/>
                  </a:cubicBezTo>
                  <a:lnTo>
                    <a:pt x="119" y="1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7399225" y="4202383"/>
            <a:ext cx="252413" cy="357187"/>
            <a:chOff x="2747963" y="5800725"/>
            <a:chExt cx="252413" cy="357187"/>
          </a:xfrm>
          <a:solidFill>
            <a:srgbClr val="374B0F"/>
          </a:solidFill>
        </p:grpSpPr>
        <p:sp>
          <p:nvSpPr>
            <p:cNvPr id="222" name="Freeform 165"/>
            <p:cNvSpPr>
              <a:spLocks/>
            </p:cNvSpPr>
            <p:nvPr/>
          </p:nvSpPr>
          <p:spPr bwMode="auto">
            <a:xfrm>
              <a:off x="2819400" y="5800725"/>
              <a:ext cx="109538" cy="50800"/>
            </a:xfrm>
            <a:custGeom>
              <a:avLst/>
              <a:gdLst>
                <a:gd name="T0" fmla="*/ 3 w 55"/>
                <a:gd name="T1" fmla="*/ 26 h 26"/>
                <a:gd name="T2" fmla="*/ 53 w 55"/>
                <a:gd name="T3" fmla="*/ 26 h 26"/>
                <a:gd name="T4" fmla="*/ 55 w 55"/>
                <a:gd name="T5" fmla="*/ 23 h 26"/>
                <a:gd name="T6" fmla="*/ 55 w 55"/>
                <a:gd name="T7" fmla="*/ 16 h 26"/>
                <a:gd name="T8" fmla="*/ 53 w 55"/>
                <a:gd name="T9" fmla="*/ 13 h 26"/>
                <a:gd name="T10" fmla="*/ 48 w 55"/>
                <a:gd name="T11" fmla="*/ 13 h 26"/>
                <a:gd name="T12" fmla="*/ 38 w 55"/>
                <a:gd name="T13" fmla="*/ 6 h 26"/>
                <a:gd name="T14" fmla="*/ 28 w 55"/>
                <a:gd name="T15" fmla="*/ 0 h 26"/>
                <a:gd name="T16" fmla="*/ 18 w 55"/>
                <a:gd name="T17" fmla="*/ 6 h 26"/>
                <a:gd name="T18" fmla="*/ 7 w 55"/>
                <a:gd name="T19" fmla="*/ 13 h 26"/>
                <a:gd name="T20" fmla="*/ 3 w 55"/>
                <a:gd name="T21" fmla="*/ 13 h 26"/>
                <a:gd name="T22" fmla="*/ 0 w 55"/>
                <a:gd name="T23" fmla="*/ 16 h 26"/>
                <a:gd name="T24" fmla="*/ 0 w 55"/>
                <a:gd name="T25" fmla="*/ 23 h 26"/>
                <a:gd name="T26" fmla="*/ 3 w 55"/>
                <a:gd name="T2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26">
                  <a:moveTo>
                    <a:pt x="3" y="26"/>
                  </a:moveTo>
                  <a:cubicBezTo>
                    <a:pt x="53" y="26"/>
                    <a:pt x="53" y="26"/>
                    <a:pt x="53" y="26"/>
                  </a:cubicBezTo>
                  <a:cubicBezTo>
                    <a:pt x="54" y="26"/>
                    <a:pt x="55" y="24"/>
                    <a:pt x="55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5"/>
                    <a:pt x="54" y="13"/>
                    <a:pt x="53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4" y="13"/>
                    <a:pt x="39" y="11"/>
                    <a:pt x="38" y="6"/>
                  </a:cubicBezTo>
                  <a:cubicBezTo>
                    <a:pt x="36" y="2"/>
                    <a:pt x="32" y="0"/>
                    <a:pt x="28" y="0"/>
                  </a:cubicBezTo>
                  <a:cubicBezTo>
                    <a:pt x="23" y="0"/>
                    <a:pt x="20" y="2"/>
                    <a:pt x="18" y="6"/>
                  </a:cubicBezTo>
                  <a:cubicBezTo>
                    <a:pt x="16" y="11"/>
                    <a:pt x="12" y="13"/>
                    <a:pt x="7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6"/>
            <p:cNvSpPr>
              <a:spLocks/>
            </p:cNvSpPr>
            <p:nvPr/>
          </p:nvSpPr>
          <p:spPr bwMode="auto">
            <a:xfrm>
              <a:off x="2747963" y="5845175"/>
              <a:ext cx="252413" cy="312737"/>
            </a:xfrm>
            <a:custGeom>
              <a:avLst/>
              <a:gdLst>
                <a:gd name="T0" fmla="*/ 110 w 127"/>
                <a:gd name="T1" fmla="*/ 0 h 161"/>
                <a:gd name="T2" fmla="*/ 100 w 127"/>
                <a:gd name="T3" fmla="*/ 0 h 161"/>
                <a:gd name="T4" fmla="*/ 89 w 127"/>
                <a:gd name="T5" fmla="*/ 11 h 161"/>
                <a:gd name="T6" fmla="*/ 39 w 127"/>
                <a:gd name="T7" fmla="*/ 11 h 161"/>
                <a:gd name="T8" fmla="*/ 27 w 127"/>
                <a:gd name="T9" fmla="*/ 0 h 161"/>
                <a:gd name="T10" fmla="*/ 18 w 127"/>
                <a:gd name="T11" fmla="*/ 0 h 161"/>
                <a:gd name="T12" fmla="*/ 0 w 127"/>
                <a:gd name="T13" fmla="*/ 18 h 161"/>
                <a:gd name="T14" fmla="*/ 0 w 127"/>
                <a:gd name="T15" fmla="*/ 143 h 161"/>
                <a:gd name="T16" fmla="*/ 18 w 127"/>
                <a:gd name="T17" fmla="*/ 161 h 161"/>
                <a:gd name="T18" fmla="*/ 110 w 127"/>
                <a:gd name="T19" fmla="*/ 161 h 161"/>
                <a:gd name="T20" fmla="*/ 127 w 127"/>
                <a:gd name="T21" fmla="*/ 143 h 161"/>
                <a:gd name="T22" fmla="*/ 127 w 127"/>
                <a:gd name="T23" fmla="*/ 18 h 161"/>
                <a:gd name="T24" fmla="*/ 110 w 127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1">
                  <a:moveTo>
                    <a:pt x="11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6"/>
                    <a:pt x="95" y="11"/>
                    <a:pt x="8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3" y="11"/>
                    <a:pt x="28" y="6"/>
                    <a:pt x="2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3"/>
                    <a:pt x="8" y="161"/>
                    <a:pt x="18" y="161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120" y="161"/>
                    <a:pt x="127" y="153"/>
                    <a:pt x="127" y="143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7" y="8"/>
                    <a:pt x="120" y="0"/>
                    <a:pt x="1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Freeform 170"/>
          <p:cNvSpPr>
            <a:spLocks/>
          </p:cNvSpPr>
          <p:nvPr/>
        </p:nvSpPr>
        <p:spPr bwMode="auto">
          <a:xfrm>
            <a:off x="5755451" y="3079978"/>
            <a:ext cx="360363" cy="269874"/>
          </a:xfrm>
          <a:custGeom>
            <a:avLst/>
            <a:gdLst>
              <a:gd name="T0" fmla="*/ 125 w 216"/>
              <a:gd name="T1" fmla="*/ 160 h 165"/>
              <a:gd name="T2" fmla="*/ 144 w 216"/>
              <a:gd name="T3" fmla="*/ 160 h 165"/>
              <a:gd name="T4" fmla="*/ 212 w 216"/>
              <a:gd name="T5" fmla="*/ 91 h 165"/>
              <a:gd name="T6" fmla="*/ 216 w 216"/>
              <a:gd name="T7" fmla="*/ 82 h 165"/>
              <a:gd name="T8" fmla="*/ 212 w 216"/>
              <a:gd name="T9" fmla="*/ 73 h 165"/>
              <a:gd name="T10" fmla="*/ 144 w 216"/>
              <a:gd name="T11" fmla="*/ 5 h 165"/>
              <a:gd name="T12" fmla="*/ 125 w 216"/>
              <a:gd name="T13" fmla="*/ 5 h 165"/>
              <a:gd name="T14" fmla="*/ 121 w 216"/>
              <a:gd name="T15" fmla="*/ 14 h 165"/>
              <a:gd name="T16" fmla="*/ 125 w 216"/>
              <a:gd name="T17" fmla="*/ 23 h 165"/>
              <a:gd name="T18" fmla="*/ 172 w 216"/>
              <a:gd name="T19" fmla="*/ 69 h 165"/>
              <a:gd name="T20" fmla="*/ 13 w 216"/>
              <a:gd name="T21" fmla="*/ 69 h 165"/>
              <a:gd name="T22" fmla="*/ 0 w 216"/>
              <a:gd name="T23" fmla="*/ 82 h 165"/>
              <a:gd name="T24" fmla="*/ 13 w 216"/>
              <a:gd name="T25" fmla="*/ 95 h 165"/>
              <a:gd name="T26" fmla="*/ 172 w 216"/>
              <a:gd name="T27" fmla="*/ 95 h 165"/>
              <a:gd name="T28" fmla="*/ 125 w 216"/>
              <a:gd name="T29" fmla="*/ 142 h 165"/>
              <a:gd name="T30" fmla="*/ 125 w 216"/>
              <a:gd name="T31" fmla="*/ 16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165">
                <a:moveTo>
                  <a:pt x="125" y="160"/>
                </a:moveTo>
                <a:cubicBezTo>
                  <a:pt x="130" y="165"/>
                  <a:pt x="139" y="165"/>
                  <a:pt x="144" y="160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14" y="89"/>
                  <a:pt x="216" y="86"/>
                  <a:pt x="216" y="82"/>
                </a:cubicBezTo>
                <a:cubicBezTo>
                  <a:pt x="216" y="79"/>
                  <a:pt x="214" y="75"/>
                  <a:pt x="212" y="73"/>
                </a:cubicBezTo>
                <a:cubicBezTo>
                  <a:pt x="144" y="5"/>
                  <a:pt x="144" y="5"/>
                  <a:pt x="144" y="5"/>
                </a:cubicBezTo>
                <a:cubicBezTo>
                  <a:pt x="139" y="0"/>
                  <a:pt x="130" y="0"/>
                  <a:pt x="125" y="5"/>
                </a:cubicBezTo>
                <a:cubicBezTo>
                  <a:pt x="123" y="7"/>
                  <a:pt x="121" y="11"/>
                  <a:pt x="121" y="14"/>
                </a:cubicBezTo>
                <a:cubicBezTo>
                  <a:pt x="121" y="17"/>
                  <a:pt x="123" y="20"/>
                  <a:pt x="125" y="23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6" y="69"/>
                  <a:pt x="0" y="75"/>
                  <a:pt x="0" y="82"/>
                </a:cubicBezTo>
                <a:cubicBezTo>
                  <a:pt x="0" y="89"/>
                  <a:pt x="6" y="95"/>
                  <a:pt x="13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25" y="142"/>
                  <a:pt x="125" y="142"/>
                  <a:pt x="125" y="142"/>
                </a:cubicBezTo>
                <a:cubicBezTo>
                  <a:pt x="120" y="146"/>
                  <a:pt x="120" y="155"/>
                  <a:pt x="125" y="160"/>
                </a:cubicBez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174"/>
          <p:cNvSpPr>
            <a:spLocks/>
          </p:cNvSpPr>
          <p:nvPr/>
        </p:nvSpPr>
        <p:spPr bwMode="auto">
          <a:xfrm>
            <a:off x="5755451" y="3643241"/>
            <a:ext cx="360363" cy="269876"/>
          </a:xfrm>
          <a:custGeom>
            <a:avLst/>
            <a:gdLst>
              <a:gd name="T0" fmla="*/ 125 w 216"/>
              <a:gd name="T1" fmla="*/ 160 h 165"/>
              <a:gd name="T2" fmla="*/ 144 w 216"/>
              <a:gd name="T3" fmla="*/ 160 h 165"/>
              <a:gd name="T4" fmla="*/ 212 w 216"/>
              <a:gd name="T5" fmla="*/ 91 h 165"/>
              <a:gd name="T6" fmla="*/ 216 w 216"/>
              <a:gd name="T7" fmla="*/ 82 h 165"/>
              <a:gd name="T8" fmla="*/ 212 w 216"/>
              <a:gd name="T9" fmla="*/ 73 h 165"/>
              <a:gd name="T10" fmla="*/ 144 w 216"/>
              <a:gd name="T11" fmla="*/ 5 h 165"/>
              <a:gd name="T12" fmla="*/ 125 w 216"/>
              <a:gd name="T13" fmla="*/ 5 h 165"/>
              <a:gd name="T14" fmla="*/ 121 w 216"/>
              <a:gd name="T15" fmla="*/ 14 h 165"/>
              <a:gd name="T16" fmla="*/ 125 w 216"/>
              <a:gd name="T17" fmla="*/ 23 h 165"/>
              <a:gd name="T18" fmla="*/ 172 w 216"/>
              <a:gd name="T19" fmla="*/ 69 h 165"/>
              <a:gd name="T20" fmla="*/ 13 w 216"/>
              <a:gd name="T21" fmla="*/ 69 h 165"/>
              <a:gd name="T22" fmla="*/ 0 w 216"/>
              <a:gd name="T23" fmla="*/ 82 h 165"/>
              <a:gd name="T24" fmla="*/ 13 w 216"/>
              <a:gd name="T25" fmla="*/ 95 h 165"/>
              <a:gd name="T26" fmla="*/ 172 w 216"/>
              <a:gd name="T27" fmla="*/ 95 h 165"/>
              <a:gd name="T28" fmla="*/ 125 w 216"/>
              <a:gd name="T29" fmla="*/ 142 h 165"/>
              <a:gd name="T30" fmla="*/ 125 w 216"/>
              <a:gd name="T31" fmla="*/ 16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165">
                <a:moveTo>
                  <a:pt x="125" y="160"/>
                </a:moveTo>
                <a:cubicBezTo>
                  <a:pt x="130" y="165"/>
                  <a:pt x="139" y="165"/>
                  <a:pt x="144" y="160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14" y="89"/>
                  <a:pt x="216" y="86"/>
                  <a:pt x="216" y="82"/>
                </a:cubicBezTo>
                <a:cubicBezTo>
                  <a:pt x="216" y="79"/>
                  <a:pt x="214" y="75"/>
                  <a:pt x="212" y="73"/>
                </a:cubicBezTo>
                <a:cubicBezTo>
                  <a:pt x="144" y="5"/>
                  <a:pt x="144" y="5"/>
                  <a:pt x="144" y="5"/>
                </a:cubicBezTo>
                <a:cubicBezTo>
                  <a:pt x="139" y="0"/>
                  <a:pt x="130" y="0"/>
                  <a:pt x="125" y="5"/>
                </a:cubicBezTo>
                <a:cubicBezTo>
                  <a:pt x="123" y="7"/>
                  <a:pt x="121" y="11"/>
                  <a:pt x="121" y="14"/>
                </a:cubicBezTo>
                <a:cubicBezTo>
                  <a:pt x="121" y="17"/>
                  <a:pt x="123" y="20"/>
                  <a:pt x="125" y="23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6" y="69"/>
                  <a:pt x="0" y="75"/>
                  <a:pt x="0" y="82"/>
                </a:cubicBezTo>
                <a:cubicBezTo>
                  <a:pt x="0" y="89"/>
                  <a:pt x="6" y="95"/>
                  <a:pt x="13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25" y="142"/>
                  <a:pt x="125" y="142"/>
                  <a:pt x="125" y="142"/>
                </a:cubicBezTo>
                <a:cubicBezTo>
                  <a:pt x="120" y="146"/>
                  <a:pt x="120" y="155"/>
                  <a:pt x="125" y="160"/>
                </a:cubicBez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178"/>
          <p:cNvSpPr>
            <a:spLocks noEditPoints="1"/>
          </p:cNvSpPr>
          <p:nvPr/>
        </p:nvSpPr>
        <p:spPr bwMode="auto">
          <a:xfrm>
            <a:off x="4056721" y="2479079"/>
            <a:ext cx="376237" cy="36671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99 w 128"/>
              <a:gd name="T11" fmla="*/ 45 h 128"/>
              <a:gd name="T12" fmla="*/ 60 w 128"/>
              <a:gd name="T13" fmla="*/ 89 h 128"/>
              <a:gd name="T14" fmla="*/ 56 w 128"/>
              <a:gd name="T15" fmla="*/ 91 h 128"/>
              <a:gd name="T16" fmla="*/ 54 w 128"/>
              <a:gd name="T17" fmla="*/ 90 h 128"/>
              <a:gd name="T18" fmla="*/ 29 w 128"/>
              <a:gd name="T19" fmla="*/ 70 h 128"/>
              <a:gd name="T20" fmla="*/ 28 w 128"/>
              <a:gd name="T21" fmla="*/ 64 h 128"/>
              <a:gd name="T22" fmla="*/ 31 w 128"/>
              <a:gd name="T23" fmla="*/ 62 h 128"/>
              <a:gd name="T24" fmla="*/ 34 w 128"/>
              <a:gd name="T25" fmla="*/ 63 h 128"/>
              <a:gd name="T26" fmla="*/ 56 w 128"/>
              <a:gd name="T27" fmla="*/ 80 h 128"/>
              <a:gd name="T28" fmla="*/ 92 w 128"/>
              <a:gd name="T29" fmla="*/ 39 h 128"/>
              <a:gd name="T30" fmla="*/ 95 w 128"/>
              <a:gd name="T31" fmla="*/ 38 h 128"/>
              <a:gd name="T32" fmla="*/ 99 w 128"/>
              <a:gd name="T33" fmla="*/ 39 h 128"/>
              <a:gd name="T34" fmla="*/ 100 w 128"/>
              <a:gd name="T35" fmla="*/ 42 h 128"/>
              <a:gd name="T36" fmla="*/ 99 w 128"/>
              <a:gd name="T3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100"/>
                  <a:pt x="28" y="128"/>
                  <a:pt x="64" y="128"/>
                </a:cubicBezTo>
                <a:cubicBezTo>
                  <a:pt x="99" y="128"/>
                  <a:pt x="128" y="100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99" y="45"/>
                </a:moveTo>
                <a:cubicBezTo>
                  <a:pt x="60" y="89"/>
                  <a:pt x="60" y="89"/>
                  <a:pt x="60" y="89"/>
                </a:cubicBezTo>
                <a:cubicBezTo>
                  <a:pt x="59" y="90"/>
                  <a:pt x="58" y="91"/>
                  <a:pt x="56" y="91"/>
                </a:cubicBezTo>
                <a:cubicBezTo>
                  <a:pt x="55" y="91"/>
                  <a:pt x="54" y="91"/>
                  <a:pt x="54" y="90"/>
                </a:cubicBezTo>
                <a:cubicBezTo>
                  <a:pt x="29" y="70"/>
                  <a:pt x="29" y="70"/>
                  <a:pt x="29" y="70"/>
                </a:cubicBezTo>
                <a:cubicBezTo>
                  <a:pt x="27" y="69"/>
                  <a:pt x="27" y="66"/>
                  <a:pt x="28" y="64"/>
                </a:cubicBezTo>
                <a:cubicBezTo>
                  <a:pt x="29" y="63"/>
                  <a:pt x="30" y="63"/>
                  <a:pt x="31" y="62"/>
                </a:cubicBezTo>
                <a:cubicBezTo>
                  <a:pt x="32" y="62"/>
                  <a:pt x="33" y="63"/>
                  <a:pt x="34" y="63"/>
                </a:cubicBezTo>
                <a:cubicBezTo>
                  <a:pt x="56" y="80"/>
                  <a:pt x="56" y="80"/>
                  <a:pt x="56" y="80"/>
                </a:cubicBezTo>
                <a:cubicBezTo>
                  <a:pt x="92" y="39"/>
                  <a:pt x="92" y="39"/>
                  <a:pt x="92" y="39"/>
                </a:cubicBezTo>
                <a:cubicBezTo>
                  <a:pt x="93" y="38"/>
                  <a:pt x="94" y="38"/>
                  <a:pt x="95" y="38"/>
                </a:cubicBezTo>
                <a:cubicBezTo>
                  <a:pt x="97" y="38"/>
                  <a:pt x="98" y="38"/>
                  <a:pt x="99" y="39"/>
                </a:cubicBezTo>
                <a:cubicBezTo>
                  <a:pt x="99" y="40"/>
                  <a:pt x="100" y="41"/>
                  <a:pt x="100" y="42"/>
                </a:cubicBezTo>
                <a:cubicBezTo>
                  <a:pt x="100" y="43"/>
                  <a:pt x="100" y="44"/>
                  <a:pt x="99" y="45"/>
                </a:cubicBez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182"/>
          <p:cNvSpPr>
            <a:spLocks noEditPoints="1"/>
          </p:cNvSpPr>
          <p:nvPr/>
        </p:nvSpPr>
        <p:spPr bwMode="auto">
          <a:xfrm>
            <a:off x="4063071" y="3036322"/>
            <a:ext cx="366712" cy="357187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77 w 128"/>
              <a:gd name="T11" fmla="*/ 99 h 128"/>
              <a:gd name="T12" fmla="*/ 69 w 128"/>
              <a:gd name="T13" fmla="*/ 102 h 128"/>
              <a:gd name="T14" fmla="*/ 62 w 128"/>
              <a:gd name="T15" fmla="*/ 103 h 128"/>
              <a:gd name="T16" fmla="*/ 53 w 128"/>
              <a:gd name="T17" fmla="*/ 100 h 128"/>
              <a:gd name="T18" fmla="*/ 50 w 128"/>
              <a:gd name="T19" fmla="*/ 93 h 128"/>
              <a:gd name="T20" fmla="*/ 50 w 128"/>
              <a:gd name="T21" fmla="*/ 89 h 128"/>
              <a:gd name="T22" fmla="*/ 51 w 128"/>
              <a:gd name="T23" fmla="*/ 85 h 128"/>
              <a:gd name="T24" fmla="*/ 55 w 128"/>
              <a:gd name="T25" fmla="*/ 70 h 128"/>
              <a:gd name="T26" fmla="*/ 56 w 128"/>
              <a:gd name="T27" fmla="*/ 66 h 128"/>
              <a:gd name="T28" fmla="*/ 56 w 128"/>
              <a:gd name="T29" fmla="*/ 63 h 128"/>
              <a:gd name="T30" fmla="*/ 55 w 128"/>
              <a:gd name="T31" fmla="*/ 59 h 128"/>
              <a:gd name="T32" fmla="*/ 51 w 128"/>
              <a:gd name="T33" fmla="*/ 58 h 128"/>
              <a:gd name="T34" fmla="*/ 47 w 128"/>
              <a:gd name="T35" fmla="*/ 59 h 128"/>
              <a:gd name="T36" fmla="*/ 44 w 128"/>
              <a:gd name="T37" fmla="*/ 59 h 128"/>
              <a:gd name="T38" fmla="*/ 45 w 128"/>
              <a:gd name="T39" fmla="*/ 55 h 128"/>
              <a:gd name="T40" fmla="*/ 53 w 128"/>
              <a:gd name="T41" fmla="*/ 52 h 128"/>
              <a:gd name="T42" fmla="*/ 60 w 128"/>
              <a:gd name="T43" fmla="*/ 51 h 128"/>
              <a:gd name="T44" fmla="*/ 69 w 128"/>
              <a:gd name="T45" fmla="*/ 54 h 128"/>
              <a:gd name="T46" fmla="*/ 73 w 128"/>
              <a:gd name="T47" fmla="*/ 61 h 128"/>
              <a:gd name="T48" fmla="*/ 72 w 128"/>
              <a:gd name="T49" fmla="*/ 65 h 128"/>
              <a:gd name="T50" fmla="*/ 72 w 128"/>
              <a:gd name="T51" fmla="*/ 69 h 128"/>
              <a:gd name="T52" fmla="*/ 67 w 128"/>
              <a:gd name="T53" fmla="*/ 84 h 128"/>
              <a:gd name="T54" fmla="*/ 67 w 128"/>
              <a:gd name="T55" fmla="*/ 88 h 128"/>
              <a:gd name="T56" fmla="*/ 66 w 128"/>
              <a:gd name="T57" fmla="*/ 91 h 128"/>
              <a:gd name="T58" fmla="*/ 67 w 128"/>
              <a:gd name="T59" fmla="*/ 95 h 128"/>
              <a:gd name="T60" fmla="*/ 72 w 128"/>
              <a:gd name="T61" fmla="*/ 96 h 128"/>
              <a:gd name="T62" fmla="*/ 75 w 128"/>
              <a:gd name="T63" fmla="*/ 95 h 128"/>
              <a:gd name="T64" fmla="*/ 78 w 128"/>
              <a:gd name="T65" fmla="*/ 94 h 128"/>
              <a:gd name="T66" fmla="*/ 77 w 128"/>
              <a:gd name="T67" fmla="*/ 99 h 128"/>
              <a:gd name="T68" fmla="*/ 76 w 128"/>
              <a:gd name="T69" fmla="*/ 40 h 128"/>
              <a:gd name="T70" fmla="*/ 69 w 128"/>
              <a:gd name="T71" fmla="*/ 43 h 128"/>
              <a:gd name="T72" fmla="*/ 62 w 128"/>
              <a:gd name="T73" fmla="*/ 40 h 128"/>
              <a:gd name="T74" fmla="*/ 60 w 128"/>
              <a:gd name="T75" fmla="*/ 34 h 128"/>
              <a:gd name="T76" fmla="*/ 62 w 128"/>
              <a:gd name="T77" fmla="*/ 27 h 128"/>
              <a:gd name="T78" fmla="*/ 69 w 128"/>
              <a:gd name="T79" fmla="*/ 24 h 128"/>
              <a:gd name="T80" fmla="*/ 76 w 128"/>
              <a:gd name="T81" fmla="*/ 27 h 128"/>
              <a:gd name="T82" fmla="*/ 79 w 128"/>
              <a:gd name="T83" fmla="*/ 34 h 128"/>
              <a:gd name="T84" fmla="*/ 76 w 128"/>
              <a:gd name="T85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8" y="0"/>
                  <a:pt x="0" y="28"/>
                  <a:pt x="0" y="64"/>
                </a:cubicBezTo>
                <a:cubicBezTo>
                  <a:pt x="0" y="99"/>
                  <a:pt x="28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8"/>
                  <a:pt x="99" y="0"/>
                  <a:pt x="64" y="0"/>
                </a:cubicBezTo>
                <a:close/>
                <a:moveTo>
                  <a:pt x="77" y="99"/>
                </a:moveTo>
                <a:cubicBezTo>
                  <a:pt x="74" y="100"/>
                  <a:pt x="71" y="101"/>
                  <a:pt x="69" y="102"/>
                </a:cubicBezTo>
                <a:cubicBezTo>
                  <a:pt x="67" y="103"/>
                  <a:pt x="65" y="103"/>
                  <a:pt x="62" y="103"/>
                </a:cubicBezTo>
                <a:cubicBezTo>
                  <a:pt x="58" y="103"/>
                  <a:pt x="55" y="102"/>
                  <a:pt x="53" y="100"/>
                </a:cubicBezTo>
                <a:cubicBezTo>
                  <a:pt x="51" y="98"/>
                  <a:pt x="50" y="96"/>
                  <a:pt x="50" y="93"/>
                </a:cubicBezTo>
                <a:cubicBezTo>
                  <a:pt x="50" y="91"/>
                  <a:pt x="50" y="90"/>
                  <a:pt x="50" y="89"/>
                </a:cubicBezTo>
                <a:cubicBezTo>
                  <a:pt x="50" y="88"/>
                  <a:pt x="50" y="87"/>
                  <a:pt x="51" y="85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69"/>
                  <a:pt x="55" y="68"/>
                  <a:pt x="56" y="66"/>
                </a:cubicBezTo>
                <a:cubicBezTo>
                  <a:pt x="56" y="65"/>
                  <a:pt x="56" y="64"/>
                  <a:pt x="56" y="63"/>
                </a:cubicBezTo>
                <a:cubicBezTo>
                  <a:pt x="56" y="61"/>
                  <a:pt x="56" y="60"/>
                  <a:pt x="55" y="59"/>
                </a:cubicBezTo>
                <a:cubicBezTo>
                  <a:pt x="54" y="58"/>
                  <a:pt x="53" y="58"/>
                  <a:pt x="51" y="58"/>
                </a:cubicBezTo>
                <a:cubicBezTo>
                  <a:pt x="49" y="58"/>
                  <a:pt x="48" y="58"/>
                  <a:pt x="47" y="59"/>
                </a:cubicBezTo>
                <a:cubicBezTo>
                  <a:pt x="46" y="59"/>
                  <a:pt x="45" y="59"/>
                  <a:pt x="44" y="59"/>
                </a:cubicBezTo>
                <a:cubicBezTo>
                  <a:pt x="45" y="55"/>
                  <a:pt x="45" y="55"/>
                  <a:pt x="45" y="55"/>
                </a:cubicBezTo>
                <a:cubicBezTo>
                  <a:pt x="48" y="54"/>
                  <a:pt x="51" y="53"/>
                  <a:pt x="53" y="52"/>
                </a:cubicBezTo>
                <a:cubicBezTo>
                  <a:pt x="56" y="51"/>
                  <a:pt x="58" y="51"/>
                  <a:pt x="60" y="51"/>
                </a:cubicBezTo>
                <a:cubicBezTo>
                  <a:pt x="64" y="51"/>
                  <a:pt x="67" y="52"/>
                  <a:pt x="69" y="54"/>
                </a:cubicBezTo>
                <a:cubicBezTo>
                  <a:pt x="72" y="56"/>
                  <a:pt x="73" y="58"/>
                  <a:pt x="73" y="61"/>
                </a:cubicBezTo>
                <a:cubicBezTo>
                  <a:pt x="73" y="62"/>
                  <a:pt x="73" y="63"/>
                  <a:pt x="72" y="65"/>
                </a:cubicBezTo>
                <a:cubicBezTo>
                  <a:pt x="72" y="66"/>
                  <a:pt x="72" y="68"/>
                  <a:pt x="72" y="69"/>
                </a:cubicBezTo>
                <a:cubicBezTo>
                  <a:pt x="67" y="84"/>
                  <a:pt x="67" y="84"/>
                  <a:pt x="67" y="84"/>
                </a:cubicBezTo>
                <a:cubicBezTo>
                  <a:pt x="67" y="85"/>
                  <a:pt x="67" y="86"/>
                  <a:pt x="67" y="88"/>
                </a:cubicBezTo>
                <a:cubicBezTo>
                  <a:pt x="66" y="89"/>
                  <a:pt x="66" y="90"/>
                  <a:pt x="66" y="91"/>
                </a:cubicBezTo>
                <a:cubicBezTo>
                  <a:pt x="66" y="93"/>
                  <a:pt x="67" y="94"/>
                  <a:pt x="67" y="95"/>
                </a:cubicBezTo>
                <a:cubicBezTo>
                  <a:pt x="68" y="96"/>
                  <a:pt x="70" y="96"/>
                  <a:pt x="72" y="96"/>
                </a:cubicBezTo>
                <a:cubicBezTo>
                  <a:pt x="73" y="96"/>
                  <a:pt x="74" y="96"/>
                  <a:pt x="75" y="95"/>
                </a:cubicBezTo>
                <a:cubicBezTo>
                  <a:pt x="77" y="95"/>
                  <a:pt x="77" y="95"/>
                  <a:pt x="78" y="94"/>
                </a:cubicBezTo>
                <a:lnTo>
                  <a:pt x="77" y="99"/>
                </a:lnTo>
                <a:close/>
                <a:moveTo>
                  <a:pt x="76" y="40"/>
                </a:moveTo>
                <a:cubicBezTo>
                  <a:pt x="74" y="42"/>
                  <a:pt x="72" y="43"/>
                  <a:pt x="69" y="43"/>
                </a:cubicBezTo>
                <a:cubicBezTo>
                  <a:pt x="67" y="43"/>
                  <a:pt x="64" y="42"/>
                  <a:pt x="62" y="40"/>
                </a:cubicBezTo>
                <a:cubicBezTo>
                  <a:pt x="60" y="38"/>
                  <a:pt x="60" y="36"/>
                  <a:pt x="60" y="34"/>
                </a:cubicBezTo>
                <a:cubicBezTo>
                  <a:pt x="60" y="31"/>
                  <a:pt x="60" y="29"/>
                  <a:pt x="62" y="27"/>
                </a:cubicBezTo>
                <a:cubicBezTo>
                  <a:pt x="64" y="25"/>
                  <a:pt x="67" y="24"/>
                  <a:pt x="69" y="24"/>
                </a:cubicBezTo>
                <a:cubicBezTo>
                  <a:pt x="72" y="24"/>
                  <a:pt x="74" y="25"/>
                  <a:pt x="76" y="27"/>
                </a:cubicBezTo>
                <a:cubicBezTo>
                  <a:pt x="78" y="29"/>
                  <a:pt x="79" y="31"/>
                  <a:pt x="79" y="34"/>
                </a:cubicBezTo>
                <a:cubicBezTo>
                  <a:pt x="79" y="36"/>
                  <a:pt x="78" y="38"/>
                  <a:pt x="76" y="40"/>
                </a:cubicBez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2" name="Group 241"/>
          <p:cNvGrpSpPr/>
          <p:nvPr/>
        </p:nvGrpSpPr>
        <p:grpSpPr>
          <a:xfrm>
            <a:off x="2336382" y="3039497"/>
            <a:ext cx="423862" cy="350837"/>
            <a:chOff x="604838" y="5341938"/>
            <a:chExt cx="423862" cy="350837"/>
          </a:xfrm>
          <a:solidFill>
            <a:srgbClr val="374B0F"/>
          </a:solidFill>
        </p:grpSpPr>
        <p:sp>
          <p:nvSpPr>
            <p:cNvPr id="239" name="Freeform 186"/>
            <p:cNvSpPr>
              <a:spLocks/>
            </p:cNvSpPr>
            <p:nvPr/>
          </p:nvSpPr>
          <p:spPr bwMode="auto">
            <a:xfrm>
              <a:off x="647700" y="5537200"/>
              <a:ext cx="381000" cy="134937"/>
            </a:xfrm>
            <a:custGeom>
              <a:avLst/>
              <a:gdLst>
                <a:gd name="T0" fmla="*/ 145 w 145"/>
                <a:gd name="T1" fmla="*/ 12 h 52"/>
                <a:gd name="T2" fmla="*/ 143 w 145"/>
                <a:gd name="T3" fmla="*/ 14 h 52"/>
                <a:gd name="T4" fmla="*/ 89 w 145"/>
                <a:gd name="T5" fmla="*/ 44 h 52"/>
                <a:gd name="T6" fmla="*/ 83 w 145"/>
                <a:gd name="T7" fmla="*/ 46 h 52"/>
                <a:gd name="T8" fmla="*/ 61 w 145"/>
                <a:gd name="T9" fmla="*/ 47 h 52"/>
                <a:gd name="T10" fmla="*/ 43 w 145"/>
                <a:gd name="T11" fmla="*/ 43 h 52"/>
                <a:gd name="T12" fmla="*/ 27 w 145"/>
                <a:gd name="T13" fmla="*/ 41 h 52"/>
                <a:gd name="T14" fmla="*/ 6 w 145"/>
                <a:gd name="T15" fmla="*/ 47 h 52"/>
                <a:gd name="T16" fmla="*/ 0 w 145"/>
                <a:gd name="T17" fmla="*/ 52 h 52"/>
                <a:gd name="T18" fmla="*/ 0 w 145"/>
                <a:gd name="T19" fmla="*/ 26 h 52"/>
                <a:gd name="T20" fmla="*/ 0 w 145"/>
                <a:gd name="T21" fmla="*/ 13 h 52"/>
                <a:gd name="T22" fmla="*/ 4 w 145"/>
                <a:gd name="T23" fmla="*/ 11 h 52"/>
                <a:gd name="T24" fmla="*/ 23 w 145"/>
                <a:gd name="T25" fmla="*/ 1 h 52"/>
                <a:gd name="T26" fmla="*/ 31 w 145"/>
                <a:gd name="T27" fmla="*/ 0 h 52"/>
                <a:gd name="T28" fmla="*/ 48 w 145"/>
                <a:gd name="T29" fmla="*/ 3 h 52"/>
                <a:gd name="T30" fmla="*/ 74 w 145"/>
                <a:gd name="T31" fmla="*/ 9 h 52"/>
                <a:gd name="T32" fmla="*/ 91 w 145"/>
                <a:gd name="T33" fmla="*/ 9 h 52"/>
                <a:gd name="T34" fmla="*/ 91 w 145"/>
                <a:gd name="T35" fmla="*/ 9 h 52"/>
                <a:gd name="T36" fmla="*/ 98 w 145"/>
                <a:gd name="T37" fmla="*/ 16 h 52"/>
                <a:gd name="T38" fmla="*/ 98 w 145"/>
                <a:gd name="T39" fmla="*/ 16 h 52"/>
                <a:gd name="T40" fmla="*/ 91 w 145"/>
                <a:gd name="T41" fmla="*/ 22 h 52"/>
                <a:gd name="T42" fmla="*/ 57 w 145"/>
                <a:gd name="T43" fmla="*/ 22 h 52"/>
                <a:gd name="T44" fmla="*/ 55 w 145"/>
                <a:gd name="T45" fmla="*/ 24 h 52"/>
                <a:gd name="T46" fmla="*/ 57 w 145"/>
                <a:gd name="T47" fmla="*/ 26 h 52"/>
                <a:gd name="T48" fmla="*/ 91 w 145"/>
                <a:gd name="T49" fmla="*/ 26 h 52"/>
                <a:gd name="T50" fmla="*/ 101 w 145"/>
                <a:gd name="T51" fmla="*/ 17 h 52"/>
                <a:gd name="T52" fmla="*/ 127 w 145"/>
                <a:gd name="T53" fmla="*/ 6 h 52"/>
                <a:gd name="T54" fmla="*/ 136 w 145"/>
                <a:gd name="T55" fmla="*/ 4 h 52"/>
                <a:gd name="T56" fmla="*/ 145 w 145"/>
                <a:gd name="T57" fmla="*/ 9 h 52"/>
                <a:gd name="T58" fmla="*/ 145 w 145"/>
                <a:gd name="T5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52">
                  <a:moveTo>
                    <a:pt x="145" y="12"/>
                  </a:moveTo>
                  <a:cubicBezTo>
                    <a:pt x="144" y="13"/>
                    <a:pt x="144" y="13"/>
                    <a:pt x="143" y="1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7" y="45"/>
                    <a:pt x="85" y="46"/>
                    <a:pt x="83" y="46"/>
                  </a:cubicBezTo>
                  <a:cubicBezTo>
                    <a:pt x="76" y="48"/>
                    <a:pt x="68" y="48"/>
                    <a:pt x="61" y="47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2"/>
                    <a:pt x="35" y="42"/>
                    <a:pt x="27" y="41"/>
                  </a:cubicBezTo>
                  <a:cubicBezTo>
                    <a:pt x="19" y="41"/>
                    <a:pt x="12" y="43"/>
                    <a:pt x="6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3" y="12"/>
                    <a:pt x="4" y="11"/>
                  </a:cubicBezTo>
                  <a:cubicBezTo>
                    <a:pt x="10" y="8"/>
                    <a:pt x="18" y="3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6" y="0"/>
                    <a:pt x="42" y="1"/>
                    <a:pt x="48" y="3"/>
                  </a:cubicBezTo>
                  <a:cubicBezTo>
                    <a:pt x="55" y="5"/>
                    <a:pt x="68" y="9"/>
                    <a:pt x="74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5" y="9"/>
                    <a:pt x="98" y="12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9"/>
                    <a:pt x="95" y="22"/>
                    <a:pt x="91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5" y="23"/>
                    <a:pt x="55" y="24"/>
                  </a:cubicBezTo>
                  <a:cubicBezTo>
                    <a:pt x="55" y="25"/>
                    <a:pt x="56" y="26"/>
                    <a:pt x="57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6" y="26"/>
                    <a:pt x="101" y="22"/>
                    <a:pt x="101" y="1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30" y="5"/>
                    <a:pt x="133" y="4"/>
                    <a:pt x="136" y="4"/>
                  </a:cubicBezTo>
                  <a:cubicBezTo>
                    <a:pt x="140" y="4"/>
                    <a:pt x="143" y="6"/>
                    <a:pt x="145" y="9"/>
                  </a:cubicBezTo>
                  <a:cubicBezTo>
                    <a:pt x="145" y="10"/>
                    <a:pt x="145" y="11"/>
                    <a:pt x="14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187"/>
            <p:cNvSpPr>
              <a:spLocks/>
            </p:cNvSpPr>
            <p:nvPr/>
          </p:nvSpPr>
          <p:spPr bwMode="auto">
            <a:xfrm>
              <a:off x="604838" y="5556250"/>
              <a:ext cx="34925" cy="136525"/>
            </a:xfrm>
            <a:custGeom>
              <a:avLst/>
              <a:gdLst>
                <a:gd name="T0" fmla="*/ 13 w 13"/>
                <a:gd name="T1" fmla="*/ 4 h 53"/>
                <a:gd name="T2" fmla="*/ 13 w 13"/>
                <a:gd name="T3" fmla="*/ 49 h 53"/>
                <a:gd name="T4" fmla="*/ 9 w 13"/>
                <a:gd name="T5" fmla="*/ 53 h 53"/>
                <a:gd name="T6" fmla="*/ 4 w 13"/>
                <a:gd name="T7" fmla="*/ 53 h 53"/>
                <a:gd name="T8" fmla="*/ 0 w 13"/>
                <a:gd name="T9" fmla="*/ 49 h 53"/>
                <a:gd name="T10" fmla="*/ 0 w 13"/>
                <a:gd name="T11" fmla="*/ 4 h 53"/>
                <a:gd name="T12" fmla="*/ 4 w 13"/>
                <a:gd name="T13" fmla="*/ 0 h 53"/>
                <a:gd name="T14" fmla="*/ 9 w 13"/>
                <a:gd name="T15" fmla="*/ 0 h 53"/>
                <a:gd name="T16" fmla="*/ 13 w 13"/>
                <a:gd name="T1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3">
                  <a:moveTo>
                    <a:pt x="13" y="4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3" y="51"/>
                    <a:pt x="11" y="53"/>
                    <a:pt x="9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2" y="53"/>
                    <a:pt x="0" y="51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2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88"/>
            <p:cNvSpPr>
              <a:spLocks noEditPoints="1"/>
            </p:cNvSpPr>
            <p:nvPr/>
          </p:nvSpPr>
          <p:spPr bwMode="auto">
            <a:xfrm>
              <a:off x="841375" y="5341938"/>
              <a:ext cx="87312" cy="190500"/>
            </a:xfrm>
            <a:custGeom>
              <a:avLst/>
              <a:gdLst>
                <a:gd name="T0" fmla="*/ 31 w 33"/>
                <a:gd name="T1" fmla="*/ 70 h 74"/>
                <a:gd name="T2" fmla="*/ 23 w 33"/>
                <a:gd name="T3" fmla="*/ 73 h 74"/>
                <a:gd name="T4" fmla="*/ 17 w 33"/>
                <a:gd name="T5" fmla="*/ 74 h 74"/>
                <a:gd name="T6" fmla="*/ 8 w 33"/>
                <a:gd name="T7" fmla="*/ 71 h 74"/>
                <a:gd name="T8" fmla="*/ 5 w 33"/>
                <a:gd name="T9" fmla="*/ 64 h 74"/>
                <a:gd name="T10" fmla="*/ 5 w 33"/>
                <a:gd name="T11" fmla="*/ 61 h 74"/>
                <a:gd name="T12" fmla="*/ 6 w 33"/>
                <a:gd name="T13" fmla="*/ 57 h 74"/>
                <a:gd name="T14" fmla="*/ 10 w 33"/>
                <a:gd name="T15" fmla="*/ 43 h 74"/>
                <a:gd name="T16" fmla="*/ 11 w 33"/>
                <a:gd name="T17" fmla="*/ 39 h 74"/>
                <a:gd name="T18" fmla="*/ 11 w 33"/>
                <a:gd name="T19" fmla="*/ 36 h 74"/>
                <a:gd name="T20" fmla="*/ 10 w 33"/>
                <a:gd name="T21" fmla="*/ 33 h 74"/>
                <a:gd name="T22" fmla="*/ 6 w 33"/>
                <a:gd name="T23" fmla="*/ 32 h 74"/>
                <a:gd name="T24" fmla="*/ 3 w 33"/>
                <a:gd name="T25" fmla="*/ 32 h 74"/>
                <a:gd name="T26" fmla="*/ 0 w 33"/>
                <a:gd name="T27" fmla="*/ 33 h 74"/>
                <a:gd name="T28" fmla="*/ 1 w 33"/>
                <a:gd name="T29" fmla="*/ 29 h 74"/>
                <a:gd name="T30" fmla="*/ 9 w 33"/>
                <a:gd name="T31" fmla="*/ 26 h 74"/>
                <a:gd name="T32" fmla="*/ 15 w 33"/>
                <a:gd name="T33" fmla="*/ 25 h 74"/>
                <a:gd name="T34" fmla="*/ 24 w 33"/>
                <a:gd name="T35" fmla="*/ 28 h 74"/>
                <a:gd name="T36" fmla="*/ 27 w 33"/>
                <a:gd name="T37" fmla="*/ 35 h 74"/>
                <a:gd name="T38" fmla="*/ 27 w 33"/>
                <a:gd name="T39" fmla="*/ 38 h 74"/>
                <a:gd name="T40" fmla="*/ 26 w 33"/>
                <a:gd name="T41" fmla="*/ 42 h 74"/>
                <a:gd name="T42" fmla="*/ 22 w 33"/>
                <a:gd name="T43" fmla="*/ 55 h 74"/>
                <a:gd name="T44" fmla="*/ 21 w 33"/>
                <a:gd name="T45" fmla="*/ 59 h 74"/>
                <a:gd name="T46" fmla="*/ 21 w 33"/>
                <a:gd name="T47" fmla="*/ 62 h 74"/>
                <a:gd name="T48" fmla="*/ 22 w 33"/>
                <a:gd name="T49" fmla="*/ 66 h 74"/>
                <a:gd name="T50" fmla="*/ 26 w 33"/>
                <a:gd name="T51" fmla="*/ 67 h 74"/>
                <a:gd name="T52" fmla="*/ 29 w 33"/>
                <a:gd name="T53" fmla="*/ 66 h 74"/>
                <a:gd name="T54" fmla="*/ 32 w 33"/>
                <a:gd name="T55" fmla="*/ 66 h 74"/>
                <a:gd name="T56" fmla="*/ 31 w 33"/>
                <a:gd name="T57" fmla="*/ 70 h 74"/>
                <a:gd name="T58" fmla="*/ 30 w 33"/>
                <a:gd name="T59" fmla="*/ 15 h 74"/>
                <a:gd name="T60" fmla="*/ 24 w 33"/>
                <a:gd name="T61" fmla="*/ 17 h 74"/>
                <a:gd name="T62" fmla="*/ 17 w 33"/>
                <a:gd name="T63" fmla="*/ 15 h 74"/>
                <a:gd name="T64" fmla="*/ 14 w 33"/>
                <a:gd name="T65" fmla="*/ 9 h 74"/>
                <a:gd name="T66" fmla="*/ 17 w 33"/>
                <a:gd name="T67" fmla="*/ 3 h 74"/>
                <a:gd name="T68" fmla="*/ 24 w 33"/>
                <a:gd name="T69" fmla="*/ 0 h 74"/>
                <a:gd name="T70" fmla="*/ 30 w 33"/>
                <a:gd name="T71" fmla="*/ 3 h 74"/>
                <a:gd name="T72" fmla="*/ 33 w 33"/>
                <a:gd name="T73" fmla="*/ 9 h 74"/>
                <a:gd name="T74" fmla="*/ 30 w 33"/>
                <a:gd name="T75" fmla="*/ 1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74">
                  <a:moveTo>
                    <a:pt x="31" y="70"/>
                  </a:moveTo>
                  <a:cubicBezTo>
                    <a:pt x="28" y="71"/>
                    <a:pt x="25" y="72"/>
                    <a:pt x="23" y="73"/>
                  </a:cubicBezTo>
                  <a:cubicBezTo>
                    <a:pt x="22" y="73"/>
                    <a:pt x="19" y="74"/>
                    <a:pt x="17" y="74"/>
                  </a:cubicBezTo>
                  <a:cubicBezTo>
                    <a:pt x="13" y="74"/>
                    <a:pt x="10" y="73"/>
                    <a:pt x="8" y="71"/>
                  </a:cubicBezTo>
                  <a:cubicBezTo>
                    <a:pt x="6" y="69"/>
                    <a:pt x="5" y="67"/>
                    <a:pt x="5" y="64"/>
                  </a:cubicBezTo>
                  <a:cubicBezTo>
                    <a:pt x="5" y="63"/>
                    <a:pt x="5" y="62"/>
                    <a:pt x="5" y="61"/>
                  </a:cubicBezTo>
                  <a:cubicBezTo>
                    <a:pt x="6" y="59"/>
                    <a:pt x="6" y="58"/>
                    <a:pt x="6" y="5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1" y="41"/>
                    <a:pt x="11" y="39"/>
                  </a:cubicBezTo>
                  <a:cubicBezTo>
                    <a:pt x="11" y="38"/>
                    <a:pt x="11" y="37"/>
                    <a:pt x="11" y="36"/>
                  </a:cubicBezTo>
                  <a:cubicBezTo>
                    <a:pt x="11" y="34"/>
                    <a:pt x="11" y="33"/>
                    <a:pt x="10" y="33"/>
                  </a:cubicBezTo>
                  <a:cubicBezTo>
                    <a:pt x="9" y="32"/>
                    <a:pt x="8" y="32"/>
                    <a:pt x="6" y="32"/>
                  </a:cubicBezTo>
                  <a:cubicBezTo>
                    <a:pt x="5" y="32"/>
                    <a:pt x="4" y="32"/>
                    <a:pt x="3" y="32"/>
                  </a:cubicBezTo>
                  <a:cubicBezTo>
                    <a:pt x="2" y="32"/>
                    <a:pt x="1" y="33"/>
                    <a:pt x="0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4" y="28"/>
                    <a:pt x="6" y="27"/>
                    <a:pt x="9" y="26"/>
                  </a:cubicBezTo>
                  <a:cubicBezTo>
                    <a:pt x="11" y="25"/>
                    <a:pt x="13" y="25"/>
                    <a:pt x="15" y="25"/>
                  </a:cubicBezTo>
                  <a:cubicBezTo>
                    <a:pt x="19" y="25"/>
                    <a:pt x="22" y="26"/>
                    <a:pt x="24" y="28"/>
                  </a:cubicBezTo>
                  <a:cubicBezTo>
                    <a:pt x="26" y="29"/>
                    <a:pt x="27" y="32"/>
                    <a:pt x="27" y="35"/>
                  </a:cubicBezTo>
                  <a:cubicBezTo>
                    <a:pt x="27" y="35"/>
                    <a:pt x="27" y="36"/>
                    <a:pt x="27" y="38"/>
                  </a:cubicBezTo>
                  <a:cubicBezTo>
                    <a:pt x="26" y="39"/>
                    <a:pt x="26" y="41"/>
                    <a:pt x="26" y="42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6"/>
                    <a:pt x="21" y="58"/>
                    <a:pt x="21" y="59"/>
                  </a:cubicBezTo>
                  <a:cubicBezTo>
                    <a:pt x="21" y="60"/>
                    <a:pt x="21" y="62"/>
                    <a:pt x="21" y="62"/>
                  </a:cubicBezTo>
                  <a:cubicBezTo>
                    <a:pt x="21" y="64"/>
                    <a:pt x="21" y="65"/>
                    <a:pt x="22" y="66"/>
                  </a:cubicBezTo>
                  <a:cubicBezTo>
                    <a:pt x="23" y="67"/>
                    <a:pt x="24" y="67"/>
                    <a:pt x="26" y="67"/>
                  </a:cubicBezTo>
                  <a:cubicBezTo>
                    <a:pt x="27" y="67"/>
                    <a:pt x="28" y="67"/>
                    <a:pt x="29" y="66"/>
                  </a:cubicBezTo>
                  <a:cubicBezTo>
                    <a:pt x="30" y="66"/>
                    <a:pt x="31" y="66"/>
                    <a:pt x="32" y="66"/>
                  </a:cubicBezTo>
                  <a:lnTo>
                    <a:pt x="31" y="70"/>
                  </a:lnTo>
                  <a:close/>
                  <a:moveTo>
                    <a:pt x="30" y="15"/>
                  </a:moveTo>
                  <a:cubicBezTo>
                    <a:pt x="28" y="16"/>
                    <a:pt x="26" y="17"/>
                    <a:pt x="24" y="17"/>
                  </a:cubicBezTo>
                  <a:cubicBezTo>
                    <a:pt x="21" y="17"/>
                    <a:pt x="19" y="16"/>
                    <a:pt x="17" y="15"/>
                  </a:cubicBezTo>
                  <a:cubicBezTo>
                    <a:pt x="15" y="13"/>
                    <a:pt x="14" y="11"/>
                    <a:pt x="14" y="9"/>
                  </a:cubicBezTo>
                  <a:cubicBezTo>
                    <a:pt x="14" y="6"/>
                    <a:pt x="15" y="4"/>
                    <a:pt x="17" y="3"/>
                  </a:cubicBezTo>
                  <a:cubicBezTo>
                    <a:pt x="19" y="1"/>
                    <a:pt x="21" y="0"/>
                    <a:pt x="24" y="0"/>
                  </a:cubicBezTo>
                  <a:cubicBezTo>
                    <a:pt x="26" y="0"/>
                    <a:pt x="28" y="1"/>
                    <a:pt x="30" y="3"/>
                  </a:cubicBezTo>
                  <a:cubicBezTo>
                    <a:pt x="32" y="4"/>
                    <a:pt x="33" y="6"/>
                    <a:pt x="33" y="9"/>
                  </a:cubicBezTo>
                  <a:cubicBezTo>
                    <a:pt x="33" y="11"/>
                    <a:pt x="32" y="13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334794" y="3604348"/>
            <a:ext cx="417512" cy="347662"/>
            <a:chOff x="603250" y="5818188"/>
            <a:chExt cx="417512" cy="347662"/>
          </a:xfrm>
          <a:solidFill>
            <a:srgbClr val="374B0F"/>
          </a:solidFill>
        </p:grpSpPr>
        <p:sp>
          <p:nvSpPr>
            <p:cNvPr id="245" name="Freeform 192"/>
            <p:cNvSpPr>
              <a:spLocks/>
            </p:cNvSpPr>
            <p:nvPr/>
          </p:nvSpPr>
          <p:spPr bwMode="auto">
            <a:xfrm>
              <a:off x="644525" y="6013450"/>
              <a:ext cx="376237" cy="130175"/>
            </a:xfrm>
            <a:custGeom>
              <a:avLst/>
              <a:gdLst>
                <a:gd name="T0" fmla="*/ 200 w 200"/>
                <a:gd name="T1" fmla="*/ 16 h 71"/>
                <a:gd name="T2" fmla="*/ 197 w 200"/>
                <a:gd name="T3" fmla="*/ 19 h 71"/>
                <a:gd name="T4" fmla="*/ 122 w 200"/>
                <a:gd name="T5" fmla="*/ 61 h 71"/>
                <a:gd name="T6" fmla="*/ 114 w 200"/>
                <a:gd name="T7" fmla="*/ 64 h 71"/>
                <a:gd name="T8" fmla="*/ 84 w 200"/>
                <a:gd name="T9" fmla="*/ 65 h 71"/>
                <a:gd name="T10" fmla="*/ 59 w 200"/>
                <a:gd name="T11" fmla="*/ 59 h 71"/>
                <a:gd name="T12" fmla="*/ 37 w 200"/>
                <a:gd name="T13" fmla="*/ 57 h 71"/>
                <a:gd name="T14" fmla="*/ 7 w 200"/>
                <a:gd name="T15" fmla="*/ 66 h 71"/>
                <a:gd name="T16" fmla="*/ 0 w 200"/>
                <a:gd name="T17" fmla="*/ 71 h 71"/>
                <a:gd name="T18" fmla="*/ 0 w 200"/>
                <a:gd name="T19" fmla="*/ 35 h 71"/>
                <a:gd name="T20" fmla="*/ 0 w 200"/>
                <a:gd name="T21" fmla="*/ 18 h 71"/>
                <a:gd name="T22" fmla="*/ 5 w 200"/>
                <a:gd name="T23" fmla="*/ 16 h 71"/>
                <a:gd name="T24" fmla="*/ 31 w 200"/>
                <a:gd name="T25" fmla="*/ 2 h 71"/>
                <a:gd name="T26" fmla="*/ 42 w 200"/>
                <a:gd name="T27" fmla="*/ 0 h 71"/>
                <a:gd name="T28" fmla="*/ 66 w 200"/>
                <a:gd name="T29" fmla="*/ 4 h 71"/>
                <a:gd name="T30" fmla="*/ 101 w 200"/>
                <a:gd name="T31" fmla="*/ 13 h 71"/>
                <a:gd name="T32" fmla="*/ 126 w 200"/>
                <a:gd name="T33" fmla="*/ 13 h 71"/>
                <a:gd name="T34" fmla="*/ 126 w 200"/>
                <a:gd name="T35" fmla="*/ 13 h 71"/>
                <a:gd name="T36" fmla="*/ 135 w 200"/>
                <a:gd name="T37" fmla="*/ 22 h 71"/>
                <a:gd name="T38" fmla="*/ 135 w 200"/>
                <a:gd name="T39" fmla="*/ 22 h 71"/>
                <a:gd name="T40" fmla="*/ 126 w 200"/>
                <a:gd name="T41" fmla="*/ 30 h 71"/>
                <a:gd name="T42" fmla="*/ 78 w 200"/>
                <a:gd name="T43" fmla="*/ 30 h 71"/>
                <a:gd name="T44" fmla="*/ 76 w 200"/>
                <a:gd name="T45" fmla="*/ 33 h 71"/>
                <a:gd name="T46" fmla="*/ 78 w 200"/>
                <a:gd name="T47" fmla="*/ 35 h 71"/>
                <a:gd name="T48" fmla="*/ 126 w 200"/>
                <a:gd name="T49" fmla="*/ 35 h 71"/>
                <a:gd name="T50" fmla="*/ 139 w 200"/>
                <a:gd name="T51" fmla="*/ 23 h 71"/>
                <a:gd name="T52" fmla="*/ 176 w 200"/>
                <a:gd name="T53" fmla="*/ 8 h 71"/>
                <a:gd name="T54" fmla="*/ 187 w 200"/>
                <a:gd name="T55" fmla="*/ 6 h 71"/>
                <a:gd name="T56" fmla="*/ 199 w 200"/>
                <a:gd name="T57" fmla="*/ 12 h 71"/>
                <a:gd name="T58" fmla="*/ 200 w 200"/>
                <a:gd name="T59" fmla="*/ 1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0" h="71">
                  <a:moveTo>
                    <a:pt x="200" y="16"/>
                  </a:moveTo>
                  <a:cubicBezTo>
                    <a:pt x="199" y="18"/>
                    <a:pt x="199" y="18"/>
                    <a:pt x="197" y="19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0" y="62"/>
                    <a:pt x="117" y="63"/>
                    <a:pt x="114" y="64"/>
                  </a:cubicBezTo>
                  <a:cubicBezTo>
                    <a:pt x="105" y="67"/>
                    <a:pt x="94" y="67"/>
                    <a:pt x="84" y="6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5" y="59"/>
                    <a:pt x="47" y="58"/>
                    <a:pt x="37" y="57"/>
                  </a:cubicBezTo>
                  <a:cubicBezTo>
                    <a:pt x="26" y="56"/>
                    <a:pt x="16" y="59"/>
                    <a:pt x="7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3" y="17"/>
                    <a:pt x="5" y="16"/>
                  </a:cubicBezTo>
                  <a:cubicBezTo>
                    <a:pt x="13" y="11"/>
                    <a:pt x="25" y="4"/>
                    <a:pt x="31" y="2"/>
                  </a:cubicBezTo>
                  <a:cubicBezTo>
                    <a:pt x="34" y="1"/>
                    <a:pt x="37" y="0"/>
                    <a:pt x="42" y="0"/>
                  </a:cubicBezTo>
                  <a:cubicBezTo>
                    <a:pt x="49" y="0"/>
                    <a:pt x="58" y="1"/>
                    <a:pt x="66" y="4"/>
                  </a:cubicBezTo>
                  <a:cubicBezTo>
                    <a:pt x="76" y="7"/>
                    <a:pt x="94" y="13"/>
                    <a:pt x="101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1" y="13"/>
                    <a:pt x="134" y="17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7"/>
                    <a:pt x="131" y="30"/>
                    <a:pt x="126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6" y="32"/>
                    <a:pt x="76" y="33"/>
                  </a:cubicBezTo>
                  <a:cubicBezTo>
                    <a:pt x="76" y="34"/>
                    <a:pt x="77" y="35"/>
                    <a:pt x="78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33" y="35"/>
                    <a:pt x="139" y="30"/>
                    <a:pt x="139" y="23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80" y="6"/>
                    <a:pt x="183" y="6"/>
                    <a:pt x="187" y="6"/>
                  </a:cubicBezTo>
                  <a:cubicBezTo>
                    <a:pt x="193" y="6"/>
                    <a:pt x="197" y="8"/>
                    <a:pt x="199" y="12"/>
                  </a:cubicBezTo>
                  <a:cubicBezTo>
                    <a:pt x="200" y="14"/>
                    <a:pt x="200" y="15"/>
                    <a:pt x="20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93"/>
            <p:cNvSpPr>
              <a:spLocks/>
            </p:cNvSpPr>
            <p:nvPr/>
          </p:nvSpPr>
          <p:spPr bwMode="auto">
            <a:xfrm>
              <a:off x="603250" y="6030913"/>
              <a:ext cx="31750" cy="134937"/>
            </a:xfrm>
            <a:custGeom>
              <a:avLst/>
              <a:gdLst>
                <a:gd name="T0" fmla="*/ 17 w 17"/>
                <a:gd name="T1" fmla="*/ 5 h 73"/>
                <a:gd name="T2" fmla="*/ 17 w 17"/>
                <a:gd name="T3" fmla="*/ 68 h 73"/>
                <a:gd name="T4" fmla="*/ 12 w 17"/>
                <a:gd name="T5" fmla="*/ 73 h 73"/>
                <a:gd name="T6" fmla="*/ 5 w 17"/>
                <a:gd name="T7" fmla="*/ 73 h 73"/>
                <a:gd name="T8" fmla="*/ 0 w 17"/>
                <a:gd name="T9" fmla="*/ 68 h 73"/>
                <a:gd name="T10" fmla="*/ 0 w 17"/>
                <a:gd name="T11" fmla="*/ 5 h 73"/>
                <a:gd name="T12" fmla="*/ 5 w 17"/>
                <a:gd name="T13" fmla="*/ 0 h 73"/>
                <a:gd name="T14" fmla="*/ 12 w 17"/>
                <a:gd name="T15" fmla="*/ 0 h 73"/>
                <a:gd name="T16" fmla="*/ 17 w 17"/>
                <a:gd name="T17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73">
                  <a:moveTo>
                    <a:pt x="17" y="5"/>
                  </a:moveTo>
                  <a:cubicBezTo>
                    <a:pt x="17" y="68"/>
                    <a:pt x="17" y="68"/>
                    <a:pt x="17" y="68"/>
                  </a:cubicBezTo>
                  <a:cubicBezTo>
                    <a:pt x="17" y="71"/>
                    <a:pt x="14" y="73"/>
                    <a:pt x="12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73"/>
                    <a:pt x="0" y="71"/>
                    <a:pt x="0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94"/>
            <p:cNvSpPr>
              <a:spLocks/>
            </p:cNvSpPr>
            <p:nvPr/>
          </p:nvSpPr>
          <p:spPr bwMode="auto">
            <a:xfrm>
              <a:off x="763588" y="5818188"/>
              <a:ext cx="203200" cy="209550"/>
            </a:xfrm>
            <a:custGeom>
              <a:avLst/>
              <a:gdLst>
                <a:gd name="T0" fmla="*/ 62 w 108"/>
                <a:gd name="T1" fmla="*/ 81 h 114"/>
                <a:gd name="T2" fmla="*/ 62 w 108"/>
                <a:gd name="T3" fmla="*/ 114 h 114"/>
                <a:gd name="T4" fmla="*/ 46 w 108"/>
                <a:gd name="T5" fmla="*/ 114 h 114"/>
                <a:gd name="T6" fmla="*/ 70 w 108"/>
                <a:gd name="T7" fmla="*/ 42 h 114"/>
                <a:gd name="T8" fmla="*/ 46 w 108"/>
                <a:gd name="T9" fmla="*/ 81 h 114"/>
                <a:gd name="T10" fmla="*/ 95 w 108"/>
                <a:gd name="T11" fmla="*/ 0 h 114"/>
                <a:gd name="T12" fmla="*/ 62 w 108"/>
                <a:gd name="T13" fmla="*/ 8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14">
                  <a:moveTo>
                    <a:pt x="62" y="81"/>
                  </a:moveTo>
                  <a:cubicBezTo>
                    <a:pt x="62" y="98"/>
                    <a:pt x="62" y="114"/>
                    <a:pt x="62" y="11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6" y="114"/>
                    <a:pt x="53" y="58"/>
                    <a:pt x="70" y="42"/>
                  </a:cubicBezTo>
                  <a:cubicBezTo>
                    <a:pt x="70" y="41"/>
                    <a:pt x="46" y="49"/>
                    <a:pt x="46" y="81"/>
                  </a:cubicBezTo>
                  <a:cubicBezTo>
                    <a:pt x="46" y="81"/>
                    <a:pt x="0" y="22"/>
                    <a:pt x="95" y="0"/>
                  </a:cubicBezTo>
                  <a:cubicBezTo>
                    <a:pt x="95" y="5"/>
                    <a:pt x="108" y="84"/>
                    <a:pt x="62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6" name="Freeform 198"/>
          <p:cNvSpPr>
            <a:spLocks/>
          </p:cNvSpPr>
          <p:nvPr/>
        </p:nvSpPr>
        <p:spPr bwMode="auto">
          <a:xfrm>
            <a:off x="7303789" y="2551689"/>
            <a:ext cx="436563" cy="254000"/>
          </a:xfrm>
          <a:custGeom>
            <a:avLst/>
            <a:gdLst>
              <a:gd name="T0" fmla="*/ 102 w 109"/>
              <a:gd name="T1" fmla="*/ 34 h 64"/>
              <a:gd name="T2" fmla="*/ 96 w 109"/>
              <a:gd name="T3" fmla="*/ 37 h 64"/>
              <a:gd name="T4" fmla="*/ 64 w 109"/>
              <a:gd name="T5" fmla="*/ 37 h 64"/>
              <a:gd name="T6" fmla="*/ 61 w 109"/>
              <a:gd name="T7" fmla="*/ 40 h 64"/>
              <a:gd name="T8" fmla="*/ 59 w 109"/>
              <a:gd name="T9" fmla="*/ 46 h 64"/>
              <a:gd name="T10" fmla="*/ 51 w 109"/>
              <a:gd name="T11" fmla="*/ 3 h 64"/>
              <a:gd name="T12" fmla="*/ 48 w 109"/>
              <a:gd name="T13" fmla="*/ 0 h 64"/>
              <a:gd name="T14" fmla="*/ 48 w 109"/>
              <a:gd name="T15" fmla="*/ 0 h 64"/>
              <a:gd name="T16" fmla="*/ 44 w 109"/>
              <a:gd name="T17" fmla="*/ 3 h 64"/>
              <a:gd name="T18" fmla="*/ 37 w 109"/>
              <a:gd name="T19" fmla="*/ 41 h 64"/>
              <a:gd name="T20" fmla="*/ 34 w 109"/>
              <a:gd name="T21" fmla="*/ 27 h 64"/>
              <a:gd name="T22" fmla="*/ 31 w 109"/>
              <a:gd name="T23" fmla="*/ 24 h 64"/>
              <a:gd name="T24" fmla="*/ 27 w 109"/>
              <a:gd name="T25" fmla="*/ 25 h 64"/>
              <a:gd name="T26" fmla="*/ 20 w 109"/>
              <a:gd name="T27" fmla="*/ 37 h 64"/>
              <a:gd name="T28" fmla="*/ 4 w 109"/>
              <a:gd name="T29" fmla="*/ 37 h 64"/>
              <a:gd name="T30" fmla="*/ 0 w 109"/>
              <a:gd name="T31" fmla="*/ 41 h 64"/>
              <a:gd name="T32" fmla="*/ 4 w 109"/>
              <a:gd name="T33" fmla="*/ 45 h 64"/>
              <a:gd name="T34" fmla="*/ 22 w 109"/>
              <a:gd name="T35" fmla="*/ 45 h 64"/>
              <a:gd name="T36" fmla="*/ 25 w 109"/>
              <a:gd name="T37" fmla="*/ 43 h 64"/>
              <a:gd name="T38" fmla="*/ 29 w 109"/>
              <a:gd name="T39" fmla="*/ 37 h 64"/>
              <a:gd name="T40" fmla="*/ 34 w 109"/>
              <a:gd name="T41" fmla="*/ 61 h 64"/>
              <a:gd name="T42" fmla="*/ 37 w 109"/>
              <a:gd name="T43" fmla="*/ 64 h 64"/>
              <a:gd name="T44" fmla="*/ 37 w 109"/>
              <a:gd name="T45" fmla="*/ 64 h 64"/>
              <a:gd name="T46" fmla="*/ 41 w 109"/>
              <a:gd name="T47" fmla="*/ 61 h 64"/>
              <a:gd name="T48" fmla="*/ 47 w 109"/>
              <a:gd name="T49" fmla="*/ 25 h 64"/>
              <a:gd name="T50" fmla="*/ 53 w 109"/>
              <a:gd name="T51" fmla="*/ 60 h 64"/>
              <a:gd name="T52" fmla="*/ 57 w 109"/>
              <a:gd name="T53" fmla="*/ 63 h 64"/>
              <a:gd name="T54" fmla="*/ 61 w 109"/>
              <a:gd name="T55" fmla="*/ 61 h 64"/>
              <a:gd name="T56" fmla="*/ 67 w 109"/>
              <a:gd name="T57" fmla="*/ 45 h 64"/>
              <a:gd name="T58" fmla="*/ 96 w 109"/>
              <a:gd name="T59" fmla="*/ 45 h 64"/>
              <a:gd name="T60" fmla="*/ 102 w 109"/>
              <a:gd name="T61" fmla="*/ 48 h 64"/>
              <a:gd name="T62" fmla="*/ 109 w 109"/>
              <a:gd name="T63" fmla="*/ 41 h 64"/>
              <a:gd name="T64" fmla="*/ 102 w 109"/>
              <a:gd name="T65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64">
                <a:moveTo>
                  <a:pt x="102" y="34"/>
                </a:moveTo>
                <a:cubicBezTo>
                  <a:pt x="99" y="34"/>
                  <a:pt x="97" y="36"/>
                  <a:pt x="96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3" y="37"/>
                  <a:pt x="62" y="38"/>
                  <a:pt x="61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1"/>
                  <a:pt x="49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4" y="1"/>
                  <a:pt x="44" y="3"/>
                </a:cubicBezTo>
                <a:cubicBezTo>
                  <a:pt x="37" y="41"/>
                  <a:pt x="37" y="41"/>
                  <a:pt x="37" y="41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5"/>
                  <a:pt x="32" y="24"/>
                  <a:pt x="31" y="24"/>
                </a:cubicBezTo>
                <a:cubicBezTo>
                  <a:pt x="29" y="23"/>
                  <a:pt x="28" y="24"/>
                  <a:pt x="27" y="25"/>
                </a:cubicBezTo>
                <a:cubicBezTo>
                  <a:pt x="20" y="37"/>
                  <a:pt x="20" y="37"/>
                  <a:pt x="20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2" y="37"/>
                  <a:pt x="0" y="39"/>
                  <a:pt x="0" y="41"/>
                </a:cubicBezTo>
                <a:cubicBezTo>
                  <a:pt x="0" y="43"/>
                  <a:pt x="2" y="45"/>
                  <a:pt x="4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3" y="45"/>
                  <a:pt x="25" y="44"/>
                  <a:pt x="25" y="43"/>
                </a:cubicBezTo>
                <a:cubicBezTo>
                  <a:pt x="29" y="37"/>
                  <a:pt x="29" y="37"/>
                  <a:pt x="29" y="37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3"/>
                  <a:pt x="35" y="64"/>
                  <a:pt x="37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39" y="64"/>
                  <a:pt x="41" y="63"/>
                  <a:pt x="41" y="61"/>
                </a:cubicBezTo>
                <a:cubicBezTo>
                  <a:pt x="47" y="25"/>
                  <a:pt x="47" y="25"/>
                  <a:pt x="47" y="25"/>
                </a:cubicBezTo>
                <a:cubicBezTo>
                  <a:pt x="53" y="60"/>
                  <a:pt x="53" y="60"/>
                  <a:pt x="53" y="60"/>
                </a:cubicBezTo>
                <a:cubicBezTo>
                  <a:pt x="54" y="62"/>
                  <a:pt x="55" y="63"/>
                  <a:pt x="57" y="63"/>
                </a:cubicBezTo>
                <a:cubicBezTo>
                  <a:pt x="58" y="64"/>
                  <a:pt x="60" y="63"/>
                  <a:pt x="61" y="61"/>
                </a:cubicBezTo>
                <a:cubicBezTo>
                  <a:pt x="67" y="45"/>
                  <a:pt x="67" y="45"/>
                  <a:pt x="67" y="45"/>
                </a:cubicBezTo>
                <a:cubicBezTo>
                  <a:pt x="96" y="45"/>
                  <a:pt x="96" y="45"/>
                  <a:pt x="96" y="45"/>
                </a:cubicBezTo>
                <a:cubicBezTo>
                  <a:pt x="97" y="47"/>
                  <a:pt x="99" y="48"/>
                  <a:pt x="102" y="48"/>
                </a:cubicBezTo>
                <a:cubicBezTo>
                  <a:pt x="105" y="48"/>
                  <a:pt x="109" y="45"/>
                  <a:pt x="109" y="41"/>
                </a:cubicBezTo>
                <a:cubicBezTo>
                  <a:pt x="109" y="37"/>
                  <a:pt x="105" y="34"/>
                  <a:pt x="102" y="34"/>
                </a:cubicBez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2" name="Freeform 202"/>
          <p:cNvSpPr>
            <a:spLocks noEditPoints="1"/>
          </p:cNvSpPr>
          <p:nvPr/>
        </p:nvSpPr>
        <p:spPr bwMode="auto">
          <a:xfrm>
            <a:off x="6561371" y="2499688"/>
            <a:ext cx="292100" cy="361949"/>
          </a:xfrm>
          <a:custGeom>
            <a:avLst/>
            <a:gdLst>
              <a:gd name="T0" fmla="*/ 0 w 242"/>
              <a:gd name="T1" fmla="*/ 11 h 307"/>
              <a:gd name="T2" fmla="*/ 88 w 242"/>
              <a:gd name="T3" fmla="*/ 307 h 307"/>
              <a:gd name="T4" fmla="*/ 148 w 242"/>
              <a:gd name="T5" fmla="*/ 241 h 307"/>
              <a:gd name="T6" fmla="*/ 231 w 242"/>
              <a:gd name="T7" fmla="*/ 307 h 307"/>
              <a:gd name="T8" fmla="*/ 231 w 242"/>
              <a:gd name="T9" fmla="*/ 0 h 307"/>
              <a:gd name="T10" fmla="*/ 50 w 242"/>
              <a:gd name="T11" fmla="*/ 241 h 307"/>
              <a:gd name="T12" fmla="*/ 50 w 242"/>
              <a:gd name="T13" fmla="*/ 219 h 307"/>
              <a:gd name="T14" fmla="*/ 66 w 242"/>
              <a:gd name="T15" fmla="*/ 236 h 307"/>
              <a:gd name="T16" fmla="*/ 50 w 242"/>
              <a:gd name="T17" fmla="*/ 198 h 307"/>
              <a:gd name="T18" fmla="*/ 50 w 242"/>
              <a:gd name="T19" fmla="*/ 176 h 307"/>
              <a:gd name="T20" fmla="*/ 66 w 242"/>
              <a:gd name="T21" fmla="*/ 192 h 307"/>
              <a:gd name="T22" fmla="*/ 50 w 242"/>
              <a:gd name="T23" fmla="*/ 154 h 307"/>
              <a:gd name="T24" fmla="*/ 50 w 242"/>
              <a:gd name="T25" fmla="*/ 132 h 307"/>
              <a:gd name="T26" fmla="*/ 66 w 242"/>
              <a:gd name="T27" fmla="*/ 148 h 307"/>
              <a:gd name="T28" fmla="*/ 50 w 242"/>
              <a:gd name="T29" fmla="*/ 110 h 307"/>
              <a:gd name="T30" fmla="*/ 50 w 242"/>
              <a:gd name="T31" fmla="*/ 88 h 307"/>
              <a:gd name="T32" fmla="*/ 66 w 242"/>
              <a:gd name="T33" fmla="*/ 104 h 307"/>
              <a:gd name="T34" fmla="*/ 50 w 242"/>
              <a:gd name="T35" fmla="*/ 66 h 307"/>
              <a:gd name="T36" fmla="*/ 50 w 242"/>
              <a:gd name="T37" fmla="*/ 44 h 307"/>
              <a:gd name="T38" fmla="*/ 66 w 242"/>
              <a:gd name="T39" fmla="*/ 60 h 307"/>
              <a:gd name="T40" fmla="*/ 93 w 242"/>
              <a:gd name="T41" fmla="*/ 198 h 307"/>
              <a:gd name="T42" fmla="*/ 93 w 242"/>
              <a:gd name="T43" fmla="*/ 176 h 307"/>
              <a:gd name="T44" fmla="*/ 110 w 242"/>
              <a:gd name="T45" fmla="*/ 192 h 307"/>
              <a:gd name="T46" fmla="*/ 93 w 242"/>
              <a:gd name="T47" fmla="*/ 154 h 307"/>
              <a:gd name="T48" fmla="*/ 93 w 242"/>
              <a:gd name="T49" fmla="*/ 132 h 307"/>
              <a:gd name="T50" fmla="*/ 110 w 242"/>
              <a:gd name="T51" fmla="*/ 148 h 307"/>
              <a:gd name="T52" fmla="*/ 93 w 242"/>
              <a:gd name="T53" fmla="*/ 110 h 307"/>
              <a:gd name="T54" fmla="*/ 93 w 242"/>
              <a:gd name="T55" fmla="*/ 88 h 307"/>
              <a:gd name="T56" fmla="*/ 110 w 242"/>
              <a:gd name="T57" fmla="*/ 104 h 307"/>
              <a:gd name="T58" fmla="*/ 93 w 242"/>
              <a:gd name="T59" fmla="*/ 66 h 307"/>
              <a:gd name="T60" fmla="*/ 93 w 242"/>
              <a:gd name="T61" fmla="*/ 44 h 307"/>
              <a:gd name="T62" fmla="*/ 110 w 242"/>
              <a:gd name="T63" fmla="*/ 60 h 307"/>
              <a:gd name="T64" fmla="*/ 137 w 242"/>
              <a:gd name="T65" fmla="*/ 198 h 307"/>
              <a:gd name="T66" fmla="*/ 137 w 242"/>
              <a:gd name="T67" fmla="*/ 176 h 307"/>
              <a:gd name="T68" fmla="*/ 154 w 242"/>
              <a:gd name="T69" fmla="*/ 192 h 307"/>
              <a:gd name="T70" fmla="*/ 137 w 242"/>
              <a:gd name="T71" fmla="*/ 154 h 307"/>
              <a:gd name="T72" fmla="*/ 137 w 242"/>
              <a:gd name="T73" fmla="*/ 132 h 307"/>
              <a:gd name="T74" fmla="*/ 154 w 242"/>
              <a:gd name="T75" fmla="*/ 148 h 307"/>
              <a:gd name="T76" fmla="*/ 137 w 242"/>
              <a:gd name="T77" fmla="*/ 110 h 307"/>
              <a:gd name="T78" fmla="*/ 137 w 242"/>
              <a:gd name="T79" fmla="*/ 88 h 307"/>
              <a:gd name="T80" fmla="*/ 154 w 242"/>
              <a:gd name="T81" fmla="*/ 104 h 307"/>
              <a:gd name="T82" fmla="*/ 137 w 242"/>
              <a:gd name="T83" fmla="*/ 66 h 307"/>
              <a:gd name="T84" fmla="*/ 137 w 242"/>
              <a:gd name="T85" fmla="*/ 44 h 307"/>
              <a:gd name="T86" fmla="*/ 154 w 242"/>
              <a:gd name="T87" fmla="*/ 60 h 307"/>
              <a:gd name="T88" fmla="*/ 181 w 242"/>
              <a:gd name="T89" fmla="*/ 241 h 307"/>
              <a:gd name="T90" fmla="*/ 181 w 242"/>
              <a:gd name="T91" fmla="*/ 219 h 307"/>
              <a:gd name="T92" fmla="*/ 198 w 242"/>
              <a:gd name="T93" fmla="*/ 236 h 307"/>
              <a:gd name="T94" fmla="*/ 181 w 242"/>
              <a:gd name="T95" fmla="*/ 198 h 307"/>
              <a:gd name="T96" fmla="*/ 181 w 242"/>
              <a:gd name="T97" fmla="*/ 176 h 307"/>
              <a:gd name="T98" fmla="*/ 198 w 242"/>
              <a:gd name="T99" fmla="*/ 192 h 307"/>
              <a:gd name="T100" fmla="*/ 181 w 242"/>
              <a:gd name="T101" fmla="*/ 154 h 307"/>
              <a:gd name="T102" fmla="*/ 181 w 242"/>
              <a:gd name="T103" fmla="*/ 132 h 307"/>
              <a:gd name="T104" fmla="*/ 198 w 242"/>
              <a:gd name="T105" fmla="*/ 148 h 307"/>
              <a:gd name="T106" fmla="*/ 181 w 242"/>
              <a:gd name="T107" fmla="*/ 110 h 307"/>
              <a:gd name="T108" fmla="*/ 181 w 242"/>
              <a:gd name="T109" fmla="*/ 88 h 307"/>
              <a:gd name="T110" fmla="*/ 198 w 242"/>
              <a:gd name="T111" fmla="*/ 104 h 307"/>
              <a:gd name="T112" fmla="*/ 181 w 242"/>
              <a:gd name="T113" fmla="*/ 66 h 307"/>
              <a:gd name="T114" fmla="*/ 181 w 242"/>
              <a:gd name="T115" fmla="*/ 44 h 307"/>
              <a:gd name="T116" fmla="*/ 198 w 242"/>
              <a:gd name="T117" fmla="*/ 6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2" h="307">
                <a:moveTo>
                  <a:pt x="231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296"/>
                  <a:pt x="0" y="296"/>
                  <a:pt x="0" y="296"/>
                </a:cubicBezTo>
                <a:cubicBezTo>
                  <a:pt x="0" y="302"/>
                  <a:pt x="5" y="307"/>
                  <a:pt x="11" y="307"/>
                </a:cubicBezTo>
                <a:cubicBezTo>
                  <a:pt x="88" y="307"/>
                  <a:pt x="88" y="307"/>
                  <a:pt x="88" y="307"/>
                </a:cubicBezTo>
                <a:cubicBezTo>
                  <a:pt x="88" y="247"/>
                  <a:pt x="88" y="247"/>
                  <a:pt x="88" y="247"/>
                </a:cubicBezTo>
                <a:cubicBezTo>
                  <a:pt x="88" y="244"/>
                  <a:pt x="90" y="241"/>
                  <a:pt x="93" y="241"/>
                </a:cubicBezTo>
                <a:cubicBezTo>
                  <a:pt x="148" y="241"/>
                  <a:pt x="148" y="241"/>
                  <a:pt x="148" y="241"/>
                </a:cubicBezTo>
                <a:cubicBezTo>
                  <a:pt x="151" y="241"/>
                  <a:pt x="154" y="244"/>
                  <a:pt x="154" y="247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231" y="307"/>
                  <a:pt x="231" y="307"/>
                  <a:pt x="231" y="307"/>
                </a:cubicBezTo>
                <a:cubicBezTo>
                  <a:pt x="237" y="307"/>
                  <a:pt x="242" y="302"/>
                  <a:pt x="242" y="296"/>
                </a:cubicBezTo>
                <a:cubicBezTo>
                  <a:pt x="242" y="11"/>
                  <a:pt x="242" y="11"/>
                  <a:pt x="242" y="11"/>
                </a:cubicBezTo>
                <a:cubicBezTo>
                  <a:pt x="242" y="5"/>
                  <a:pt x="237" y="0"/>
                  <a:pt x="231" y="0"/>
                </a:cubicBezTo>
                <a:close/>
                <a:moveTo>
                  <a:pt x="66" y="236"/>
                </a:moveTo>
                <a:cubicBezTo>
                  <a:pt x="66" y="239"/>
                  <a:pt x="64" y="241"/>
                  <a:pt x="60" y="241"/>
                </a:cubicBezTo>
                <a:cubicBezTo>
                  <a:pt x="50" y="241"/>
                  <a:pt x="50" y="241"/>
                  <a:pt x="50" y="241"/>
                </a:cubicBezTo>
                <a:cubicBezTo>
                  <a:pt x="46" y="241"/>
                  <a:pt x="44" y="239"/>
                  <a:pt x="44" y="236"/>
                </a:cubicBezTo>
                <a:cubicBezTo>
                  <a:pt x="44" y="225"/>
                  <a:pt x="44" y="225"/>
                  <a:pt x="44" y="225"/>
                </a:cubicBezTo>
                <a:cubicBezTo>
                  <a:pt x="44" y="222"/>
                  <a:pt x="46" y="219"/>
                  <a:pt x="50" y="219"/>
                </a:cubicBezTo>
                <a:cubicBezTo>
                  <a:pt x="60" y="219"/>
                  <a:pt x="60" y="219"/>
                  <a:pt x="60" y="219"/>
                </a:cubicBezTo>
                <a:cubicBezTo>
                  <a:pt x="64" y="219"/>
                  <a:pt x="66" y="222"/>
                  <a:pt x="66" y="225"/>
                </a:cubicBezTo>
                <a:lnTo>
                  <a:pt x="66" y="236"/>
                </a:lnTo>
                <a:close/>
                <a:moveTo>
                  <a:pt x="66" y="192"/>
                </a:moveTo>
                <a:cubicBezTo>
                  <a:pt x="66" y="195"/>
                  <a:pt x="64" y="198"/>
                  <a:pt x="60" y="198"/>
                </a:cubicBezTo>
                <a:cubicBezTo>
                  <a:pt x="50" y="198"/>
                  <a:pt x="50" y="198"/>
                  <a:pt x="50" y="198"/>
                </a:cubicBezTo>
                <a:cubicBezTo>
                  <a:pt x="46" y="198"/>
                  <a:pt x="44" y="195"/>
                  <a:pt x="44" y="192"/>
                </a:cubicBezTo>
                <a:cubicBezTo>
                  <a:pt x="44" y="181"/>
                  <a:pt x="44" y="181"/>
                  <a:pt x="44" y="181"/>
                </a:cubicBezTo>
                <a:cubicBezTo>
                  <a:pt x="44" y="178"/>
                  <a:pt x="46" y="176"/>
                  <a:pt x="50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64" y="176"/>
                  <a:pt x="66" y="178"/>
                  <a:pt x="66" y="181"/>
                </a:cubicBezTo>
                <a:lnTo>
                  <a:pt x="66" y="192"/>
                </a:lnTo>
                <a:close/>
                <a:moveTo>
                  <a:pt x="66" y="148"/>
                </a:moveTo>
                <a:cubicBezTo>
                  <a:pt x="66" y="151"/>
                  <a:pt x="64" y="154"/>
                  <a:pt x="60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46" y="154"/>
                  <a:pt x="44" y="151"/>
                  <a:pt x="44" y="148"/>
                </a:cubicBezTo>
                <a:cubicBezTo>
                  <a:pt x="44" y="137"/>
                  <a:pt x="44" y="137"/>
                  <a:pt x="44" y="137"/>
                </a:cubicBezTo>
                <a:cubicBezTo>
                  <a:pt x="44" y="134"/>
                  <a:pt x="46" y="132"/>
                  <a:pt x="50" y="132"/>
                </a:cubicBezTo>
                <a:cubicBezTo>
                  <a:pt x="60" y="132"/>
                  <a:pt x="60" y="132"/>
                  <a:pt x="60" y="132"/>
                </a:cubicBezTo>
                <a:cubicBezTo>
                  <a:pt x="64" y="132"/>
                  <a:pt x="66" y="134"/>
                  <a:pt x="66" y="137"/>
                </a:cubicBezTo>
                <a:lnTo>
                  <a:pt x="66" y="148"/>
                </a:lnTo>
                <a:close/>
                <a:moveTo>
                  <a:pt x="66" y="104"/>
                </a:moveTo>
                <a:cubicBezTo>
                  <a:pt x="66" y="107"/>
                  <a:pt x="64" y="110"/>
                  <a:pt x="60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46" y="110"/>
                  <a:pt x="44" y="107"/>
                  <a:pt x="44" y="104"/>
                </a:cubicBezTo>
                <a:cubicBezTo>
                  <a:pt x="44" y="93"/>
                  <a:pt x="44" y="93"/>
                  <a:pt x="44" y="93"/>
                </a:cubicBezTo>
                <a:cubicBezTo>
                  <a:pt x="44" y="90"/>
                  <a:pt x="46" y="88"/>
                  <a:pt x="50" y="88"/>
                </a:cubicBezTo>
                <a:cubicBezTo>
                  <a:pt x="60" y="88"/>
                  <a:pt x="60" y="88"/>
                  <a:pt x="60" y="88"/>
                </a:cubicBezTo>
                <a:cubicBezTo>
                  <a:pt x="64" y="88"/>
                  <a:pt x="66" y="90"/>
                  <a:pt x="66" y="93"/>
                </a:cubicBezTo>
                <a:lnTo>
                  <a:pt x="66" y="104"/>
                </a:lnTo>
                <a:close/>
                <a:moveTo>
                  <a:pt x="66" y="60"/>
                </a:moveTo>
                <a:cubicBezTo>
                  <a:pt x="66" y="63"/>
                  <a:pt x="64" y="66"/>
                  <a:pt x="6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46" y="66"/>
                  <a:pt x="44" y="63"/>
                  <a:pt x="44" y="60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6"/>
                  <a:pt x="46" y="44"/>
                  <a:pt x="50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4" y="44"/>
                  <a:pt x="66" y="46"/>
                  <a:pt x="66" y="49"/>
                </a:cubicBezTo>
                <a:lnTo>
                  <a:pt x="66" y="60"/>
                </a:lnTo>
                <a:close/>
                <a:moveTo>
                  <a:pt x="110" y="192"/>
                </a:moveTo>
                <a:cubicBezTo>
                  <a:pt x="110" y="195"/>
                  <a:pt x="107" y="198"/>
                  <a:pt x="104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0" y="198"/>
                  <a:pt x="88" y="195"/>
                  <a:pt x="88" y="192"/>
                </a:cubicBezTo>
                <a:cubicBezTo>
                  <a:pt x="88" y="181"/>
                  <a:pt x="88" y="181"/>
                  <a:pt x="88" y="181"/>
                </a:cubicBezTo>
                <a:cubicBezTo>
                  <a:pt x="88" y="178"/>
                  <a:pt x="90" y="176"/>
                  <a:pt x="93" y="17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7" y="176"/>
                  <a:pt x="110" y="178"/>
                  <a:pt x="110" y="181"/>
                </a:cubicBezTo>
                <a:lnTo>
                  <a:pt x="110" y="192"/>
                </a:lnTo>
                <a:close/>
                <a:moveTo>
                  <a:pt x="110" y="148"/>
                </a:moveTo>
                <a:cubicBezTo>
                  <a:pt x="110" y="151"/>
                  <a:pt x="107" y="154"/>
                  <a:pt x="104" y="154"/>
                </a:cubicBezTo>
                <a:cubicBezTo>
                  <a:pt x="93" y="154"/>
                  <a:pt x="93" y="154"/>
                  <a:pt x="93" y="154"/>
                </a:cubicBezTo>
                <a:cubicBezTo>
                  <a:pt x="90" y="154"/>
                  <a:pt x="88" y="151"/>
                  <a:pt x="88" y="148"/>
                </a:cubicBezTo>
                <a:cubicBezTo>
                  <a:pt x="88" y="137"/>
                  <a:pt x="88" y="137"/>
                  <a:pt x="88" y="137"/>
                </a:cubicBezTo>
                <a:cubicBezTo>
                  <a:pt x="88" y="134"/>
                  <a:pt x="90" y="132"/>
                  <a:pt x="93" y="132"/>
                </a:cubicBezTo>
                <a:cubicBezTo>
                  <a:pt x="104" y="132"/>
                  <a:pt x="104" y="132"/>
                  <a:pt x="104" y="132"/>
                </a:cubicBezTo>
                <a:cubicBezTo>
                  <a:pt x="107" y="132"/>
                  <a:pt x="110" y="134"/>
                  <a:pt x="110" y="137"/>
                </a:cubicBezTo>
                <a:lnTo>
                  <a:pt x="110" y="148"/>
                </a:lnTo>
                <a:close/>
                <a:moveTo>
                  <a:pt x="110" y="104"/>
                </a:moveTo>
                <a:cubicBezTo>
                  <a:pt x="110" y="107"/>
                  <a:pt x="107" y="110"/>
                  <a:pt x="104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0" y="110"/>
                  <a:pt x="88" y="107"/>
                  <a:pt x="88" y="104"/>
                </a:cubicBezTo>
                <a:cubicBezTo>
                  <a:pt x="88" y="93"/>
                  <a:pt x="88" y="93"/>
                  <a:pt x="88" y="93"/>
                </a:cubicBezTo>
                <a:cubicBezTo>
                  <a:pt x="88" y="90"/>
                  <a:pt x="90" y="88"/>
                  <a:pt x="93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7" y="88"/>
                  <a:pt x="110" y="90"/>
                  <a:pt x="110" y="93"/>
                </a:cubicBezTo>
                <a:lnTo>
                  <a:pt x="110" y="104"/>
                </a:lnTo>
                <a:close/>
                <a:moveTo>
                  <a:pt x="110" y="60"/>
                </a:moveTo>
                <a:cubicBezTo>
                  <a:pt x="110" y="63"/>
                  <a:pt x="107" y="66"/>
                  <a:pt x="104" y="66"/>
                </a:cubicBezTo>
                <a:cubicBezTo>
                  <a:pt x="93" y="66"/>
                  <a:pt x="93" y="66"/>
                  <a:pt x="93" y="66"/>
                </a:cubicBezTo>
                <a:cubicBezTo>
                  <a:pt x="90" y="66"/>
                  <a:pt x="88" y="63"/>
                  <a:pt x="88" y="60"/>
                </a:cubicBezTo>
                <a:cubicBezTo>
                  <a:pt x="88" y="49"/>
                  <a:pt x="88" y="49"/>
                  <a:pt x="88" y="49"/>
                </a:cubicBezTo>
                <a:cubicBezTo>
                  <a:pt x="88" y="46"/>
                  <a:pt x="90" y="44"/>
                  <a:pt x="93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10" y="46"/>
                  <a:pt x="110" y="49"/>
                </a:cubicBezTo>
                <a:lnTo>
                  <a:pt x="110" y="60"/>
                </a:lnTo>
                <a:close/>
                <a:moveTo>
                  <a:pt x="154" y="192"/>
                </a:moveTo>
                <a:cubicBezTo>
                  <a:pt x="154" y="195"/>
                  <a:pt x="151" y="198"/>
                  <a:pt x="148" y="198"/>
                </a:cubicBezTo>
                <a:cubicBezTo>
                  <a:pt x="137" y="198"/>
                  <a:pt x="137" y="198"/>
                  <a:pt x="137" y="198"/>
                </a:cubicBezTo>
                <a:cubicBezTo>
                  <a:pt x="134" y="198"/>
                  <a:pt x="132" y="195"/>
                  <a:pt x="132" y="192"/>
                </a:cubicBezTo>
                <a:cubicBezTo>
                  <a:pt x="132" y="181"/>
                  <a:pt x="132" y="181"/>
                  <a:pt x="132" y="181"/>
                </a:cubicBezTo>
                <a:cubicBezTo>
                  <a:pt x="132" y="178"/>
                  <a:pt x="134" y="176"/>
                  <a:pt x="137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1" y="176"/>
                  <a:pt x="154" y="178"/>
                  <a:pt x="154" y="181"/>
                </a:cubicBezTo>
                <a:lnTo>
                  <a:pt x="154" y="192"/>
                </a:lnTo>
                <a:close/>
                <a:moveTo>
                  <a:pt x="154" y="148"/>
                </a:moveTo>
                <a:cubicBezTo>
                  <a:pt x="154" y="151"/>
                  <a:pt x="151" y="154"/>
                  <a:pt x="148" y="154"/>
                </a:cubicBezTo>
                <a:cubicBezTo>
                  <a:pt x="137" y="154"/>
                  <a:pt x="137" y="154"/>
                  <a:pt x="137" y="154"/>
                </a:cubicBezTo>
                <a:cubicBezTo>
                  <a:pt x="134" y="154"/>
                  <a:pt x="132" y="151"/>
                  <a:pt x="132" y="148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132" y="134"/>
                  <a:pt x="134" y="132"/>
                  <a:pt x="137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51" y="132"/>
                  <a:pt x="154" y="134"/>
                  <a:pt x="154" y="137"/>
                </a:cubicBezTo>
                <a:lnTo>
                  <a:pt x="154" y="148"/>
                </a:lnTo>
                <a:close/>
                <a:moveTo>
                  <a:pt x="154" y="104"/>
                </a:moveTo>
                <a:cubicBezTo>
                  <a:pt x="154" y="107"/>
                  <a:pt x="151" y="110"/>
                  <a:pt x="148" y="110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34" y="110"/>
                  <a:pt x="132" y="107"/>
                  <a:pt x="132" y="104"/>
                </a:cubicBezTo>
                <a:cubicBezTo>
                  <a:pt x="132" y="93"/>
                  <a:pt x="132" y="93"/>
                  <a:pt x="132" y="93"/>
                </a:cubicBezTo>
                <a:cubicBezTo>
                  <a:pt x="132" y="90"/>
                  <a:pt x="134" y="88"/>
                  <a:pt x="137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1" y="88"/>
                  <a:pt x="154" y="90"/>
                  <a:pt x="154" y="93"/>
                </a:cubicBezTo>
                <a:lnTo>
                  <a:pt x="154" y="104"/>
                </a:lnTo>
                <a:close/>
                <a:moveTo>
                  <a:pt x="154" y="60"/>
                </a:moveTo>
                <a:cubicBezTo>
                  <a:pt x="154" y="63"/>
                  <a:pt x="151" y="66"/>
                  <a:pt x="148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4" y="66"/>
                  <a:pt x="132" y="63"/>
                  <a:pt x="132" y="60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2" y="46"/>
                  <a:pt x="134" y="44"/>
                  <a:pt x="13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51" y="44"/>
                  <a:pt x="154" y="46"/>
                  <a:pt x="154" y="49"/>
                </a:cubicBezTo>
                <a:lnTo>
                  <a:pt x="154" y="60"/>
                </a:lnTo>
                <a:close/>
                <a:moveTo>
                  <a:pt x="198" y="236"/>
                </a:moveTo>
                <a:cubicBezTo>
                  <a:pt x="198" y="239"/>
                  <a:pt x="195" y="241"/>
                  <a:pt x="192" y="241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78" y="241"/>
                  <a:pt x="176" y="239"/>
                  <a:pt x="176" y="236"/>
                </a:cubicBezTo>
                <a:cubicBezTo>
                  <a:pt x="176" y="225"/>
                  <a:pt x="176" y="225"/>
                  <a:pt x="176" y="225"/>
                </a:cubicBezTo>
                <a:cubicBezTo>
                  <a:pt x="176" y="222"/>
                  <a:pt x="178" y="219"/>
                  <a:pt x="181" y="219"/>
                </a:cubicBezTo>
                <a:cubicBezTo>
                  <a:pt x="192" y="219"/>
                  <a:pt x="192" y="219"/>
                  <a:pt x="192" y="219"/>
                </a:cubicBezTo>
                <a:cubicBezTo>
                  <a:pt x="195" y="219"/>
                  <a:pt x="198" y="222"/>
                  <a:pt x="198" y="225"/>
                </a:cubicBezTo>
                <a:lnTo>
                  <a:pt x="198" y="236"/>
                </a:lnTo>
                <a:close/>
                <a:moveTo>
                  <a:pt x="198" y="192"/>
                </a:moveTo>
                <a:cubicBezTo>
                  <a:pt x="198" y="195"/>
                  <a:pt x="195" y="198"/>
                  <a:pt x="192" y="198"/>
                </a:cubicBezTo>
                <a:cubicBezTo>
                  <a:pt x="181" y="198"/>
                  <a:pt x="181" y="198"/>
                  <a:pt x="181" y="198"/>
                </a:cubicBezTo>
                <a:cubicBezTo>
                  <a:pt x="178" y="198"/>
                  <a:pt x="176" y="195"/>
                  <a:pt x="176" y="192"/>
                </a:cubicBezTo>
                <a:cubicBezTo>
                  <a:pt x="176" y="181"/>
                  <a:pt x="176" y="181"/>
                  <a:pt x="176" y="181"/>
                </a:cubicBezTo>
                <a:cubicBezTo>
                  <a:pt x="176" y="178"/>
                  <a:pt x="178" y="176"/>
                  <a:pt x="181" y="176"/>
                </a:cubicBezTo>
                <a:cubicBezTo>
                  <a:pt x="192" y="176"/>
                  <a:pt x="192" y="176"/>
                  <a:pt x="192" y="176"/>
                </a:cubicBezTo>
                <a:cubicBezTo>
                  <a:pt x="195" y="176"/>
                  <a:pt x="198" y="178"/>
                  <a:pt x="198" y="181"/>
                </a:cubicBezTo>
                <a:lnTo>
                  <a:pt x="198" y="192"/>
                </a:lnTo>
                <a:close/>
                <a:moveTo>
                  <a:pt x="198" y="148"/>
                </a:moveTo>
                <a:cubicBezTo>
                  <a:pt x="198" y="151"/>
                  <a:pt x="195" y="154"/>
                  <a:pt x="192" y="154"/>
                </a:cubicBezTo>
                <a:cubicBezTo>
                  <a:pt x="181" y="154"/>
                  <a:pt x="181" y="154"/>
                  <a:pt x="181" y="154"/>
                </a:cubicBezTo>
                <a:cubicBezTo>
                  <a:pt x="178" y="154"/>
                  <a:pt x="176" y="151"/>
                  <a:pt x="176" y="148"/>
                </a:cubicBezTo>
                <a:cubicBezTo>
                  <a:pt x="176" y="137"/>
                  <a:pt x="176" y="137"/>
                  <a:pt x="176" y="137"/>
                </a:cubicBezTo>
                <a:cubicBezTo>
                  <a:pt x="176" y="134"/>
                  <a:pt x="178" y="132"/>
                  <a:pt x="181" y="132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195" y="132"/>
                  <a:pt x="198" y="134"/>
                  <a:pt x="198" y="137"/>
                </a:cubicBezTo>
                <a:lnTo>
                  <a:pt x="198" y="148"/>
                </a:lnTo>
                <a:close/>
                <a:moveTo>
                  <a:pt x="198" y="104"/>
                </a:moveTo>
                <a:cubicBezTo>
                  <a:pt x="198" y="107"/>
                  <a:pt x="195" y="110"/>
                  <a:pt x="192" y="110"/>
                </a:cubicBezTo>
                <a:cubicBezTo>
                  <a:pt x="181" y="110"/>
                  <a:pt x="181" y="110"/>
                  <a:pt x="181" y="110"/>
                </a:cubicBezTo>
                <a:cubicBezTo>
                  <a:pt x="178" y="110"/>
                  <a:pt x="176" y="107"/>
                  <a:pt x="176" y="104"/>
                </a:cubicBezTo>
                <a:cubicBezTo>
                  <a:pt x="176" y="93"/>
                  <a:pt x="176" y="93"/>
                  <a:pt x="176" y="93"/>
                </a:cubicBezTo>
                <a:cubicBezTo>
                  <a:pt x="176" y="90"/>
                  <a:pt x="178" y="88"/>
                  <a:pt x="181" y="88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5" y="88"/>
                  <a:pt x="198" y="90"/>
                  <a:pt x="198" y="93"/>
                </a:cubicBezTo>
                <a:lnTo>
                  <a:pt x="198" y="104"/>
                </a:lnTo>
                <a:close/>
                <a:moveTo>
                  <a:pt x="198" y="60"/>
                </a:moveTo>
                <a:cubicBezTo>
                  <a:pt x="198" y="63"/>
                  <a:pt x="195" y="66"/>
                  <a:pt x="192" y="66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78" y="66"/>
                  <a:pt x="176" y="63"/>
                  <a:pt x="176" y="60"/>
                </a:cubicBezTo>
                <a:cubicBezTo>
                  <a:pt x="176" y="49"/>
                  <a:pt x="176" y="49"/>
                  <a:pt x="176" y="49"/>
                </a:cubicBezTo>
                <a:cubicBezTo>
                  <a:pt x="176" y="46"/>
                  <a:pt x="178" y="44"/>
                  <a:pt x="181" y="44"/>
                </a:cubicBezTo>
                <a:cubicBezTo>
                  <a:pt x="192" y="44"/>
                  <a:pt x="192" y="44"/>
                  <a:pt x="192" y="44"/>
                </a:cubicBezTo>
                <a:cubicBezTo>
                  <a:pt x="195" y="44"/>
                  <a:pt x="198" y="46"/>
                  <a:pt x="198" y="49"/>
                </a:cubicBezTo>
                <a:lnTo>
                  <a:pt x="198" y="60"/>
                </a:ln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3" name="Group 262"/>
          <p:cNvGrpSpPr>
            <a:grpSpLocks noChangeAspect="1"/>
          </p:cNvGrpSpPr>
          <p:nvPr/>
        </p:nvGrpSpPr>
        <p:grpSpPr>
          <a:xfrm>
            <a:off x="7345428" y="3033569"/>
            <a:ext cx="360000" cy="282946"/>
            <a:chOff x="7866063" y="4622801"/>
            <a:chExt cx="452438" cy="355600"/>
          </a:xfrm>
          <a:solidFill>
            <a:srgbClr val="374B0F"/>
          </a:solidFill>
        </p:grpSpPr>
        <p:sp>
          <p:nvSpPr>
            <p:cNvPr id="264" name="Freeform 163"/>
            <p:cNvSpPr>
              <a:spLocks/>
            </p:cNvSpPr>
            <p:nvPr/>
          </p:nvSpPr>
          <p:spPr bwMode="auto">
            <a:xfrm>
              <a:off x="7991475" y="4802188"/>
              <a:ext cx="198438" cy="71438"/>
            </a:xfrm>
            <a:custGeom>
              <a:avLst/>
              <a:gdLst>
                <a:gd name="T0" fmla="*/ 129 w 129"/>
                <a:gd name="T1" fmla="*/ 26 h 47"/>
                <a:gd name="T2" fmla="*/ 65 w 129"/>
                <a:gd name="T3" fmla="*/ 0 h 47"/>
                <a:gd name="T4" fmla="*/ 1 w 129"/>
                <a:gd name="T5" fmla="*/ 26 h 47"/>
                <a:gd name="T6" fmla="*/ 0 w 129"/>
                <a:gd name="T7" fmla="*/ 27 h 47"/>
                <a:gd name="T8" fmla="*/ 21 w 129"/>
                <a:gd name="T9" fmla="*/ 47 h 47"/>
                <a:gd name="T10" fmla="*/ 22 w 129"/>
                <a:gd name="T11" fmla="*/ 47 h 47"/>
                <a:gd name="T12" fmla="*/ 65 w 129"/>
                <a:gd name="T13" fmla="*/ 29 h 47"/>
                <a:gd name="T14" fmla="*/ 108 w 129"/>
                <a:gd name="T15" fmla="*/ 47 h 47"/>
                <a:gd name="T16" fmla="*/ 109 w 129"/>
                <a:gd name="T17" fmla="*/ 47 h 47"/>
                <a:gd name="T18" fmla="*/ 129 w 129"/>
                <a:gd name="T19" fmla="*/ 27 h 47"/>
                <a:gd name="T20" fmla="*/ 129 w 129"/>
                <a:gd name="T2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47">
                  <a:moveTo>
                    <a:pt x="129" y="26"/>
                  </a:moveTo>
                  <a:cubicBezTo>
                    <a:pt x="112" y="10"/>
                    <a:pt x="90" y="0"/>
                    <a:pt x="65" y="0"/>
                  </a:cubicBezTo>
                  <a:cubicBezTo>
                    <a:pt x="40" y="0"/>
                    <a:pt x="17" y="10"/>
                    <a:pt x="1" y="26"/>
                  </a:cubicBezTo>
                  <a:cubicBezTo>
                    <a:pt x="1" y="26"/>
                    <a:pt x="1" y="26"/>
                    <a:pt x="0" y="2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2" y="47"/>
                  </a:cubicBezTo>
                  <a:cubicBezTo>
                    <a:pt x="33" y="36"/>
                    <a:pt x="48" y="29"/>
                    <a:pt x="65" y="29"/>
                  </a:cubicBezTo>
                  <a:cubicBezTo>
                    <a:pt x="82" y="29"/>
                    <a:pt x="97" y="36"/>
                    <a:pt x="108" y="47"/>
                  </a:cubicBezTo>
                  <a:cubicBezTo>
                    <a:pt x="108" y="47"/>
                    <a:pt x="108" y="47"/>
                    <a:pt x="109" y="47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129" y="26"/>
                    <a:pt x="129" y="26"/>
                    <a:pt x="12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64"/>
            <p:cNvSpPr>
              <a:spLocks/>
            </p:cNvSpPr>
            <p:nvPr/>
          </p:nvSpPr>
          <p:spPr bwMode="auto">
            <a:xfrm>
              <a:off x="7929563" y="4711701"/>
              <a:ext cx="325438" cy="100013"/>
            </a:xfrm>
            <a:custGeom>
              <a:avLst/>
              <a:gdLst>
                <a:gd name="T0" fmla="*/ 211 w 212"/>
                <a:gd name="T1" fmla="*/ 44 h 65"/>
                <a:gd name="T2" fmla="*/ 106 w 212"/>
                <a:gd name="T3" fmla="*/ 0 h 65"/>
                <a:gd name="T4" fmla="*/ 1 w 212"/>
                <a:gd name="T5" fmla="*/ 44 h 65"/>
                <a:gd name="T6" fmla="*/ 0 w 212"/>
                <a:gd name="T7" fmla="*/ 44 h 65"/>
                <a:gd name="T8" fmla="*/ 21 w 212"/>
                <a:gd name="T9" fmla="*/ 65 h 65"/>
                <a:gd name="T10" fmla="*/ 21 w 212"/>
                <a:gd name="T11" fmla="*/ 64 h 65"/>
                <a:gd name="T12" fmla="*/ 106 w 212"/>
                <a:gd name="T13" fmla="*/ 29 h 65"/>
                <a:gd name="T14" fmla="*/ 190 w 212"/>
                <a:gd name="T15" fmla="*/ 64 h 65"/>
                <a:gd name="T16" fmla="*/ 191 w 212"/>
                <a:gd name="T17" fmla="*/ 65 h 65"/>
                <a:gd name="T18" fmla="*/ 212 w 212"/>
                <a:gd name="T19" fmla="*/ 44 h 65"/>
                <a:gd name="T20" fmla="*/ 211 w 212"/>
                <a:gd name="T21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65">
                  <a:moveTo>
                    <a:pt x="211" y="44"/>
                  </a:moveTo>
                  <a:cubicBezTo>
                    <a:pt x="184" y="17"/>
                    <a:pt x="147" y="0"/>
                    <a:pt x="106" y="0"/>
                  </a:cubicBezTo>
                  <a:cubicBezTo>
                    <a:pt x="65" y="0"/>
                    <a:pt x="28" y="17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43" y="43"/>
                    <a:pt x="73" y="29"/>
                    <a:pt x="106" y="29"/>
                  </a:cubicBezTo>
                  <a:cubicBezTo>
                    <a:pt x="139" y="29"/>
                    <a:pt x="169" y="43"/>
                    <a:pt x="190" y="64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212" y="44"/>
                    <a:pt x="212" y="44"/>
                    <a:pt x="212" y="44"/>
                  </a:cubicBezTo>
                  <a:cubicBezTo>
                    <a:pt x="211" y="44"/>
                    <a:pt x="211" y="44"/>
                    <a:pt x="2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65"/>
            <p:cNvSpPr>
              <a:spLocks/>
            </p:cNvSpPr>
            <p:nvPr/>
          </p:nvSpPr>
          <p:spPr bwMode="auto">
            <a:xfrm>
              <a:off x="7866063" y="4622801"/>
              <a:ext cx="452438" cy="125413"/>
            </a:xfrm>
            <a:custGeom>
              <a:avLst/>
              <a:gdLst>
                <a:gd name="T0" fmla="*/ 293 w 294"/>
                <a:gd name="T1" fmla="*/ 60 h 82"/>
                <a:gd name="T2" fmla="*/ 147 w 294"/>
                <a:gd name="T3" fmla="*/ 0 h 82"/>
                <a:gd name="T4" fmla="*/ 0 w 294"/>
                <a:gd name="T5" fmla="*/ 60 h 82"/>
                <a:gd name="T6" fmla="*/ 0 w 294"/>
                <a:gd name="T7" fmla="*/ 61 h 82"/>
                <a:gd name="T8" fmla="*/ 20 w 294"/>
                <a:gd name="T9" fmla="*/ 82 h 82"/>
                <a:gd name="T10" fmla="*/ 21 w 294"/>
                <a:gd name="T11" fmla="*/ 81 h 82"/>
                <a:gd name="T12" fmla="*/ 147 w 294"/>
                <a:gd name="T13" fmla="*/ 29 h 82"/>
                <a:gd name="T14" fmla="*/ 273 w 294"/>
                <a:gd name="T15" fmla="*/ 81 h 82"/>
                <a:gd name="T16" fmla="*/ 273 w 294"/>
                <a:gd name="T17" fmla="*/ 82 h 82"/>
                <a:gd name="T18" fmla="*/ 294 w 294"/>
                <a:gd name="T19" fmla="*/ 61 h 82"/>
                <a:gd name="T20" fmla="*/ 293 w 294"/>
                <a:gd name="T21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82">
                  <a:moveTo>
                    <a:pt x="293" y="60"/>
                  </a:moveTo>
                  <a:cubicBezTo>
                    <a:pt x="256" y="23"/>
                    <a:pt x="204" y="0"/>
                    <a:pt x="147" y="0"/>
                  </a:cubicBezTo>
                  <a:cubicBezTo>
                    <a:pt x="90" y="0"/>
                    <a:pt x="38" y="23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1"/>
                    <a:pt x="21" y="81"/>
                    <a:pt x="21" y="81"/>
                  </a:cubicBezTo>
                  <a:cubicBezTo>
                    <a:pt x="53" y="49"/>
                    <a:pt x="98" y="29"/>
                    <a:pt x="147" y="29"/>
                  </a:cubicBezTo>
                  <a:cubicBezTo>
                    <a:pt x="196" y="29"/>
                    <a:pt x="240" y="49"/>
                    <a:pt x="273" y="81"/>
                  </a:cubicBezTo>
                  <a:cubicBezTo>
                    <a:pt x="273" y="81"/>
                    <a:pt x="273" y="81"/>
                    <a:pt x="273" y="82"/>
                  </a:cubicBezTo>
                  <a:cubicBezTo>
                    <a:pt x="294" y="61"/>
                    <a:pt x="294" y="61"/>
                    <a:pt x="294" y="61"/>
                  </a:cubicBezTo>
                  <a:cubicBezTo>
                    <a:pt x="294" y="61"/>
                    <a:pt x="294" y="60"/>
                    <a:pt x="29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166"/>
            <p:cNvSpPr>
              <a:spLocks noChangeArrowheads="1"/>
            </p:cNvSpPr>
            <p:nvPr/>
          </p:nvSpPr>
          <p:spPr bwMode="auto">
            <a:xfrm>
              <a:off x="8054975" y="4906963"/>
              <a:ext cx="74613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0" name="Freeform 206"/>
          <p:cNvSpPr>
            <a:spLocks noEditPoints="1"/>
          </p:cNvSpPr>
          <p:nvPr/>
        </p:nvSpPr>
        <p:spPr bwMode="auto">
          <a:xfrm>
            <a:off x="6569751" y="3056888"/>
            <a:ext cx="292101" cy="361949"/>
          </a:xfrm>
          <a:custGeom>
            <a:avLst/>
            <a:gdLst>
              <a:gd name="T0" fmla="*/ 0 w 241"/>
              <a:gd name="T1" fmla="*/ 296 h 307"/>
              <a:gd name="T2" fmla="*/ 230 w 241"/>
              <a:gd name="T3" fmla="*/ 0 h 307"/>
              <a:gd name="T4" fmla="*/ 230 w 241"/>
              <a:gd name="T5" fmla="*/ 307 h 307"/>
              <a:gd name="T6" fmla="*/ 109 w 241"/>
              <a:gd name="T7" fmla="*/ 263 h 307"/>
              <a:gd name="T8" fmla="*/ 219 w 241"/>
              <a:gd name="T9" fmla="*/ 22 h 307"/>
              <a:gd name="T10" fmla="*/ 87 w 241"/>
              <a:gd name="T11" fmla="*/ 285 h 307"/>
              <a:gd name="T12" fmla="*/ 148 w 241"/>
              <a:gd name="T13" fmla="*/ 241 h 307"/>
              <a:gd name="T14" fmla="*/ 219 w 241"/>
              <a:gd name="T15" fmla="*/ 285 h 307"/>
              <a:gd name="T16" fmla="*/ 49 w 241"/>
              <a:gd name="T17" fmla="*/ 65 h 307"/>
              <a:gd name="T18" fmla="*/ 49 w 241"/>
              <a:gd name="T19" fmla="*/ 44 h 307"/>
              <a:gd name="T20" fmla="*/ 65 w 241"/>
              <a:gd name="T21" fmla="*/ 60 h 307"/>
              <a:gd name="T22" fmla="*/ 49 w 241"/>
              <a:gd name="T23" fmla="*/ 109 h 307"/>
              <a:gd name="T24" fmla="*/ 49 w 241"/>
              <a:gd name="T25" fmla="*/ 87 h 307"/>
              <a:gd name="T26" fmla="*/ 65 w 241"/>
              <a:gd name="T27" fmla="*/ 104 h 307"/>
              <a:gd name="T28" fmla="*/ 49 w 241"/>
              <a:gd name="T29" fmla="*/ 153 h 307"/>
              <a:gd name="T30" fmla="*/ 49 w 241"/>
              <a:gd name="T31" fmla="*/ 131 h 307"/>
              <a:gd name="T32" fmla="*/ 65 w 241"/>
              <a:gd name="T33" fmla="*/ 148 h 307"/>
              <a:gd name="T34" fmla="*/ 49 w 241"/>
              <a:gd name="T35" fmla="*/ 197 h 307"/>
              <a:gd name="T36" fmla="*/ 49 w 241"/>
              <a:gd name="T37" fmla="*/ 175 h 307"/>
              <a:gd name="T38" fmla="*/ 65 w 241"/>
              <a:gd name="T39" fmla="*/ 192 h 307"/>
              <a:gd name="T40" fmla="*/ 49 w 241"/>
              <a:gd name="T41" fmla="*/ 241 h 307"/>
              <a:gd name="T42" fmla="*/ 49 w 241"/>
              <a:gd name="T43" fmla="*/ 219 h 307"/>
              <a:gd name="T44" fmla="*/ 65 w 241"/>
              <a:gd name="T45" fmla="*/ 236 h 307"/>
              <a:gd name="T46" fmla="*/ 93 w 241"/>
              <a:gd name="T47" fmla="*/ 65 h 307"/>
              <a:gd name="T48" fmla="*/ 93 w 241"/>
              <a:gd name="T49" fmla="*/ 44 h 307"/>
              <a:gd name="T50" fmla="*/ 109 w 241"/>
              <a:gd name="T51" fmla="*/ 60 h 307"/>
              <a:gd name="T52" fmla="*/ 93 w 241"/>
              <a:gd name="T53" fmla="*/ 109 h 307"/>
              <a:gd name="T54" fmla="*/ 93 w 241"/>
              <a:gd name="T55" fmla="*/ 87 h 307"/>
              <a:gd name="T56" fmla="*/ 109 w 241"/>
              <a:gd name="T57" fmla="*/ 104 h 307"/>
              <a:gd name="T58" fmla="*/ 93 w 241"/>
              <a:gd name="T59" fmla="*/ 153 h 307"/>
              <a:gd name="T60" fmla="*/ 93 w 241"/>
              <a:gd name="T61" fmla="*/ 131 h 307"/>
              <a:gd name="T62" fmla="*/ 109 w 241"/>
              <a:gd name="T63" fmla="*/ 148 h 307"/>
              <a:gd name="T64" fmla="*/ 93 w 241"/>
              <a:gd name="T65" fmla="*/ 197 h 307"/>
              <a:gd name="T66" fmla="*/ 93 w 241"/>
              <a:gd name="T67" fmla="*/ 175 h 307"/>
              <a:gd name="T68" fmla="*/ 109 w 241"/>
              <a:gd name="T69" fmla="*/ 192 h 307"/>
              <a:gd name="T70" fmla="*/ 137 w 241"/>
              <a:gd name="T71" fmla="*/ 65 h 307"/>
              <a:gd name="T72" fmla="*/ 137 w 241"/>
              <a:gd name="T73" fmla="*/ 44 h 307"/>
              <a:gd name="T74" fmla="*/ 153 w 241"/>
              <a:gd name="T75" fmla="*/ 60 h 307"/>
              <a:gd name="T76" fmla="*/ 137 w 241"/>
              <a:gd name="T77" fmla="*/ 109 h 307"/>
              <a:gd name="T78" fmla="*/ 137 w 241"/>
              <a:gd name="T79" fmla="*/ 87 h 307"/>
              <a:gd name="T80" fmla="*/ 153 w 241"/>
              <a:gd name="T81" fmla="*/ 104 h 307"/>
              <a:gd name="T82" fmla="*/ 137 w 241"/>
              <a:gd name="T83" fmla="*/ 153 h 307"/>
              <a:gd name="T84" fmla="*/ 137 w 241"/>
              <a:gd name="T85" fmla="*/ 131 h 307"/>
              <a:gd name="T86" fmla="*/ 153 w 241"/>
              <a:gd name="T87" fmla="*/ 148 h 307"/>
              <a:gd name="T88" fmla="*/ 137 w 241"/>
              <a:gd name="T89" fmla="*/ 197 h 307"/>
              <a:gd name="T90" fmla="*/ 137 w 241"/>
              <a:gd name="T91" fmla="*/ 175 h 307"/>
              <a:gd name="T92" fmla="*/ 153 w 241"/>
              <a:gd name="T93" fmla="*/ 192 h 307"/>
              <a:gd name="T94" fmla="*/ 181 w 241"/>
              <a:gd name="T95" fmla="*/ 65 h 307"/>
              <a:gd name="T96" fmla="*/ 181 w 241"/>
              <a:gd name="T97" fmla="*/ 44 h 307"/>
              <a:gd name="T98" fmla="*/ 197 w 241"/>
              <a:gd name="T99" fmla="*/ 60 h 307"/>
              <a:gd name="T100" fmla="*/ 181 w 241"/>
              <a:gd name="T101" fmla="*/ 109 h 307"/>
              <a:gd name="T102" fmla="*/ 181 w 241"/>
              <a:gd name="T103" fmla="*/ 87 h 307"/>
              <a:gd name="T104" fmla="*/ 197 w 241"/>
              <a:gd name="T105" fmla="*/ 104 h 307"/>
              <a:gd name="T106" fmla="*/ 181 w 241"/>
              <a:gd name="T107" fmla="*/ 153 h 307"/>
              <a:gd name="T108" fmla="*/ 181 w 241"/>
              <a:gd name="T109" fmla="*/ 131 h 307"/>
              <a:gd name="T110" fmla="*/ 197 w 241"/>
              <a:gd name="T111" fmla="*/ 148 h 307"/>
              <a:gd name="T112" fmla="*/ 181 w 241"/>
              <a:gd name="T113" fmla="*/ 197 h 307"/>
              <a:gd name="T114" fmla="*/ 181 w 241"/>
              <a:gd name="T115" fmla="*/ 175 h 307"/>
              <a:gd name="T116" fmla="*/ 197 w 241"/>
              <a:gd name="T117" fmla="*/ 192 h 307"/>
              <a:gd name="T118" fmla="*/ 181 w 241"/>
              <a:gd name="T119" fmla="*/ 241 h 307"/>
              <a:gd name="T120" fmla="*/ 181 w 241"/>
              <a:gd name="T121" fmla="*/ 219 h 307"/>
              <a:gd name="T122" fmla="*/ 197 w 241"/>
              <a:gd name="T123" fmla="*/ 23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1" h="307">
                <a:moveTo>
                  <a:pt x="109" y="307"/>
                </a:moveTo>
                <a:cubicBezTo>
                  <a:pt x="11" y="307"/>
                  <a:pt x="11" y="307"/>
                  <a:pt x="11" y="307"/>
                </a:cubicBezTo>
                <a:cubicBezTo>
                  <a:pt x="5" y="307"/>
                  <a:pt x="0" y="302"/>
                  <a:pt x="0" y="29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6" y="0"/>
                  <a:pt x="241" y="5"/>
                  <a:pt x="241" y="11"/>
                </a:cubicBezTo>
                <a:cubicBezTo>
                  <a:pt x="241" y="296"/>
                  <a:pt x="241" y="296"/>
                  <a:pt x="241" y="296"/>
                </a:cubicBezTo>
                <a:cubicBezTo>
                  <a:pt x="241" y="302"/>
                  <a:pt x="236" y="307"/>
                  <a:pt x="230" y="307"/>
                </a:cubicBezTo>
                <a:cubicBezTo>
                  <a:pt x="131" y="307"/>
                  <a:pt x="131" y="307"/>
                  <a:pt x="131" y="307"/>
                </a:cubicBezTo>
                <a:cubicBezTo>
                  <a:pt x="131" y="263"/>
                  <a:pt x="131" y="263"/>
                  <a:pt x="131" y="263"/>
                </a:cubicBezTo>
                <a:cubicBezTo>
                  <a:pt x="109" y="263"/>
                  <a:pt x="109" y="263"/>
                  <a:pt x="109" y="263"/>
                </a:cubicBezTo>
                <a:lnTo>
                  <a:pt x="109" y="307"/>
                </a:lnTo>
                <a:close/>
                <a:moveTo>
                  <a:pt x="219" y="285"/>
                </a:moveTo>
                <a:cubicBezTo>
                  <a:pt x="219" y="22"/>
                  <a:pt x="219" y="22"/>
                  <a:pt x="219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85"/>
                  <a:pt x="22" y="285"/>
                  <a:pt x="22" y="285"/>
                </a:cubicBezTo>
                <a:cubicBezTo>
                  <a:pt x="87" y="285"/>
                  <a:pt x="87" y="285"/>
                  <a:pt x="87" y="285"/>
                </a:cubicBezTo>
                <a:cubicBezTo>
                  <a:pt x="87" y="247"/>
                  <a:pt x="87" y="247"/>
                  <a:pt x="87" y="247"/>
                </a:cubicBezTo>
                <a:cubicBezTo>
                  <a:pt x="87" y="244"/>
                  <a:pt x="90" y="241"/>
                  <a:pt x="93" y="241"/>
                </a:cubicBezTo>
                <a:cubicBezTo>
                  <a:pt x="148" y="241"/>
                  <a:pt x="148" y="241"/>
                  <a:pt x="148" y="241"/>
                </a:cubicBezTo>
                <a:cubicBezTo>
                  <a:pt x="151" y="241"/>
                  <a:pt x="153" y="244"/>
                  <a:pt x="153" y="247"/>
                </a:cubicBezTo>
                <a:cubicBezTo>
                  <a:pt x="153" y="285"/>
                  <a:pt x="153" y="285"/>
                  <a:pt x="153" y="285"/>
                </a:cubicBezTo>
                <a:lnTo>
                  <a:pt x="219" y="285"/>
                </a:lnTo>
                <a:close/>
                <a:moveTo>
                  <a:pt x="65" y="60"/>
                </a:moveTo>
                <a:cubicBezTo>
                  <a:pt x="65" y="63"/>
                  <a:pt x="63" y="65"/>
                  <a:pt x="60" y="65"/>
                </a:cubicBezTo>
                <a:cubicBezTo>
                  <a:pt x="49" y="65"/>
                  <a:pt x="49" y="65"/>
                  <a:pt x="49" y="65"/>
                </a:cubicBezTo>
                <a:cubicBezTo>
                  <a:pt x="46" y="65"/>
                  <a:pt x="44" y="63"/>
                  <a:pt x="44" y="60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6"/>
                  <a:pt x="46" y="44"/>
                  <a:pt x="49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3" y="44"/>
                  <a:pt x="65" y="46"/>
                  <a:pt x="65" y="49"/>
                </a:cubicBezTo>
                <a:lnTo>
                  <a:pt x="65" y="60"/>
                </a:lnTo>
                <a:close/>
                <a:moveTo>
                  <a:pt x="65" y="104"/>
                </a:moveTo>
                <a:cubicBezTo>
                  <a:pt x="65" y="107"/>
                  <a:pt x="63" y="109"/>
                  <a:pt x="60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6" y="109"/>
                  <a:pt x="44" y="107"/>
                  <a:pt x="44" y="104"/>
                </a:cubicBezTo>
                <a:cubicBezTo>
                  <a:pt x="44" y="93"/>
                  <a:pt x="44" y="93"/>
                  <a:pt x="44" y="93"/>
                </a:cubicBezTo>
                <a:cubicBezTo>
                  <a:pt x="44" y="90"/>
                  <a:pt x="46" y="87"/>
                  <a:pt x="49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3" y="87"/>
                  <a:pt x="65" y="90"/>
                  <a:pt x="65" y="93"/>
                </a:cubicBezTo>
                <a:lnTo>
                  <a:pt x="65" y="104"/>
                </a:lnTo>
                <a:close/>
                <a:moveTo>
                  <a:pt x="65" y="148"/>
                </a:moveTo>
                <a:cubicBezTo>
                  <a:pt x="65" y="151"/>
                  <a:pt x="63" y="153"/>
                  <a:pt x="60" y="153"/>
                </a:cubicBezTo>
                <a:cubicBezTo>
                  <a:pt x="49" y="153"/>
                  <a:pt x="49" y="153"/>
                  <a:pt x="49" y="153"/>
                </a:cubicBezTo>
                <a:cubicBezTo>
                  <a:pt x="46" y="153"/>
                  <a:pt x="44" y="151"/>
                  <a:pt x="44" y="148"/>
                </a:cubicBezTo>
                <a:cubicBezTo>
                  <a:pt x="44" y="137"/>
                  <a:pt x="44" y="137"/>
                  <a:pt x="44" y="137"/>
                </a:cubicBezTo>
                <a:cubicBezTo>
                  <a:pt x="44" y="134"/>
                  <a:pt x="46" y="131"/>
                  <a:pt x="49" y="131"/>
                </a:cubicBezTo>
                <a:cubicBezTo>
                  <a:pt x="60" y="131"/>
                  <a:pt x="60" y="131"/>
                  <a:pt x="60" y="131"/>
                </a:cubicBezTo>
                <a:cubicBezTo>
                  <a:pt x="63" y="131"/>
                  <a:pt x="65" y="134"/>
                  <a:pt x="65" y="137"/>
                </a:cubicBezTo>
                <a:lnTo>
                  <a:pt x="65" y="148"/>
                </a:lnTo>
                <a:close/>
                <a:moveTo>
                  <a:pt x="65" y="192"/>
                </a:moveTo>
                <a:cubicBezTo>
                  <a:pt x="65" y="195"/>
                  <a:pt x="63" y="197"/>
                  <a:pt x="60" y="197"/>
                </a:cubicBezTo>
                <a:cubicBezTo>
                  <a:pt x="49" y="197"/>
                  <a:pt x="49" y="197"/>
                  <a:pt x="49" y="197"/>
                </a:cubicBezTo>
                <a:cubicBezTo>
                  <a:pt x="46" y="197"/>
                  <a:pt x="44" y="195"/>
                  <a:pt x="44" y="192"/>
                </a:cubicBezTo>
                <a:cubicBezTo>
                  <a:pt x="44" y="181"/>
                  <a:pt x="44" y="181"/>
                  <a:pt x="44" y="181"/>
                </a:cubicBezTo>
                <a:cubicBezTo>
                  <a:pt x="44" y="178"/>
                  <a:pt x="46" y="175"/>
                  <a:pt x="49" y="175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3" y="175"/>
                  <a:pt x="65" y="178"/>
                  <a:pt x="65" y="181"/>
                </a:cubicBezTo>
                <a:lnTo>
                  <a:pt x="65" y="192"/>
                </a:lnTo>
                <a:close/>
                <a:moveTo>
                  <a:pt x="65" y="236"/>
                </a:moveTo>
                <a:cubicBezTo>
                  <a:pt x="65" y="238"/>
                  <a:pt x="63" y="241"/>
                  <a:pt x="60" y="241"/>
                </a:cubicBezTo>
                <a:cubicBezTo>
                  <a:pt x="49" y="241"/>
                  <a:pt x="49" y="241"/>
                  <a:pt x="49" y="241"/>
                </a:cubicBezTo>
                <a:cubicBezTo>
                  <a:pt x="46" y="241"/>
                  <a:pt x="44" y="238"/>
                  <a:pt x="44" y="236"/>
                </a:cubicBezTo>
                <a:cubicBezTo>
                  <a:pt x="44" y="225"/>
                  <a:pt x="44" y="225"/>
                  <a:pt x="44" y="225"/>
                </a:cubicBezTo>
                <a:cubicBezTo>
                  <a:pt x="44" y="222"/>
                  <a:pt x="46" y="219"/>
                  <a:pt x="49" y="219"/>
                </a:cubicBezTo>
                <a:cubicBezTo>
                  <a:pt x="60" y="219"/>
                  <a:pt x="60" y="219"/>
                  <a:pt x="60" y="219"/>
                </a:cubicBezTo>
                <a:cubicBezTo>
                  <a:pt x="63" y="219"/>
                  <a:pt x="65" y="222"/>
                  <a:pt x="65" y="225"/>
                </a:cubicBezTo>
                <a:lnTo>
                  <a:pt x="65" y="236"/>
                </a:lnTo>
                <a:close/>
                <a:moveTo>
                  <a:pt x="109" y="60"/>
                </a:moveTo>
                <a:cubicBezTo>
                  <a:pt x="109" y="63"/>
                  <a:pt x="107" y="65"/>
                  <a:pt x="104" y="65"/>
                </a:cubicBezTo>
                <a:cubicBezTo>
                  <a:pt x="93" y="65"/>
                  <a:pt x="93" y="65"/>
                  <a:pt x="93" y="65"/>
                </a:cubicBezTo>
                <a:cubicBezTo>
                  <a:pt x="90" y="65"/>
                  <a:pt x="87" y="63"/>
                  <a:pt x="87" y="60"/>
                </a:cubicBezTo>
                <a:cubicBezTo>
                  <a:pt x="87" y="49"/>
                  <a:pt x="87" y="49"/>
                  <a:pt x="87" y="49"/>
                </a:cubicBezTo>
                <a:cubicBezTo>
                  <a:pt x="87" y="46"/>
                  <a:pt x="90" y="44"/>
                  <a:pt x="93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09" y="46"/>
                  <a:pt x="109" y="49"/>
                </a:cubicBezTo>
                <a:lnTo>
                  <a:pt x="109" y="60"/>
                </a:lnTo>
                <a:close/>
                <a:moveTo>
                  <a:pt x="109" y="104"/>
                </a:moveTo>
                <a:cubicBezTo>
                  <a:pt x="109" y="107"/>
                  <a:pt x="107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0" y="109"/>
                  <a:pt x="87" y="107"/>
                  <a:pt x="87" y="104"/>
                </a:cubicBezTo>
                <a:cubicBezTo>
                  <a:pt x="87" y="93"/>
                  <a:pt x="87" y="93"/>
                  <a:pt x="87" y="93"/>
                </a:cubicBezTo>
                <a:cubicBezTo>
                  <a:pt x="87" y="90"/>
                  <a:pt x="90" y="87"/>
                  <a:pt x="93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9" y="90"/>
                  <a:pt x="109" y="93"/>
                </a:cubicBezTo>
                <a:lnTo>
                  <a:pt x="109" y="104"/>
                </a:lnTo>
                <a:close/>
                <a:moveTo>
                  <a:pt x="109" y="148"/>
                </a:moveTo>
                <a:cubicBezTo>
                  <a:pt x="109" y="151"/>
                  <a:pt x="107" y="153"/>
                  <a:pt x="104" y="153"/>
                </a:cubicBezTo>
                <a:cubicBezTo>
                  <a:pt x="93" y="153"/>
                  <a:pt x="93" y="153"/>
                  <a:pt x="93" y="153"/>
                </a:cubicBezTo>
                <a:cubicBezTo>
                  <a:pt x="90" y="153"/>
                  <a:pt x="87" y="151"/>
                  <a:pt x="87" y="148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90" y="131"/>
                  <a:pt x="93" y="131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7" y="131"/>
                  <a:pt x="109" y="134"/>
                  <a:pt x="109" y="137"/>
                </a:cubicBezTo>
                <a:lnTo>
                  <a:pt x="109" y="148"/>
                </a:lnTo>
                <a:close/>
                <a:moveTo>
                  <a:pt x="109" y="192"/>
                </a:moveTo>
                <a:cubicBezTo>
                  <a:pt x="109" y="195"/>
                  <a:pt x="107" y="197"/>
                  <a:pt x="104" y="197"/>
                </a:cubicBezTo>
                <a:cubicBezTo>
                  <a:pt x="93" y="197"/>
                  <a:pt x="93" y="197"/>
                  <a:pt x="93" y="197"/>
                </a:cubicBezTo>
                <a:cubicBezTo>
                  <a:pt x="90" y="197"/>
                  <a:pt x="87" y="195"/>
                  <a:pt x="87" y="192"/>
                </a:cubicBezTo>
                <a:cubicBezTo>
                  <a:pt x="87" y="181"/>
                  <a:pt x="87" y="181"/>
                  <a:pt x="87" y="181"/>
                </a:cubicBezTo>
                <a:cubicBezTo>
                  <a:pt x="87" y="178"/>
                  <a:pt x="90" y="175"/>
                  <a:pt x="93" y="175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7" y="175"/>
                  <a:pt x="109" y="178"/>
                  <a:pt x="109" y="181"/>
                </a:cubicBezTo>
                <a:lnTo>
                  <a:pt x="109" y="192"/>
                </a:lnTo>
                <a:close/>
                <a:moveTo>
                  <a:pt x="153" y="60"/>
                </a:moveTo>
                <a:cubicBezTo>
                  <a:pt x="153" y="63"/>
                  <a:pt x="151" y="65"/>
                  <a:pt x="148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4" y="65"/>
                  <a:pt x="131" y="63"/>
                  <a:pt x="131" y="60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31" y="46"/>
                  <a:pt x="134" y="44"/>
                  <a:pt x="13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51" y="44"/>
                  <a:pt x="153" y="46"/>
                  <a:pt x="153" y="49"/>
                </a:cubicBezTo>
                <a:lnTo>
                  <a:pt x="153" y="60"/>
                </a:lnTo>
                <a:close/>
                <a:moveTo>
                  <a:pt x="153" y="104"/>
                </a:moveTo>
                <a:cubicBezTo>
                  <a:pt x="153" y="107"/>
                  <a:pt x="151" y="109"/>
                  <a:pt x="148" y="109"/>
                </a:cubicBezTo>
                <a:cubicBezTo>
                  <a:pt x="137" y="109"/>
                  <a:pt x="137" y="109"/>
                  <a:pt x="137" y="109"/>
                </a:cubicBezTo>
                <a:cubicBezTo>
                  <a:pt x="134" y="109"/>
                  <a:pt x="131" y="107"/>
                  <a:pt x="131" y="104"/>
                </a:cubicBezTo>
                <a:cubicBezTo>
                  <a:pt x="131" y="93"/>
                  <a:pt x="131" y="93"/>
                  <a:pt x="131" y="93"/>
                </a:cubicBezTo>
                <a:cubicBezTo>
                  <a:pt x="131" y="90"/>
                  <a:pt x="134" y="87"/>
                  <a:pt x="137" y="87"/>
                </a:cubicBezTo>
                <a:cubicBezTo>
                  <a:pt x="148" y="87"/>
                  <a:pt x="148" y="87"/>
                  <a:pt x="148" y="87"/>
                </a:cubicBezTo>
                <a:cubicBezTo>
                  <a:pt x="151" y="87"/>
                  <a:pt x="153" y="90"/>
                  <a:pt x="153" y="93"/>
                </a:cubicBezTo>
                <a:lnTo>
                  <a:pt x="153" y="104"/>
                </a:lnTo>
                <a:close/>
                <a:moveTo>
                  <a:pt x="153" y="148"/>
                </a:moveTo>
                <a:cubicBezTo>
                  <a:pt x="153" y="151"/>
                  <a:pt x="151" y="153"/>
                  <a:pt x="148" y="153"/>
                </a:cubicBezTo>
                <a:cubicBezTo>
                  <a:pt x="137" y="153"/>
                  <a:pt x="137" y="153"/>
                  <a:pt x="137" y="153"/>
                </a:cubicBezTo>
                <a:cubicBezTo>
                  <a:pt x="134" y="153"/>
                  <a:pt x="131" y="151"/>
                  <a:pt x="131" y="148"/>
                </a:cubicBezTo>
                <a:cubicBezTo>
                  <a:pt x="131" y="137"/>
                  <a:pt x="131" y="137"/>
                  <a:pt x="131" y="137"/>
                </a:cubicBezTo>
                <a:cubicBezTo>
                  <a:pt x="131" y="134"/>
                  <a:pt x="134" y="131"/>
                  <a:pt x="137" y="131"/>
                </a:cubicBezTo>
                <a:cubicBezTo>
                  <a:pt x="148" y="131"/>
                  <a:pt x="148" y="131"/>
                  <a:pt x="148" y="131"/>
                </a:cubicBezTo>
                <a:cubicBezTo>
                  <a:pt x="151" y="131"/>
                  <a:pt x="153" y="134"/>
                  <a:pt x="153" y="137"/>
                </a:cubicBezTo>
                <a:lnTo>
                  <a:pt x="153" y="148"/>
                </a:lnTo>
                <a:close/>
                <a:moveTo>
                  <a:pt x="153" y="192"/>
                </a:moveTo>
                <a:cubicBezTo>
                  <a:pt x="153" y="195"/>
                  <a:pt x="151" y="197"/>
                  <a:pt x="148" y="197"/>
                </a:cubicBezTo>
                <a:cubicBezTo>
                  <a:pt x="137" y="197"/>
                  <a:pt x="137" y="197"/>
                  <a:pt x="137" y="197"/>
                </a:cubicBezTo>
                <a:cubicBezTo>
                  <a:pt x="134" y="197"/>
                  <a:pt x="131" y="195"/>
                  <a:pt x="131" y="192"/>
                </a:cubicBezTo>
                <a:cubicBezTo>
                  <a:pt x="131" y="181"/>
                  <a:pt x="131" y="181"/>
                  <a:pt x="131" y="181"/>
                </a:cubicBezTo>
                <a:cubicBezTo>
                  <a:pt x="131" y="178"/>
                  <a:pt x="134" y="175"/>
                  <a:pt x="137" y="175"/>
                </a:cubicBezTo>
                <a:cubicBezTo>
                  <a:pt x="148" y="175"/>
                  <a:pt x="148" y="175"/>
                  <a:pt x="148" y="175"/>
                </a:cubicBezTo>
                <a:cubicBezTo>
                  <a:pt x="151" y="175"/>
                  <a:pt x="153" y="178"/>
                  <a:pt x="153" y="181"/>
                </a:cubicBezTo>
                <a:lnTo>
                  <a:pt x="153" y="192"/>
                </a:lnTo>
                <a:close/>
                <a:moveTo>
                  <a:pt x="197" y="60"/>
                </a:moveTo>
                <a:cubicBezTo>
                  <a:pt x="197" y="63"/>
                  <a:pt x="195" y="65"/>
                  <a:pt x="192" y="65"/>
                </a:cubicBezTo>
                <a:cubicBezTo>
                  <a:pt x="181" y="65"/>
                  <a:pt x="181" y="65"/>
                  <a:pt x="181" y="65"/>
                </a:cubicBezTo>
                <a:cubicBezTo>
                  <a:pt x="178" y="65"/>
                  <a:pt x="175" y="63"/>
                  <a:pt x="175" y="6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6"/>
                  <a:pt x="178" y="44"/>
                  <a:pt x="181" y="44"/>
                </a:cubicBezTo>
                <a:cubicBezTo>
                  <a:pt x="192" y="44"/>
                  <a:pt x="192" y="44"/>
                  <a:pt x="192" y="44"/>
                </a:cubicBezTo>
                <a:cubicBezTo>
                  <a:pt x="195" y="44"/>
                  <a:pt x="197" y="46"/>
                  <a:pt x="197" y="49"/>
                </a:cubicBezTo>
                <a:lnTo>
                  <a:pt x="197" y="60"/>
                </a:lnTo>
                <a:close/>
                <a:moveTo>
                  <a:pt x="197" y="104"/>
                </a:moveTo>
                <a:cubicBezTo>
                  <a:pt x="197" y="107"/>
                  <a:pt x="195" y="109"/>
                  <a:pt x="192" y="109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78" y="109"/>
                  <a:pt x="175" y="107"/>
                  <a:pt x="175" y="104"/>
                </a:cubicBezTo>
                <a:cubicBezTo>
                  <a:pt x="175" y="93"/>
                  <a:pt x="175" y="93"/>
                  <a:pt x="175" y="93"/>
                </a:cubicBezTo>
                <a:cubicBezTo>
                  <a:pt x="175" y="90"/>
                  <a:pt x="178" y="87"/>
                  <a:pt x="181" y="87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5" y="87"/>
                  <a:pt x="197" y="90"/>
                  <a:pt x="197" y="93"/>
                </a:cubicBezTo>
                <a:lnTo>
                  <a:pt x="197" y="104"/>
                </a:lnTo>
                <a:close/>
                <a:moveTo>
                  <a:pt x="197" y="148"/>
                </a:moveTo>
                <a:cubicBezTo>
                  <a:pt x="197" y="151"/>
                  <a:pt x="195" y="153"/>
                  <a:pt x="192" y="153"/>
                </a:cubicBezTo>
                <a:cubicBezTo>
                  <a:pt x="181" y="153"/>
                  <a:pt x="181" y="153"/>
                  <a:pt x="181" y="153"/>
                </a:cubicBezTo>
                <a:cubicBezTo>
                  <a:pt x="178" y="153"/>
                  <a:pt x="175" y="151"/>
                  <a:pt x="175" y="148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4"/>
                  <a:pt x="178" y="131"/>
                  <a:pt x="181" y="131"/>
                </a:cubicBezTo>
                <a:cubicBezTo>
                  <a:pt x="192" y="131"/>
                  <a:pt x="192" y="131"/>
                  <a:pt x="192" y="131"/>
                </a:cubicBezTo>
                <a:cubicBezTo>
                  <a:pt x="195" y="131"/>
                  <a:pt x="197" y="134"/>
                  <a:pt x="197" y="137"/>
                </a:cubicBezTo>
                <a:lnTo>
                  <a:pt x="197" y="148"/>
                </a:lnTo>
                <a:close/>
                <a:moveTo>
                  <a:pt x="197" y="192"/>
                </a:moveTo>
                <a:cubicBezTo>
                  <a:pt x="197" y="195"/>
                  <a:pt x="195" y="197"/>
                  <a:pt x="192" y="197"/>
                </a:cubicBezTo>
                <a:cubicBezTo>
                  <a:pt x="181" y="197"/>
                  <a:pt x="181" y="197"/>
                  <a:pt x="181" y="197"/>
                </a:cubicBezTo>
                <a:cubicBezTo>
                  <a:pt x="178" y="197"/>
                  <a:pt x="175" y="195"/>
                  <a:pt x="175" y="192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75" y="178"/>
                  <a:pt x="178" y="175"/>
                  <a:pt x="181" y="175"/>
                </a:cubicBezTo>
                <a:cubicBezTo>
                  <a:pt x="192" y="175"/>
                  <a:pt x="192" y="175"/>
                  <a:pt x="192" y="175"/>
                </a:cubicBezTo>
                <a:cubicBezTo>
                  <a:pt x="195" y="175"/>
                  <a:pt x="197" y="178"/>
                  <a:pt x="197" y="181"/>
                </a:cubicBezTo>
                <a:lnTo>
                  <a:pt x="197" y="192"/>
                </a:lnTo>
                <a:close/>
                <a:moveTo>
                  <a:pt x="197" y="236"/>
                </a:moveTo>
                <a:cubicBezTo>
                  <a:pt x="197" y="238"/>
                  <a:pt x="195" y="241"/>
                  <a:pt x="192" y="241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78" y="241"/>
                  <a:pt x="175" y="238"/>
                  <a:pt x="175" y="236"/>
                </a:cubicBezTo>
                <a:cubicBezTo>
                  <a:pt x="175" y="225"/>
                  <a:pt x="175" y="225"/>
                  <a:pt x="175" y="225"/>
                </a:cubicBezTo>
                <a:cubicBezTo>
                  <a:pt x="175" y="222"/>
                  <a:pt x="178" y="219"/>
                  <a:pt x="181" y="219"/>
                </a:cubicBezTo>
                <a:cubicBezTo>
                  <a:pt x="192" y="219"/>
                  <a:pt x="192" y="219"/>
                  <a:pt x="192" y="219"/>
                </a:cubicBezTo>
                <a:cubicBezTo>
                  <a:pt x="195" y="219"/>
                  <a:pt x="197" y="222"/>
                  <a:pt x="197" y="225"/>
                </a:cubicBezTo>
                <a:lnTo>
                  <a:pt x="197" y="236"/>
                </a:lnTo>
                <a:close/>
              </a:path>
            </a:pathLst>
          </a:custGeom>
          <a:solidFill>
            <a:srgbClr val="374B0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library of Assystem / </a:t>
            </a:r>
            <a:r>
              <a:rPr lang="en-US" i="1" dirty="0" err="1"/>
              <a:t>Bibliothèque</a:t>
            </a:r>
            <a:r>
              <a:rPr lang="en-US" i="1" dirty="0"/>
              <a:t> de </a:t>
            </a:r>
            <a:r>
              <a:rPr lang="en-US" i="1" dirty="0" err="1"/>
              <a:t>pictos</a:t>
            </a:r>
            <a:r>
              <a:rPr lang="en-US" i="1" dirty="0"/>
              <a:t> Assystem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2393727" y="1292894"/>
            <a:ext cx="2037999" cy="51604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68313" y="1105945"/>
            <a:ext cx="1655415" cy="53473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8313" y="842028"/>
            <a:ext cx="1655415" cy="609398"/>
          </a:xfrm>
          <a:prstGeom prst="rect">
            <a:avLst/>
          </a:prstGeom>
          <a:solidFill>
            <a:schemeClr val="tx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323" y="842028"/>
            <a:ext cx="147539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>
                <a:latin typeface="+mn-lt"/>
              </a:rPr>
              <a:t>USE THE ICONS</a:t>
            </a:r>
          </a:p>
          <a:p>
            <a:pPr algn="ctr"/>
            <a:r>
              <a:rPr lang="ro-RO" sz="1600" dirty="0">
                <a:latin typeface="+mn-lt"/>
              </a:rPr>
              <a:t>AT ANY SIZE</a:t>
            </a:r>
            <a:endParaRPr lang="en-US" sz="16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20" y="1772816"/>
            <a:ext cx="180000" cy="145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20" y="2156572"/>
            <a:ext cx="360000" cy="29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20" y="2687469"/>
            <a:ext cx="720000" cy="582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0" y="3506751"/>
            <a:ext cx="1080000" cy="87308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2393727" y="842028"/>
            <a:ext cx="2037999" cy="610706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656" y="842682"/>
            <a:ext cx="194814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>
                <a:latin typeface="+mn-lt"/>
              </a:rPr>
              <a:t>USE THE ICONS WITH</a:t>
            </a:r>
          </a:p>
          <a:p>
            <a:pPr algn="ctr"/>
            <a:r>
              <a:rPr lang="ro-RO" sz="1600" dirty="0">
                <a:latin typeface="+mn-lt"/>
              </a:rPr>
              <a:t>ANY COLOUR</a:t>
            </a:r>
            <a:endParaRPr lang="en-US" sz="1600" dirty="0">
              <a:latin typeface="+mn-lt"/>
            </a:endParaRPr>
          </a:p>
        </p:txBody>
      </p:sp>
      <p:sp>
        <p:nvSpPr>
          <p:cNvPr id="24" name="Freeform 75"/>
          <p:cNvSpPr>
            <a:spLocks noChangeAspect="1"/>
          </p:cNvSpPr>
          <p:nvPr/>
        </p:nvSpPr>
        <p:spPr bwMode="auto">
          <a:xfrm>
            <a:off x="3160726" y="1830878"/>
            <a:ext cx="504000" cy="234462"/>
          </a:xfrm>
          <a:custGeom>
            <a:avLst/>
            <a:gdLst>
              <a:gd name="T0" fmla="*/ 206 w 211"/>
              <a:gd name="T1" fmla="*/ 25 h 99"/>
              <a:gd name="T2" fmla="*/ 190 w 211"/>
              <a:gd name="T3" fmla="*/ 25 h 99"/>
              <a:gd name="T4" fmla="*/ 186 w 211"/>
              <a:gd name="T5" fmla="*/ 21 h 99"/>
              <a:gd name="T6" fmla="*/ 186 w 211"/>
              <a:gd name="T7" fmla="*/ 5 h 99"/>
              <a:gd name="T8" fmla="*/ 181 w 211"/>
              <a:gd name="T9" fmla="*/ 0 h 99"/>
              <a:gd name="T10" fmla="*/ 4 w 211"/>
              <a:gd name="T11" fmla="*/ 0 h 99"/>
              <a:gd name="T12" fmla="*/ 0 w 211"/>
              <a:gd name="T13" fmla="*/ 5 h 99"/>
              <a:gd name="T14" fmla="*/ 0 w 211"/>
              <a:gd name="T15" fmla="*/ 95 h 99"/>
              <a:gd name="T16" fmla="*/ 4 w 211"/>
              <a:gd name="T17" fmla="*/ 99 h 99"/>
              <a:gd name="T18" fmla="*/ 181 w 211"/>
              <a:gd name="T19" fmla="*/ 99 h 99"/>
              <a:gd name="T20" fmla="*/ 186 w 211"/>
              <a:gd name="T21" fmla="*/ 95 h 99"/>
              <a:gd name="T22" fmla="*/ 186 w 211"/>
              <a:gd name="T23" fmla="*/ 79 h 99"/>
              <a:gd name="T24" fmla="*/ 190 w 211"/>
              <a:gd name="T25" fmla="*/ 74 h 99"/>
              <a:gd name="T26" fmla="*/ 206 w 211"/>
              <a:gd name="T27" fmla="*/ 74 h 99"/>
              <a:gd name="T28" fmla="*/ 211 w 211"/>
              <a:gd name="T29" fmla="*/ 70 h 99"/>
              <a:gd name="T30" fmla="*/ 211 w 211"/>
              <a:gd name="T31" fmla="*/ 30 h 99"/>
              <a:gd name="T32" fmla="*/ 206 w 211"/>
              <a:gd name="T33" fmla="*/ 2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1" h="99">
                <a:moveTo>
                  <a:pt x="206" y="25"/>
                </a:moveTo>
                <a:cubicBezTo>
                  <a:pt x="190" y="25"/>
                  <a:pt x="190" y="25"/>
                  <a:pt x="190" y="25"/>
                </a:cubicBezTo>
                <a:cubicBezTo>
                  <a:pt x="188" y="25"/>
                  <a:pt x="186" y="23"/>
                  <a:pt x="186" y="21"/>
                </a:cubicBezTo>
                <a:cubicBezTo>
                  <a:pt x="186" y="5"/>
                  <a:pt x="186" y="5"/>
                  <a:pt x="186" y="5"/>
                </a:cubicBezTo>
                <a:cubicBezTo>
                  <a:pt x="186" y="2"/>
                  <a:pt x="184" y="0"/>
                  <a:pt x="18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7"/>
                  <a:pt x="2" y="99"/>
                  <a:pt x="4" y="99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84" y="99"/>
                  <a:pt x="186" y="97"/>
                  <a:pt x="186" y="95"/>
                </a:cubicBezTo>
                <a:cubicBezTo>
                  <a:pt x="186" y="79"/>
                  <a:pt x="186" y="79"/>
                  <a:pt x="186" y="79"/>
                </a:cubicBezTo>
                <a:cubicBezTo>
                  <a:pt x="186" y="76"/>
                  <a:pt x="188" y="74"/>
                  <a:pt x="190" y="74"/>
                </a:cubicBezTo>
                <a:cubicBezTo>
                  <a:pt x="206" y="74"/>
                  <a:pt x="206" y="74"/>
                  <a:pt x="206" y="74"/>
                </a:cubicBezTo>
                <a:cubicBezTo>
                  <a:pt x="209" y="74"/>
                  <a:pt x="211" y="72"/>
                  <a:pt x="211" y="70"/>
                </a:cubicBezTo>
                <a:cubicBezTo>
                  <a:pt x="211" y="30"/>
                  <a:pt x="211" y="30"/>
                  <a:pt x="211" y="30"/>
                </a:cubicBezTo>
                <a:cubicBezTo>
                  <a:pt x="211" y="27"/>
                  <a:pt x="209" y="25"/>
                  <a:pt x="206" y="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3160726" y="2350450"/>
            <a:ext cx="504000" cy="234462"/>
            <a:chOff x="2663825" y="3643313"/>
            <a:chExt cx="433388" cy="201613"/>
          </a:xfrm>
          <a:solidFill>
            <a:schemeClr val="bg1">
              <a:lumMod val="65000"/>
            </a:schemeClr>
          </a:solidFill>
        </p:grpSpPr>
        <p:sp>
          <p:nvSpPr>
            <p:cNvPr id="26" name="Rectangle 114"/>
            <p:cNvSpPr>
              <a:spLocks noChangeArrowheads="1"/>
            </p:cNvSpPr>
            <p:nvPr/>
          </p:nvSpPr>
          <p:spPr bwMode="auto">
            <a:xfrm>
              <a:off x="2677592" y="3660776"/>
              <a:ext cx="259283" cy="160337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o-RO" dirty="0"/>
            </a:p>
            <a:p>
              <a:endParaRPr lang="en-US" dirty="0"/>
            </a:p>
          </p:txBody>
        </p:sp>
        <p:sp>
          <p:nvSpPr>
            <p:cNvPr id="27" name="Freeform 115"/>
            <p:cNvSpPr>
              <a:spLocks noEditPoints="1"/>
            </p:cNvSpPr>
            <p:nvPr/>
          </p:nvSpPr>
          <p:spPr bwMode="auto">
            <a:xfrm>
              <a:off x="2663825" y="3643313"/>
              <a:ext cx="433388" cy="201613"/>
            </a:xfrm>
            <a:custGeom>
              <a:avLst/>
              <a:gdLst>
                <a:gd name="T0" fmla="*/ 206 w 211"/>
                <a:gd name="T1" fmla="*/ 25 h 99"/>
                <a:gd name="T2" fmla="*/ 190 w 211"/>
                <a:gd name="T3" fmla="*/ 25 h 99"/>
                <a:gd name="T4" fmla="*/ 186 w 211"/>
                <a:gd name="T5" fmla="*/ 20 h 99"/>
                <a:gd name="T6" fmla="*/ 186 w 211"/>
                <a:gd name="T7" fmla="*/ 5 h 99"/>
                <a:gd name="T8" fmla="*/ 181 w 211"/>
                <a:gd name="T9" fmla="*/ 0 h 99"/>
                <a:gd name="T10" fmla="*/ 4 w 211"/>
                <a:gd name="T11" fmla="*/ 0 h 99"/>
                <a:gd name="T12" fmla="*/ 0 w 211"/>
                <a:gd name="T13" fmla="*/ 5 h 99"/>
                <a:gd name="T14" fmla="*/ 0 w 211"/>
                <a:gd name="T15" fmla="*/ 94 h 99"/>
                <a:gd name="T16" fmla="*/ 4 w 211"/>
                <a:gd name="T17" fmla="*/ 99 h 99"/>
                <a:gd name="T18" fmla="*/ 181 w 211"/>
                <a:gd name="T19" fmla="*/ 99 h 99"/>
                <a:gd name="T20" fmla="*/ 186 w 211"/>
                <a:gd name="T21" fmla="*/ 94 h 99"/>
                <a:gd name="T22" fmla="*/ 186 w 211"/>
                <a:gd name="T23" fmla="*/ 79 h 99"/>
                <a:gd name="T24" fmla="*/ 190 w 211"/>
                <a:gd name="T25" fmla="*/ 74 h 99"/>
                <a:gd name="T26" fmla="*/ 206 w 211"/>
                <a:gd name="T27" fmla="*/ 74 h 99"/>
                <a:gd name="T28" fmla="*/ 211 w 211"/>
                <a:gd name="T29" fmla="*/ 70 h 99"/>
                <a:gd name="T30" fmla="*/ 211 w 211"/>
                <a:gd name="T31" fmla="*/ 30 h 99"/>
                <a:gd name="T32" fmla="*/ 206 w 211"/>
                <a:gd name="T33" fmla="*/ 25 h 99"/>
                <a:gd name="T34" fmla="*/ 174 w 211"/>
                <a:gd name="T35" fmla="*/ 13 h 99"/>
                <a:gd name="T36" fmla="*/ 174 w 211"/>
                <a:gd name="T37" fmla="*/ 87 h 99"/>
                <a:gd name="T38" fmla="*/ 12 w 211"/>
                <a:gd name="T39" fmla="*/ 87 h 99"/>
                <a:gd name="T40" fmla="*/ 12 w 211"/>
                <a:gd name="T41" fmla="*/ 13 h 99"/>
                <a:gd name="T42" fmla="*/ 174 w 211"/>
                <a:gd name="T43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" h="99">
                  <a:moveTo>
                    <a:pt x="206" y="25"/>
                  </a:moveTo>
                  <a:cubicBezTo>
                    <a:pt x="190" y="25"/>
                    <a:pt x="190" y="25"/>
                    <a:pt x="190" y="25"/>
                  </a:cubicBezTo>
                  <a:cubicBezTo>
                    <a:pt x="188" y="25"/>
                    <a:pt x="186" y="23"/>
                    <a:pt x="186" y="20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2"/>
                    <a:pt x="184" y="0"/>
                    <a:pt x="18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9"/>
                    <a:pt x="4" y="99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84" y="99"/>
                    <a:pt x="186" y="97"/>
                    <a:pt x="186" y="94"/>
                  </a:cubicBezTo>
                  <a:cubicBezTo>
                    <a:pt x="186" y="79"/>
                    <a:pt x="186" y="79"/>
                    <a:pt x="186" y="79"/>
                  </a:cubicBezTo>
                  <a:cubicBezTo>
                    <a:pt x="186" y="76"/>
                    <a:pt x="188" y="74"/>
                    <a:pt x="190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9" y="74"/>
                    <a:pt x="211" y="72"/>
                    <a:pt x="211" y="70"/>
                  </a:cubicBezTo>
                  <a:cubicBezTo>
                    <a:pt x="211" y="30"/>
                    <a:pt x="211" y="30"/>
                    <a:pt x="211" y="30"/>
                  </a:cubicBezTo>
                  <a:cubicBezTo>
                    <a:pt x="211" y="27"/>
                    <a:pt x="209" y="25"/>
                    <a:pt x="206" y="25"/>
                  </a:cubicBezTo>
                  <a:close/>
                  <a:moveTo>
                    <a:pt x="174" y="13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74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3164374" y="2870022"/>
            <a:ext cx="504000" cy="236307"/>
            <a:chOff x="2659063" y="4203701"/>
            <a:chExt cx="433388" cy="203200"/>
          </a:xfrm>
          <a:solidFill>
            <a:schemeClr val="bg1">
              <a:lumMod val="65000"/>
            </a:schemeClr>
          </a:solidFill>
        </p:grpSpPr>
        <p:sp>
          <p:nvSpPr>
            <p:cNvPr id="29" name="Rectangle 119"/>
            <p:cNvSpPr>
              <a:spLocks noChangeArrowheads="1"/>
            </p:cNvSpPr>
            <p:nvPr/>
          </p:nvSpPr>
          <p:spPr bwMode="auto">
            <a:xfrm>
              <a:off x="2678113" y="4222751"/>
              <a:ext cx="171450" cy="169863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0"/>
            <p:cNvSpPr>
              <a:spLocks noEditPoints="1"/>
            </p:cNvSpPr>
            <p:nvPr/>
          </p:nvSpPr>
          <p:spPr bwMode="auto">
            <a:xfrm>
              <a:off x="2659063" y="4203701"/>
              <a:ext cx="433388" cy="203200"/>
            </a:xfrm>
            <a:custGeom>
              <a:avLst/>
              <a:gdLst>
                <a:gd name="T0" fmla="*/ 206 w 211"/>
                <a:gd name="T1" fmla="*/ 25 h 99"/>
                <a:gd name="T2" fmla="*/ 190 w 211"/>
                <a:gd name="T3" fmla="*/ 25 h 99"/>
                <a:gd name="T4" fmla="*/ 186 w 211"/>
                <a:gd name="T5" fmla="*/ 20 h 99"/>
                <a:gd name="T6" fmla="*/ 186 w 211"/>
                <a:gd name="T7" fmla="*/ 5 h 99"/>
                <a:gd name="T8" fmla="*/ 181 w 211"/>
                <a:gd name="T9" fmla="*/ 0 h 99"/>
                <a:gd name="T10" fmla="*/ 4 w 211"/>
                <a:gd name="T11" fmla="*/ 0 h 99"/>
                <a:gd name="T12" fmla="*/ 0 w 211"/>
                <a:gd name="T13" fmla="*/ 5 h 99"/>
                <a:gd name="T14" fmla="*/ 0 w 211"/>
                <a:gd name="T15" fmla="*/ 94 h 99"/>
                <a:gd name="T16" fmla="*/ 4 w 211"/>
                <a:gd name="T17" fmla="*/ 99 h 99"/>
                <a:gd name="T18" fmla="*/ 181 w 211"/>
                <a:gd name="T19" fmla="*/ 99 h 99"/>
                <a:gd name="T20" fmla="*/ 186 w 211"/>
                <a:gd name="T21" fmla="*/ 94 h 99"/>
                <a:gd name="T22" fmla="*/ 186 w 211"/>
                <a:gd name="T23" fmla="*/ 79 h 99"/>
                <a:gd name="T24" fmla="*/ 190 w 211"/>
                <a:gd name="T25" fmla="*/ 74 h 99"/>
                <a:gd name="T26" fmla="*/ 206 w 211"/>
                <a:gd name="T27" fmla="*/ 74 h 99"/>
                <a:gd name="T28" fmla="*/ 211 w 211"/>
                <a:gd name="T29" fmla="*/ 70 h 99"/>
                <a:gd name="T30" fmla="*/ 211 w 211"/>
                <a:gd name="T31" fmla="*/ 30 h 99"/>
                <a:gd name="T32" fmla="*/ 206 w 211"/>
                <a:gd name="T33" fmla="*/ 25 h 99"/>
                <a:gd name="T34" fmla="*/ 174 w 211"/>
                <a:gd name="T35" fmla="*/ 13 h 99"/>
                <a:gd name="T36" fmla="*/ 174 w 211"/>
                <a:gd name="T37" fmla="*/ 87 h 99"/>
                <a:gd name="T38" fmla="*/ 12 w 211"/>
                <a:gd name="T39" fmla="*/ 87 h 99"/>
                <a:gd name="T40" fmla="*/ 12 w 211"/>
                <a:gd name="T41" fmla="*/ 13 h 99"/>
                <a:gd name="T42" fmla="*/ 174 w 211"/>
                <a:gd name="T43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" h="99">
                  <a:moveTo>
                    <a:pt x="206" y="25"/>
                  </a:moveTo>
                  <a:cubicBezTo>
                    <a:pt x="190" y="25"/>
                    <a:pt x="190" y="25"/>
                    <a:pt x="190" y="25"/>
                  </a:cubicBezTo>
                  <a:cubicBezTo>
                    <a:pt x="188" y="25"/>
                    <a:pt x="186" y="23"/>
                    <a:pt x="186" y="20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2"/>
                    <a:pt x="184" y="0"/>
                    <a:pt x="18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9"/>
                    <a:pt x="4" y="99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84" y="99"/>
                    <a:pt x="186" y="97"/>
                    <a:pt x="186" y="94"/>
                  </a:cubicBezTo>
                  <a:cubicBezTo>
                    <a:pt x="186" y="79"/>
                    <a:pt x="186" y="79"/>
                    <a:pt x="186" y="79"/>
                  </a:cubicBezTo>
                  <a:cubicBezTo>
                    <a:pt x="186" y="76"/>
                    <a:pt x="188" y="74"/>
                    <a:pt x="190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9" y="74"/>
                    <a:pt x="211" y="72"/>
                    <a:pt x="211" y="70"/>
                  </a:cubicBezTo>
                  <a:cubicBezTo>
                    <a:pt x="211" y="30"/>
                    <a:pt x="211" y="30"/>
                    <a:pt x="211" y="30"/>
                  </a:cubicBezTo>
                  <a:cubicBezTo>
                    <a:pt x="211" y="27"/>
                    <a:pt x="209" y="25"/>
                    <a:pt x="206" y="25"/>
                  </a:cubicBezTo>
                  <a:close/>
                  <a:moveTo>
                    <a:pt x="174" y="13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74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3170678" y="3397137"/>
            <a:ext cx="504000" cy="234462"/>
            <a:chOff x="2635250" y="4760913"/>
            <a:chExt cx="433388" cy="201613"/>
          </a:xfrm>
          <a:solidFill>
            <a:srgbClr val="B4AFA5"/>
          </a:solidFill>
        </p:grpSpPr>
        <p:sp>
          <p:nvSpPr>
            <p:cNvPr id="33" name="Rectangle 143"/>
            <p:cNvSpPr>
              <a:spLocks noChangeArrowheads="1"/>
            </p:cNvSpPr>
            <p:nvPr/>
          </p:nvSpPr>
          <p:spPr bwMode="auto">
            <a:xfrm>
              <a:off x="2654300" y="4772025"/>
              <a:ext cx="87313" cy="1793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2"/>
            <p:cNvSpPr>
              <a:spLocks noEditPoints="1"/>
            </p:cNvSpPr>
            <p:nvPr/>
          </p:nvSpPr>
          <p:spPr bwMode="auto">
            <a:xfrm>
              <a:off x="2635250" y="4760913"/>
              <a:ext cx="433388" cy="201613"/>
            </a:xfrm>
            <a:custGeom>
              <a:avLst/>
              <a:gdLst>
                <a:gd name="T0" fmla="*/ 206 w 211"/>
                <a:gd name="T1" fmla="*/ 25 h 99"/>
                <a:gd name="T2" fmla="*/ 190 w 211"/>
                <a:gd name="T3" fmla="*/ 25 h 99"/>
                <a:gd name="T4" fmla="*/ 186 w 211"/>
                <a:gd name="T5" fmla="*/ 20 h 99"/>
                <a:gd name="T6" fmla="*/ 186 w 211"/>
                <a:gd name="T7" fmla="*/ 5 h 99"/>
                <a:gd name="T8" fmla="*/ 181 w 211"/>
                <a:gd name="T9" fmla="*/ 0 h 99"/>
                <a:gd name="T10" fmla="*/ 4 w 211"/>
                <a:gd name="T11" fmla="*/ 0 h 99"/>
                <a:gd name="T12" fmla="*/ 0 w 211"/>
                <a:gd name="T13" fmla="*/ 5 h 99"/>
                <a:gd name="T14" fmla="*/ 0 w 211"/>
                <a:gd name="T15" fmla="*/ 94 h 99"/>
                <a:gd name="T16" fmla="*/ 4 w 211"/>
                <a:gd name="T17" fmla="*/ 99 h 99"/>
                <a:gd name="T18" fmla="*/ 181 w 211"/>
                <a:gd name="T19" fmla="*/ 99 h 99"/>
                <a:gd name="T20" fmla="*/ 186 w 211"/>
                <a:gd name="T21" fmla="*/ 94 h 99"/>
                <a:gd name="T22" fmla="*/ 186 w 211"/>
                <a:gd name="T23" fmla="*/ 79 h 99"/>
                <a:gd name="T24" fmla="*/ 190 w 211"/>
                <a:gd name="T25" fmla="*/ 74 h 99"/>
                <a:gd name="T26" fmla="*/ 206 w 211"/>
                <a:gd name="T27" fmla="*/ 74 h 99"/>
                <a:gd name="T28" fmla="*/ 211 w 211"/>
                <a:gd name="T29" fmla="*/ 70 h 99"/>
                <a:gd name="T30" fmla="*/ 211 w 211"/>
                <a:gd name="T31" fmla="*/ 29 h 99"/>
                <a:gd name="T32" fmla="*/ 206 w 211"/>
                <a:gd name="T33" fmla="*/ 25 h 99"/>
                <a:gd name="T34" fmla="*/ 174 w 211"/>
                <a:gd name="T35" fmla="*/ 13 h 99"/>
                <a:gd name="T36" fmla="*/ 174 w 211"/>
                <a:gd name="T37" fmla="*/ 87 h 99"/>
                <a:gd name="T38" fmla="*/ 12 w 211"/>
                <a:gd name="T39" fmla="*/ 87 h 99"/>
                <a:gd name="T40" fmla="*/ 12 w 211"/>
                <a:gd name="T41" fmla="*/ 13 h 99"/>
                <a:gd name="T42" fmla="*/ 174 w 211"/>
                <a:gd name="T43" fmla="*/ 1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1" h="99">
                  <a:moveTo>
                    <a:pt x="206" y="25"/>
                  </a:moveTo>
                  <a:cubicBezTo>
                    <a:pt x="190" y="25"/>
                    <a:pt x="190" y="25"/>
                    <a:pt x="190" y="25"/>
                  </a:cubicBezTo>
                  <a:cubicBezTo>
                    <a:pt x="188" y="25"/>
                    <a:pt x="186" y="23"/>
                    <a:pt x="186" y="20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2"/>
                    <a:pt x="184" y="0"/>
                    <a:pt x="18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9"/>
                    <a:pt x="4" y="99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84" y="99"/>
                    <a:pt x="186" y="97"/>
                    <a:pt x="186" y="94"/>
                  </a:cubicBezTo>
                  <a:cubicBezTo>
                    <a:pt x="186" y="79"/>
                    <a:pt x="186" y="79"/>
                    <a:pt x="186" y="79"/>
                  </a:cubicBezTo>
                  <a:cubicBezTo>
                    <a:pt x="186" y="76"/>
                    <a:pt x="188" y="74"/>
                    <a:pt x="190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9" y="74"/>
                    <a:pt x="211" y="72"/>
                    <a:pt x="211" y="70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1" y="27"/>
                    <a:pt x="209" y="25"/>
                    <a:pt x="206" y="25"/>
                  </a:cubicBezTo>
                  <a:close/>
                  <a:moveTo>
                    <a:pt x="174" y="13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13"/>
                    <a:pt x="12" y="13"/>
                    <a:pt x="12" y="13"/>
                  </a:cubicBezTo>
                  <a:lnTo>
                    <a:pt x="174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3160726" y="4606494"/>
            <a:ext cx="504000" cy="493276"/>
            <a:chOff x="8415580" y="5879692"/>
            <a:chExt cx="373063" cy="365125"/>
          </a:xfrm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8415580" y="5879692"/>
              <a:ext cx="373063" cy="365125"/>
            </a:xfrm>
            <a:custGeom>
              <a:avLst/>
              <a:gdLst>
                <a:gd name="T0" fmla="*/ 128 w 128"/>
                <a:gd name="T1" fmla="*/ 64 h 128"/>
                <a:gd name="T2" fmla="*/ 111 w 128"/>
                <a:gd name="T3" fmla="*/ 59 h 128"/>
                <a:gd name="T4" fmla="*/ 123 w 128"/>
                <a:gd name="T5" fmla="*/ 48 h 128"/>
                <a:gd name="T6" fmla="*/ 123 w 128"/>
                <a:gd name="T7" fmla="*/ 39 h 128"/>
                <a:gd name="T8" fmla="*/ 91 w 128"/>
                <a:gd name="T9" fmla="*/ 17 h 128"/>
                <a:gd name="T10" fmla="*/ 86 w 128"/>
                <a:gd name="T11" fmla="*/ 0 h 128"/>
                <a:gd name="T12" fmla="*/ 81 w 128"/>
                <a:gd name="T13" fmla="*/ 17 h 128"/>
                <a:gd name="T14" fmla="*/ 69 w 128"/>
                <a:gd name="T15" fmla="*/ 5 h 128"/>
                <a:gd name="T16" fmla="*/ 59 w 128"/>
                <a:gd name="T17" fmla="*/ 5 h 128"/>
                <a:gd name="T18" fmla="*/ 47 w 128"/>
                <a:gd name="T19" fmla="*/ 17 h 128"/>
                <a:gd name="T20" fmla="*/ 42 w 128"/>
                <a:gd name="T21" fmla="*/ 0 h 128"/>
                <a:gd name="T22" fmla="*/ 37 w 128"/>
                <a:gd name="T23" fmla="*/ 17 h 128"/>
                <a:gd name="T24" fmla="*/ 5 w 128"/>
                <a:gd name="T25" fmla="*/ 39 h 128"/>
                <a:gd name="T26" fmla="*/ 5 w 128"/>
                <a:gd name="T27" fmla="*/ 48 h 128"/>
                <a:gd name="T28" fmla="*/ 17 w 128"/>
                <a:gd name="T29" fmla="*/ 59 h 128"/>
                <a:gd name="T30" fmla="*/ 0 w 128"/>
                <a:gd name="T31" fmla="*/ 64 h 128"/>
                <a:gd name="T32" fmla="*/ 17 w 128"/>
                <a:gd name="T33" fmla="*/ 69 h 128"/>
                <a:gd name="T34" fmla="*/ 5 w 128"/>
                <a:gd name="T35" fmla="*/ 80 h 128"/>
                <a:gd name="T36" fmla="*/ 5 w 128"/>
                <a:gd name="T37" fmla="*/ 90 h 128"/>
                <a:gd name="T38" fmla="*/ 37 w 128"/>
                <a:gd name="T39" fmla="*/ 112 h 128"/>
                <a:gd name="T40" fmla="*/ 42 w 128"/>
                <a:gd name="T41" fmla="*/ 128 h 128"/>
                <a:gd name="T42" fmla="*/ 47 w 128"/>
                <a:gd name="T43" fmla="*/ 112 h 128"/>
                <a:gd name="T44" fmla="*/ 59 w 128"/>
                <a:gd name="T45" fmla="*/ 123 h 128"/>
                <a:gd name="T46" fmla="*/ 69 w 128"/>
                <a:gd name="T47" fmla="*/ 123 h 128"/>
                <a:gd name="T48" fmla="*/ 81 w 128"/>
                <a:gd name="T49" fmla="*/ 112 h 128"/>
                <a:gd name="T50" fmla="*/ 86 w 128"/>
                <a:gd name="T51" fmla="*/ 128 h 128"/>
                <a:gd name="T52" fmla="*/ 91 w 128"/>
                <a:gd name="T53" fmla="*/ 112 h 128"/>
                <a:gd name="T54" fmla="*/ 123 w 128"/>
                <a:gd name="T55" fmla="*/ 90 h 128"/>
                <a:gd name="T56" fmla="*/ 123 w 128"/>
                <a:gd name="T57" fmla="*/ 80 h 128"/>
                <a:gd name="T58" fmla="*/ 111 w 128"/>
                <a:gd name="T59" fmla="*/ 69 h 128"/>
                <a:gd name="T60" fmla="*/ 103 w 128"/>
                <a:gd name="T61" fmla="*/ 88 h 128"/>
                <a:gd name="T62" fmla="*/ 41 w 128"/>
                <a:gd name="T63" fmla="*/ 104 h 128"/>
                <a:gd name="T64" fmla="*/ 25 w 128"/>
                <a:gd name="T65" fmla="*/ 41 h 128"/>
                <a:gd name="T66" fmla="*/ 87 w 128"/>
                <a:gd name="T67" fmla="*/ 25 h 128"/>
                <a:gd name="T68" fmla="*/ 103 w 128"/>
                <a:gd name="T6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8">
                  <a:moveTo>
                    <a:pt x="123" y="69"/>
                  </a:moveTo>
                  <a:cubicBezTo>
                    <a:pt x="126" y="69"/>
                    <a:pt x="128" y="67"/>
                    <a:pt x="128" y="64"/>
                  </a:cubicBezTo>
                  <a:cubicBezTo>
                    <a:pt x="128" y="62"/>
                    <a:pt x="126" y="59"/>
                    <a:pt x="123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6" y="48"/>
                    <a:pt x="128" y="46"/>
                    <a:pt x="128" y="43"/>
                  </a:cubicBezTo>
                  <a:cubicBezTo>
                    <a:pt x="128" y="41"/>
                    <a:pt x="126" y="39"/>
                    <a:pt x="123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28"/>
                    <a:pt x="102" y="19"/>
                    <a:pt x="91" y="17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ubicBezTo>
                    <a:pt x="83" y="0"/>
                    <a:pt x="81" y="3"/>
                    <a:pt x="81" y="5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3"/>
                    <a:pt x="67" y="0"/>
                    <a:pt x="64" y="0"/>
                  </a:cubicBezTo>
                  <a:cubicBezTo>
                    <a:pt x="61" y="0"/>
                    <a:pt x="59" y="3"/>
                    <a:pt x="59" y="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3"/>
                    <a:pt x="45" y="0"/>
                    <a:pt x="42" y="0"/>
                  </a:cubicBezTo>
                  <a:cubicBezTo>
                    <a:pt x="40" y="0"/>
                    <a:pt x="37" y="3"/>
                    <a:pt x="37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26" y="19"/>
                    <a:pt x="18" y="28"/>
                    <a:pt x="17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2" y="39"/>
                    <a:pt x="0" y="41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62"/>
                    <a:pt x="0" y="64"/>
                  </a:cubicBezTo>
                  <a:cubicBezTo>
                    <a:pt x="0" y="67"/>
                    <a:pt x="2" y="69"/>
                    <a:pt x="5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2" y="80"/>
                    <a:pt x="0" y="83"/>
                    <a:pt x="0" y="85"/>
                  </a:cubicBezTo>
                  <a:cubicBezTo>
                    <a:pt x="0" y="88"/>
                    <a:pt x="2" y="90"/>
                    <a:pt x="5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8" y="101"/>
                    <a:pt x="26" y="110"/>
                    <a:pt x="37" y="112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6"/>
                    <a:pt x="40" y="128"/>
                    <a:pt x="42" y="128"/>
                  </a:cubicBezTo>
                  <a:cubicBezTo>
                    <a:pt x="45" y="128"/>
                    <a:pt x="47" y="126"/>
                    <a:pt x="47" y="123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6"/>
                    <a:pt x="61" y="128"/>
                    <a:pt x="64" y="128"/>
                  </a:cubicBezTo>
                  <a:cubicBezTo>
                    <a:pt x="67" y="128"/>
                    <a:pt x="69" y="126"/>
                    <a:pt x="69" y="123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6"/>
                    <a:pt x="83" y="128"/>
                    <a:pt x="86" y="128"/>
                  </a:cubicBezTo>
                  <a:cubicBezTo>
                    <a:pt x="88" y="128"/>
                    <a:pt x="91" y="126"/>
                    <a:pt x="91" y="123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102" y="110"/>
                    <a:pt x="110" y="101"/>
                    <a:pt x="111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6" y="90"/>
                    <a:pt x="128" y="88"/>
                    <a:pt x="128" y="85"/>
                  </a:cubicBezTo>
                  <a:cubicBezTo>
                    <a:pt x="128" y="83"/>
                    <a:pt x="126" y="80"/>
                    <a:pt x="123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69"/>
                    <a:pt x="111" y="69"/>
                    <a:pt x="111" y="69"/>
                  </a:cubicBezTo>
                  <a:lnTo>
                    <a:pt x="123" y="69"/>
                  </a:lnTo>
                  <a:close/>
                  <a:moveTo>
                    <a:pt x="103" y="88"/>
                  </a:moveTo>
                  <a:cubicBezTo>
                    <a:pt x="103" y="97"/>
                    <a:pt x="96" y="104"/>
                    <a:pt x="87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32" y="104"/>
                    <a:pt x="25" y="97"/>
                    <a:pt x="25" y="88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32"/>
                    <a:pt x="32" y="25"/>
                    <a:pt x="41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96" y="25"/>
                    <a:pt x="103" y="32"/>
                    <a:pt x="103" y="41"/>
                  </a:cubicBezTo>
                  <a:lnTo>
                    <a:pt x="103" y="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8520355" y="5982880"/>
              <a:ext cx="163513" cy="158750"/>
            </a:xfrm>
            <a:custGeom>
              <a:avLst/>
              <a:gdLst>
                <a:gd name="T0" fmla="*/ 56 w 56"/>
                <a:gd name="T1" fmla="*/ 10 h 56"/>
                <a:gd name="T2" fmla="*/ 56 w 56"/>
                <a:gd name="T3" fmla="*/ 47 h 56"/>
                <a:gd name="T4" fmla="*/ 46 w 56"/>
                <a:gd name="T5" fmla="*/ 56 h 56"/>
                <a:gd name="T6" fmla="*/ 10 w 56"/>
                <a:gd name="T7" fmla="*/ 56 h 56"/>
                <a:gd name="T8" fmla="*/ 0 w 56"/>
                <a:gd name="T9" fmla="*/ 47 h 56"/>
                <a:gd name="T10" fmla="*/ 0 w 56"/>
                <a:gd name="T11" fmla="*/ 10 h 56"/>
                <a:gd name="T12" fmla="*/ 10 w 56"/>
                <a:gd name="T13" fmla="*/ 0 h 56"/>
                <a:gd name="T14" fmla="*/ 46 w 56"/>
                <a:gd name="T15" fmla="*/ 0 h 56"/>
                <a:gd name="T16" fmla="*/ 56 w 56"/>
                <a:gd name="T1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10"/>
                  </a:move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1" y="56"/>
                    <a:pt x="4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5" y="56"/>
                    <a:pt x="0" y="52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6" y="5"/>
                    <a:pt x="56" y="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20" y="4625893"/>
            <a:ext cx="720000" cy="58205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20" y="5452354"/>
            <a:ext cx="360000" cy="29102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20" y="5987785"/>
            <a:ext cx="180000" cy="14551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 bwMode="auto">
          <a:xfrm>
            <a:off x="4701725" y="836712"/>
            <a:ext cx="3830715" cy="5616624"/>
          </a:xfrm>
          <a:prstGeom prst="rect">
            <a:avLst/>
          </a:prstGeom>
          <a:solidFill>
            <a:srgbClr val="F2F2F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701725" y="842028"/>
            <a:ext cx="3830715" cy="464600"/>
          </a:xfrm>
          <a:prstGeom prst="rect">
            <a:avLst/>
          </a:prstGeom>
          <a:solidFill>
            <a:schemeClr val="tx2"/>
          </a:solidFill>
          <a:ln w="19050">
            <a:noFill/>
          </a:ln>
          <a:effectLst/>
          <a:extLst/>
        </p:spPr>
        <p:txBody>
          <a:bodyPr vert="horz" wrap="square" lIns="126000" tIns="126000" rIns="126000" bIns="12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1810" y="908720"/>
            <a:ext cx="161054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USAGE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 bwMode="gray">
          <a:xfrm>
            <a:off x="4932040" y="1364959"/>
            <a:ext cx="8862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600" b="0" kern="0" dirty="0"/>
              <a:t>Full Shape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 bwMode="gray">
          <a:xfrm>
            <a:off x="6150726" y="1364959"/>
            <a:ext cx="8862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600" b="0" kern="0" dirty="0"/>
              <a:t>Outline</a:t>
            </a:r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6504964" y="2579052"/>
            <a:ext cx="177800" cy="174625"/>
          </a:xfrm>
          <a:custGeom>
            <a:avLst/>
            <a:gdLst>
              <a:gd name="T0" fmla="*/ 60 w 61"/>
              <a:gd name="T1" fmla="*/ 1 h 61"/>
              <a:gd name="T2" fmla="*/ 54 w 61"/>
              <a:gd name="T3" fmla="*/ 1 h 61"/>
              <a:gd name="T4" fmla="*/ 30 w 61"/>
              <a:gd name="T5" fmla="*/ 25 h 61"/>
              <a:gd name="T6" fmla="*/ 7 w 61"/>
              <a:gd name="T7" fmla="*/ 1 h 61"/>
              <a:gd name="T8" fmla="*/ 1 w 61"/>
              <a:gd name="T9" fmla="*/ 1 h 61"/>
              <a:gd name="T10" fmla="*/ 1 w 61"/>
              <a:gd name="T11" fmla="*/ 7 h 61"/>
              <a:gd name="T12" fmla="*/ 25 w 61"/>
              <a:gd name="T13" fmla="*/ 30 h 61"/>
              <a:gd name="T14" fmla="*/ 1 w 61"/>
              <a:gd name="T15" fmla="*/ 54 h 61"/>
              <a:gd name="T16" fmla="*/ 1 w 61"/>
              <a:gd name="T17" fmla="*/ 60 h 61"/>
              <a:gd name="T18" fmla="*/ 4 w 61"/>
              <a:gd name="T19" fmla="*/ 61 h 61"/>
              <a:gd name="T20" fmla="*/ 7 w 61"/>
              <a:gd name="T21" fmla="*/ 60 h 61"/>
              <a:gd name="T22" fmla="*/ 30 w 61"/>
              <a:gd name="T23" fmla="*/ 36 h 61"/>
              <a:gd name="T24" fmla="*/ 54 w 61"/>
              <a:gd name="T25" fmla="*/ 60 h 61"/>
              <a:gd name="T26" fmla="*/ 57 w 61"/>
              <a:gd name="T27" fmla="*/ 61 h 61"/>
              <a:gd name="T28" fmla="*/ 60 w 61"/>
              <a:gd name="T29" fmla="*/ 60 h 61"/>
              <a:gd name="T30" fmla="*/ 60 w 61"/>
              <a:gd name="T31" fmla="*/ 54 h 61"/>
              <a:gd name="T32" fmla="*/ 36 w 61"/>
              <a:gd name="T33" fmla="*/ 30 h 61"/>
              <a:gd name="T34" fmla="*/ 60 w 61"/>
              <a:gd name="T35" fmla="*/ 7 h 61"/>
              <a:gd name="T36" fmla="*/ 60 w 61"/>
              <a:gd name="T37" fmla="*/ 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61">
                <a:moveTo>
                  <a:pt x="60" y="1"/>
                </a:moveTo>
                <a:cubicBezTo>
                  <a:pt x="58" y="0"/>
                  <a:pt x="55" y="0"/>
                  <a:pt x="54" y="1"/>
                </a:cubicBezTo>
                <a:cubicBezTo>
                  <a:pt x="30" y="25"/>
                  <a:pt x="30" y="25"/>
                  <a:pt x="30" y="25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25" y="30"/>
                  <a:pt x="25" y="30"/>
                  <a:pt x="25" y="3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5"/>
                  <a:pt x="0" y="58"/>
                  <a:pt x="1" y="60"/>
                </a:cubicBezTo>
                <a:cubicBezTo>
                  <a:pt x="2" y="60"/>
                  <a:pt x="3" y="61"/>
                  <a:pt x="4" y="61"/>
                </a:cubicBezTo>
                <a:cubicBezTo>
                  <a:pt x="5" y="61"/>
                  <a:pt x="6" y="60"/>
                  <a:pt x="7" y="60"/>
                </a:cubicBezTo>
                <a:cubicBezTo>
                  <a:pt x="30" y="36"/>
                  <a:pt x="30" y="36"/>
                  <a:pt x="30" y="36"/>
                </a:cubicBezTo>
                <a:cubicBezTo>
                  <a:pt x="54" y="60"/>
                  <a:pt x="54" y="60"/>
                  <a:pt x="54" y="60"/>
                </a:cubicBezTo>
                <a:cubicBezTo>
                  <a:pt x="55" y="60"/>
                  <a:pt x="56" y="61"/>
                  <a:pt x="57" y="61"/>
                </a:cubicBezTo>
                <a:cubicBezTo>
                  <a:pt x="58" y="61"/>
                  <a:pt x="59" y="60"/>
                  <a:pt x="60" y="60"/>
                </a:cubicBezTo>
                <a:cubicBezTo>
                  <a:pt x="61" y="58"/>
                  <a:pt x="61" y="55"/>
                  <a:pt x="60" y="54"/>
                </a:cubicBezTo>
                <a:cubicBezTo>
                  <a:pt x="36" y="30"/>
                  <a:pt x="36" y="30"/>
                  <a:pt x="36" y="30"/>
                </a:cubicBezTo>
                <a:cubicBezTo>
                  <a:pt x="60" y="7"/>
                  <a:pt x="60" y="7"/>
                  <a:pt x="60" y="7"/>
                </a:cubicBezTo>
                <a:cubicBezTo>
                  <a:pt x="61" y="5"/>
                  <a:pt x="61" y="3"/>
                  <a:pt x="60" y="1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1"/>
          <p:cNvSpPr>
            <a:spLocks/>
          </p:cNvSpPr>
          <p:nvPr/>
        </p:nvSpPr>
        <p:spPr bwMode="auto">
          <a:xfrm>
            <a:off x="6504964" y="3215552"/>
            <a:ext cx="174625" cy="22225"/>
          </a:xfrm>
          <a:custGeom>
            <a:avLst/>
            <a:gdLst>
              <a:gd name="T0" fmla="*/ 35 w 61"/>
              <a:gd name="T1" fmla="*/ 8 h 8"/>
              <a:gd name="T2" fmla="*/ 57 w 61"/>
              <a:gd name="T3" fmla="*/ 8 h 8"/>
              <a:gd name="T4" fmla="*/ 61 w 61"/>
              <a:gd name="T5" fmla="*/ 4 h 8"/>
              <a:gd name="T6" fmla="*/ 57 w 61"/>
              <a:gd name="T7" fmla="*/ 0 h 8"/>
              <a:gd name="T8" fmla="*/ 35 w 61"/>
              <a:gd name="T9" fmla="*/ 0 h 8"/>
              <a:gd name="T10" fmla="*/ 27 w 61"/>
              <a:gd name="T11" fmla="*/ 0 h 8"/>
              <a:gd name="T12" fmla="*/ 4 w 61"/>
              <a:gd name="T13" fmla="*/ 0 h 8"/>
              <a:gd name="T14" fmla="*/ 0 w 61"/>
              <a:gd name="T15" fmla="*/ 4 h 8"/>
              <a:gd name="T16" fmla="*/ 1 w 61"/>
              <a:gd name="T17" fmla="*/ 7 h 8"/>
              <a:gd name="T18" fmla="*/ 4 w 61"/>
              <a:gd name="T19" fmla="*/ 8 h 8"/>
              <a:gd name="T20" fmla="*/ 27 w 61"/>
              <a:gd name="T21" fmla="*/ 8 h 8"/>
              <a:gd name="T22" fmla="*/ 35 w 61"/>
              <a:gd name="T2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8">
                <a:moveTo>
                  <a:pt x="35" y="8"/>
                </a:moveTo>
                <a:cubicBezTo>
                  <a:pt x="57" y="8"/>
                  <a:pt x="57" y="8"/>
                  <a:pt x="57" y="8"/>
                </a:cubicBezTo>
                <a:cubicBezTo>
                  <a:pt x="59" y="8"/>
                  <a:pt x="61" y="6"/>
                  <a:pt x="61" y="4"/>
                </a:cubicBezTo>
                <a:cubicBezTo>
                  <a:pt x="61" y="2"/>
                  <a:pt x="59" y="0"/>
                  <a:pt x="5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1" y="6"/>
                  <a:pt x="1" y="7"/>
                </a:cubicBezTo>
                <a:cubicBezTo>
                  <a:pt x="2" y="8"/>
                  <a:pt x="3" y="8"/>
                  <a:pt x="4" y="8"/>
                </a:cubicBezTo>
                <a:cubicBezTo>
                  <a:pt x="27" y="8"/>
                  <a:pt x="27" y="8"/>
                  <a:pt x="27" y="8"/>
                </a:cubicBezTo>
                <a:lnTo>
                  <a:pt x="35" y="8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6"/>
          <p:cNvSpPr>
            <a:spLocks/>
          </p:cNvSpPr>
          <p:nvPr/>
        </p:nvSpPr>
        <p:spPr bwMode="auto">
          <a:xfrm>
            <a:off x="6504964" y="3717048"/>
            <a:ext cx="174625" cy="166687"/>
          </a:xfrm>
          <a:custGeom>
            <a:avLst/>
            <a:gdLst>
              <a:gd name="T0" fmla="*/ 61 w 61"/>
              <a:gd name="T1" fmla="*/ 30 h 60"/>
              <a:gd name="T2" fmla="*/ 57 w 61"/>
              <a:gd name="T3" fmla="*/ 26 h 60"/>
              <a:gd name="T4" fmla="*/ 35 w 61"/>
              <a:gd name="T5" fmla="*/ 26 h 60"/>
              <a:gd name="T6" fmla="*/ 35 w 61"/>
              <a:gd name="T7" fmla="*/ 4 h 60"/>
              <a:gd name="T8" fmla="*/ 31 w 61"/>
              <a:gd name="T9" fmla="*/ 0 h 60"/>
              <a:gd name="T10" fmla="*/ 27 w 61"/>
              <a:gd name="T11" fmla="*/ 4 h 60"/>
              <a:gd name="T12" fmla="*/ 27 w 61"/>
              <a:gd name="T13" fmla="*/ 26 h 60"/>
              <a:gd name="T14" fmla="*/ 4 w 61"/>
              <a:gd name="T15" fmla="*/ 26 h 60"/>
              <a:gd name="T16" fmla="*/ 0 w 61"/>
              <a:gd name="T17" fmla="*/ 30 h 60"/>
              <a:gd name="T18" fmla="*/ 1 w 61"/>
              <a:gd name="T19" fmla="*/ 33 h 60"/>
              <a:gd name="T20" fmla="*/ 4 w 61"/>
              <a:gd name="T21" fmla="*/ 34 h 60"/>
              <a:gd name="T22" fmla="*/ 27 w 61"/>
              <a:gd name="T23" fmla="*/ 34 h 60"/>
              <a:gd name="T24" fmla="*/ 27 w 61"/>
              <a:gd name="T25" fmla="*/ 56 h 60"/>
              <a:gd name="T26" fmla="*/ 28 w 61"/>
              <a:gd name="T27" fmla="*/ 59 h 60"/>
              <a:gd name="T28" fmla="*/ 31 w 61"/>
              <a:gd name="T29" fmla="*/ 60 h 60"/>
              <a:gd name="T30" fmla="*/ 35 w 61"/>
              <a:gd name="T31" fmla="*/ 56 h 60"/>
              <a:gd name="T32" fmla="*/ 35 w 61"/>
              <a:gd name="T33" fmla="*/ 34 h 60"/>
              <a:gd name="T34" fmla="*/ 57 w 61"/>
              <a:gd name="T35" fmla="*/ 34 h 60"/>
              <a:gd name="T36" fmla="*/ 61 w 61"/>
              <a:gd name="T37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60">
                <a:moveTo>
                  <a:pt x="61" y="30"/>
                </a:moveTo>
                <a:cubicBezTo>
                  <a:pt x="61" y="28"/>
                  <a:pt x="59" y="26"/>
                  <a:pt x="57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2"/>
                  <a:pt x="33" y="0"/>
                  <a:pt x="31" y="0"/>
                </a:cubicBezTo>
                <a:cubicBezTo>
                  <a:pt x="28" y="0"/>
                  <a:pt x="27" y="2"/>
                  <a:pt x="27" y="4"/>
                </a:cubicBezTo>
                <a:cubicBezTo>
                  <a:pt x="27" y="26"/>
                  <a:pt x="27" y="26"/>
                  <a:pt x="27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8"/>
                  <a:pt x="0" y="30"/>
                </a:cubicBezTo>
                <a:cubicBezTo>
                  <a:pt x="0" y="31"/>
                  <a:pt x="1" y="32"/>
                  <a:pt x="1" y="33"/>
                </a:cubicBezTo>
                <a:cubicBezTo>
                  <a:pt x="2" y="34"/>
                  <a:pt x="3" y="34"/>
                  <a:pt x="4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7"/>
                  <a:pt x="27" y="59"/>
                  <a:pt x="28" y="59"/>
                </a:cubicBezTo>
                <a:cubicBezTo>
                  <a:pt x="28" y="60"/>
                  <a:pt x="29" y="60"/>
                  <a:pt x="31" y="60"/>
                </a:cubicBezTo>
                <a:cubicBezTo>
                  <a:pt x="33" y="60"/>
                  <a:pt x="35" y="59"/>
                  <a:pt x="35" y="56"/>
                </a:cubicBezTo>
                <a:cubicBezTo>
                  <a:pt x="35" y="34"/>
                  <a:pt x="35" y="34"/>
                  <a:pt x="3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9" y="34"/>
                  <a:pt x="61" y="32"/>
                  <a:pt x="61" y="30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1"/>
          <p:cNvSpPr>
            <a:spLocks/>
          </p:cNvSpPr>
          <p:nvPr/>
        </p:nvSpPr>
        <p:spPr bwMode="auto">
          <a:xfrm>
            <a:off x="6499465" y="4294042"/>
            <a:ext cx="215900" cy="152400"/>
          </a:xfrm>
          <a:custGeom>
            <a:avLst/>
            <a:gdLst>
              <a:gd name="T0" fmla="*/ 69 w 74"/>
              <a:gd name="T1" fmla="*/ 0 h 53"/>
              <a:gd name="T2" fmla="*/ 66 w 74"/>
              <a:gd name="T3" fmla="*/ 2 h 53"/>
              <a:gd name="T4" fmla="*/ 29 w 74"/>
              <a:gd name="T5" fmla="*/ 43 h 53"/>
              <a:gd name="T6" fmla="*/ 8 w 74"/>
              <a:gd name="T7" fmla="*/ 26 h 53"/>
              <a:gd name="T8" fmla="*/ 5 w 74"/>
              <a:gd name="T9" fmla="*/ 25 h 53"/>
              <a:gd name="T10" fmla="*/ 2 w 74"/>
              <a:gd name="T11" fmla="*/ 27 h 53"/>
              <a:gd name="T12" fmla="*/ 3 w 74"/>
              <a:gd name="T13" fmla="*/ 33 h 53"/>
              <a:gd name="T14" fmla="*/ 27 w 74"/>
              <a:gd name="T15" fmla="*/ 53 h 53"/>
              <a:gd name="T16" fmla="*/ 30 w 74"/>
              <a:gd name="T17" fmla="*/ 53 h 53"/>
              <a:gd name="T18" fmla="*/ 33 w 74"/>
              <a:gd name="T19" fmla="*/ 52 h 53"/>
              <a:gd name="T20" fmla="*/ 73 w 74"/>
              <a:gd name="T21" fmla="*/ 8 h 53"/>
              <a:gd name="T22" fmla="*/ 74 w 74"/>
              <a:gd name="T23" fmla="*/ 4 h 53"/>
              <a:gd name="T24" fmla="*/ 72 w 74"/>
              <a:gd name="T25" fmla="*/ 1 h 53"/>
              <a:gd name="T26" fmla="*/ 69 w 74"/>
              <a:gd name="T2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53">
                <a:moveTo>
                  <a:pt x="69" y="0"/>
                </a:moveTo>
                <a:cubicBezTo>
                  <a:pt x="68" y="0"/>
                  <a:pt x="67" y="1"/>
                  <a:pt x="66" y="2"/>
                </a:cubicBezTo>
                <a:cubicBezTo>
                  <a:pt x="29" y="43"/>
                  <a:pt x="29" y="43"/>
                  <a:pt x="29" y="43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5"/>
                  <a:pt x="6" y="25"/>
                  <a:pt x="5" y="25"/>
                </a:cubicBezTo>
                <a:cubicBezTo>
                  <a:pt x="4" y="25"/>
                  <a:pt x="3" y="26"/>
                  <a:pt x="2" y="27"/>
                </a:cubicBezTo>
                <a:cubicBezTo>
                  <a:pt x="0" y="29"/>
                  <a:pt x="1" y="31"/>
                  <a:pt x="3" y="3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3"/>
                  <a:pt x="29" y="53"/>
                  <a:pt x="30" y="53"/>
                </a:cubicBezTo>
                <a:cubicBezTo>
                  <a:pt x="31" y="53"/>
                  <a:pt x="32" y="53"/>
                  <a:pt x="33" y="52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7"/>
                  <a:pt x="74" y="6"/>
                  <a:pt x="74" y="4"/>
                </a:cubicBezTo>
                <a:cubicBezTo>
                  <a:pt x="74" y="3"/>
                  <a:pt x="73" y="2"/>
                  <a:pt x="72" y="1"/>
                </a:cubicBezTo>
                <a:cubicBezTo>
                  <a:pt x="71" y="1"/>
                  <a:pt x="70" y="0"/>
                  <a:pt x="69" y="0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itle 1"/>
          <p:cNvSpPr txBox="1">
            <a:spLocks/>
          </p:cNvSpPr>
          <p:nvPr/>
        </p:nvSpPr>
        <p:spPr bwMode="gray">
          <a:xfrm>
            <a:off x="7369412" y="1364959"/>
            <a:ext cx="9691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600" b="0" kern="0" dirty="0"/>
              <a:t>In a Shape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3171461" y="3845516"/>
            <a:ext cx="479758" cy="471415"/>
            <a:chOff x="3202263" y="5251116"/>
            <a:chExt cx="365125" cy="358775"/>
          </a:xfrm>
        </p:grpSpPr>
        <p:sp>
          <p:nvSpPr>
            <p:cNvPr id="87" name="Freeform 108"/>
            <p:cNvSpPr>
              <a:spLocks noEditPoints="1"/>
            </p:cNvSpPr>
            <p:nvPr/>
          </p:nvSpPr>
          <p:spPr bwMode="auto">
            <a:xfrm>
              <a:off x="3265763" y="5251116"/>
              <a:ext cx="301625" cy="166687"/>
            </a:xfrm>
            <a:custGeom>
              <a:avLst/>
              <a:gdLst>
                <a:gd name="T0" fmla="*/ 57 w 140"/>
                <a:gd name="T1" fmla="*/ 78 h 79"/>
                <a:gd name="T2" fmla="*/ 59 w 140"/>
                <a:gd name="T3" fmla="*/ 79 h 79"/>
                <a:gd name="T4" fmla="*/ 137 w 140"/>
                <a:gd name="T5" fmla="*/ 79 h 79"/>
                <a:gd name="T6" fmla="*/ 139 w 140"/>
                <a:gd name="T7" fmla="*/ 78 h 79"/>
                <a:gd name="T8" fmla="*/ 140 w 140"/>
                <a:gd name="T9" fmla="*/ 76 h 79"/>
                <a:gd name="T10" fmla="*/ 112 w 140"/>
                <a:gd name="T11" fmla="*/ 21 h 79"/>
                <a:gd name="T12" fmla="*/ 55 w 140"/>
                <a:gd name="T13" fmla="*/ 0 h 79"/>
                <a:gd name="T14" fmla="*/ 1 w 140"/>
                <a:gd name="T15" fmla="*/ 18 h 79"/>
                <a:gd name="T16" fmla="*/ 0 w 140"/>
                <a:gd name="T17" fmla="*/ 20 h 79"/>
                <a:gd name="T18" fmla="*/ 1 w 140"/>
                <a:gd name="T19" fmla="*/ 22 h 79"/>
                <a:gd name="T20" fmla="*/ 57 w 140"/>
                <a:gd name="T21" fmla="*/ 78 h 79"/>
                <a:gd name="T22" fmla="*/ 46 w 140"/>
                <a:gd name="T23" fmla="*/ 48 h 79"/>
                <a:gd name="T24" fmla="*/ 69 w 140"/>
                <a:gd name="T25" fmla="*/ 15 h 79"/>
                <a:gd name="T26" fmla="*/ 76 w 140"/>
                <a:gd name="T27" fmla="*/ 17 h 79"/>
                <a:gd name="T28" fmla="*/ 52 w 140"/>
                <a:gd name="T29" fmla="*/ 54 h 79"/>
                <a:gd name="T30" fmla="*/ 46 w 140"/>
                <a:gd name="T31" fmla="*/ 48 h 79"/>
                <a:gd name="T32" fmla="*/ 55 w 140"/>
                <a:gd name="T33" fmla="*/ 13 h 79"/>
                <a:gd name="T34" fmla="*/ 57 w 140"/>
                <a:gd name="T35" fmla="*/ 13 h 79"/>
                <a:gd name="T36" fmla="*/ 39 w 140"/>
                <a:gd name="T37" fmla="*/ 41 h 79"/>
                <a:gd name="T38" fmla="*/ 33 w 140"/>
                <a:gd name="T39" fmla="*/ 35 h 79"/>
                <a:gd name="T40" fmla="*/ 47 w 140"/>
                <a:gd name="T41" fmla="*/ 14 h 79"/>
                <a:gd name="T42" fmla="*/ 55 w 140"/>
                <a:gd name="T43" fmla="*/ 13 h 79"/>
                <a:gd name="T44" fmla="*/ 32 w 140"/>
                <a:gd name="T45" fmla="*/ 17 h 79"/>
                <a:gd name="T46" fmla="*/ 25 w 140"/>
                <a:gd name="T47" fmla="*/ 27 h 79"/>
                <a:gd name="T48" fmla="*/ 20 w 140"/>
                <a:gd name="T49" fmla="*/ 22 h 79"/>
                <a:gd name="T50" fmla="*/ 30 w 140"/>
                <a:gd name="T51" fmla="*/ 18 h 79"/>
                <a:gd name="T52" fmla="*/ 32 w 140"/>
                <a:gd name="T53" fmla="*/ 17 h 79"/>
                <a:gd name="T54" fmla="*/ 99 w 140"/>
                <a:gd name="T55" fmla="*/ 65 h 79"/>
                <a:gd name="T56" fmla="*/ 113 w 140"/>
                <a:gd name="T57" fmla="*/ 43 h 79"/>
                <a:gd name="T58" fmla="*/ 116 w 140"/>
                <a:gd name="T59" fmla="*/ 48 h 79"/>
                <a:gd name="T60" fmla="*/ 104 w 140"/>
                <a:gd name="T61" fmla="*/ 65 h 79"/>
                <a:gd name="T62" fmla="*/ 99 w 140"/>
                <a:gd name="T63" fmla="*/ 65 h 79"/>
                <a:gd name="T64" fmla="*/ 117 w 140"/>
                <a:gd name="T65" fmla="*/ 65 h 79"/>
                <a:gd name="T66" fmla="*/ 122 w 140"/>
                <a:gd name="T67" fmla="*/ 59 h 79"/>
                <a:gd name="T68" fmla="*/ 124 w 140"/>
                <a:gd name="T69" fmla="*/ 65 h 79"/>
                <a:gd name="T70" fmla="*/ 117 w 140"/>
                <a:gd name="T71" fmla="*/ 65 h 79"/>
                <a:gd name="T72" fmla="*/ 78 w 140"/>
                <a:gd name="T73" fmla="*/ 65 h 79"/>
                <a:gd name="T74" fmla="*/ 101 w 140"/>
                <a:gd name="T75" fmla="*/ 30 h 79"/>
                <a:gd name="T76" fmla="*/ 103 w 140"/>
                <a:gd name="T77" fmla="*/ 32 h 79"/>
                <a:gd name="T78" fmla="*/ 106 w 140"/>
                <a:gd name="T79" fmla="*/ 35 h 79"/>
                <a:gd name="T80" fmla="*/ 87 w 140"/>
                <a:gd name="T81" fmla="*/ 65 h 79"/>
                <a:gd name="T82" fmla="*/ 78 w 140"/>
                <a:gd name="T83" fmla="*/ 65 h 79"/>
                <a:gd name="T84" fmla="*/ 65 w 140"/>
                <a:gd name="T85" fmla="*/ 65 h 79"/>
                <a:gd name="T86" fmla="*/ 63 w 140"/>
                <a:gd name="T87" fmla="*/ 65 h 79"/>
                <a:gd name="T88" fmla="*/ 59 w 140"/>
                <a:gd name="T89" fmla="*/ 61 h 79"/>
                <a:gd name="T90" fmla="*/ 86 w 140"/>
                <a:gd name="T91" fmla="*/ 20 h 79"/>
                <a:gd name="T92" fmla="*/ 93 w 140"/>
                <a:gd name="T93" fmla="*/ 24 h 79"/>
                <a:gd name="T94" fmla="*/ 65 w 140"/>
                <a:gd name="T95" fmla="*/ 65 h 79"/>
                <a:gd name="T96" fmla="*/ 65 w 140"/>
                <a:gd name="T97" fmla="*/ 65 h 79"/>
                <a:gd name="T98" fmla="*/ 65 w 140"/>
                <a:gd name="T9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0" h="79">
                  <a:moveTo>
                    <a:pt x="57" y="78"/>
                  </a:moveTo>
                  <a:cubicBezTo>
                    <a:pt x="57" y="78"/>
                    <a:pt x="58" y="79"/>
                    <a:pt x="59" y="79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38" y="79"/>
                    <a:pt x="139" y="78"/>
                    <a:pt x="139" y="78"/>
                  </a:cubicBezTo>
                  <a:cubicBezTo>
                    <a:pt x="140" y="77"/>
                    <a:pt x="140" y="77"/>
                    <a:pt x="140" y="76"/>
                  </a:cubicBezTo>
                  <a:cubicBezTo>
                    <a:pt x="138" y="55"/>
                    <a:pt x="128" y="35"/>
                    <a:pt x="112" y="21"/>
                  </a:cubicBezTo>
                  <a:cubicBezTo>
                    <a:pt x="96" y="7"/>
                    <a:pt x="76" y="0"/>
                    <a:pt x="55" y="0"/>
                  </a:cubicBezTo>
                  <a:cubicBezTo>
                    <a:pt x="35" y="0"/>
                    <a:pt x="16" y="6"/>
                    <a:pt x="1" y="18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0" y="21"/>
                    <a:pt x="1" y="22"/>
                    <a:pt x="1" y="22"/>
                  </a:cubicBezTo>
                  <a:lnTo>
                    <a:pt x="57" y="78"/>
                  </a:lnTo>
                  <a:close/>
                  <a:moveTo>
                    <a:pt x="46" y="48"/>
                  </a:move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4" y="16"/>
                    <a:pt x="76" y="17"/>
                  </a:cubicBezTo>
                  <a:cubicBezTo>
                    <a:pt x="52" y="54"/>
                    <a:pt x="52" y="54"/>
                    <a:pt x="52" y="54"/>
                  </a:cubicBezTo>
                  <a:lnTo>
                    <a:pt x="46" y="48"/>
                  </a:lnTo>
                  <a:close/>
                  <a:moveTo>
                    <a:pt x="55" y="13"/>
                  </a:moveTo>
                  <a:cubicBezTo>
                    <a:pt x="56" y="13"/>
                    <a:pt x="56" y="13"/>
                    <a:pt x="57" y="1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0" y="13"/>
                    <a:pt x="52" y="13"/>
                    <a:pt x="55" y="13"/>
                  </a:cubicBezTo>
                  <a:close/>
                  <a:moveTo>
                    <a:pt x="32" y="17"/>
                  </a:moveTo>
                  <a:cubicBezTo>
                    <a:pt x="25" y="27"/>
                    <a:pt x="25" y="27"/>
                    <a:pt x="25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3" y="20"/>
                    <a:pt x="27" y="19"/>
                    <a:pt x="30" y="18"/>
                  </a:cubicBezTo>
                  <a:cubicBezTo>
                    <a:pt x="31" y="17"/>
                    <a:pt x="32" y="17"/>
                    <a:pt x="32" y="17"/>
                  </a:cubicBezTo>
                  <a:close/>
                  <a:moveTo>
                    <a:pt x="99" y="65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4" y="45"/>
                    <a:pt x="115" y="46"/>
                    <a:pt x="116" y="48"/>
                  </a:cubicBezTo>
                  <a:cubicBezTo>
                    <a:pt x="104" y="65"/>
                    <a:pt x="104" y="65"/>
                    <a:pt x="104" y="65"/>
                  </a:cubicBezTo>
                  <a:lnTo>
                    <a:pt x="99" y="65"/>
                  </a:lnTo>
                  <a:close/>
                  <a:moveTo>
                    <a:pt x="117" y="65"/>
                  </a:move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3" y="63"/>
                    <a:pt x="124" y="65"/>
                  </a:cubicBezTo>
                  <a:lnTo>
                    <a:pt x="117" y="65"/>
                  </a:lnTo>
                  <a:close/>
                  <a:moveTo>
                    <a:pt x="78" y="65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102" y="31"/>
                    <a:pt x="103" y="31"/>
                    <a:pt x="103" y="32"/>
                  </a:cubicBezTo>
                  <a:cubicBezTo>
                    <a:pt x="104" y="33"/>
                    <a:pt x="105" y="34"/>
                    <a:pt x="106" y="35"/>
                  </a:cubicBezTo>
                  <a:cubicBezTo>
                    <a:pt x="87" y="65"/>
                    <a:pt x="87" y="65"/>
                    <a:pt x="87" y="65"/>
                  </a:cubicBezTo>
                  <a:lnTo>
                    <a:pt x="78" y="65"/>
                  </a:lnTo>
                  <a:close/>
                  <a:moveTo>
                    <a:pt x="65" y="65"/>
                  </a:moveTo>
                  <a:cubicBezTo>
                    <a:pt x="63" y="65"/>
                    <a:pt x="63" y="65"/>
                    <a:pt x="63" y="65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9" y="22"/>
                    <a:pt x="91" y="23"/>
                    <a:pt x="93" y="24"/>
                  </a:cubicBezTo>
                  <a:lnTo>
                    <a:pt x="65" y="65"/>
                  </a:ln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</a:path>
              </a:pathLst>
            </a:custGeom>
            <a:solidFill>
              <a:srgbClr val="789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9"/>
            <p:cNvSpPr>
              <a:spLocks noEditPoints="1"/>
            </p:cNvSpPr>
            <p:nvPr/>
          </p:nvSpPr>
          <p:spPr bwMode="auto">
            <a:xfrm>
              <a:off x="3202263" y="5314616"/>
              <a:ext cx="165100" cy="258762"/>
            </a:xfrm>
            <a:custGeom>
              <a:avLst/>
              <a:gdLst>
                <a:gd name="T0" fmla="*/ 75 w 77"/>
                <a:gd name="T1" fmla="*/ 54 h 123"/>
                <a:gd name="T2" fmla="*/ 22 w 77"/>
                <a:gd name="T3" fmla="*/ 1 h 123"/>
                <a:gd name="T4" fmla="*/ 20 w 77"/>
                <a:gd name="T5" fmla="*/ 0 h 123"/>
                <a:gd name="T6" fmla="*/ 18 w 77"/>
                <a:gd name="T7" fmla="*/ 1 h 123"/>
                <a:gd name="T8" fmla="*/ 0 w 77"/>
                <a:gd name="T9" fmla="*/ 55 h 123"/>
                <a:gd name="T10" fmla="*/ 33 w 77"/>
                <a:gd name="T11" fmla="*/ 122 h 123"/>
                <a:gd name="T12" fmla="*/ 34 w 77"/>
                <a:gd name="T13" fmla="*/ 123 h 123"/>
                <a:gd name="T14" fmla="*/ 35 w 77"/>
                <a:gd name="T15" fmla="*/ 123 h 123"/>
                <a:gd name="T16" fmla="*/ 36 w 77"/>
                <a:gd name="T17" fmla="*/ 122 h 123"/>
                <a:gd name="T18" fmla="*/ 76 w 77"/>
                <a:gd name="T19" fmla="*/ 58 h 123"/>
                <a:gd name="T20" fmla="*/ 75 w 77"/>
                <a:gd name="T21" fmla="*/ 54 h 123"/>
                <a:gd name="T22" fmla="*/ 60 w 77"/>
                <a:gd name="T23" fmla="*/ 58 h 123"/>
                <a:gd name="T24" fmla="*/ 32 w 77"/>
                <a:gd name="T25" fmla="*/ 103 h 123"/>
                <a:gd name="T26" fmla="*/ 21 w 77"/>
                <a:gd name="T27" fmla="*/ 88 h 123"/>
                <a:gd name="T28" fmla="*/ 13 w 77"/>
                <a:gd name="T29" fmla="*/ 55 h 123"/>
                <a:gd name="T30" fmla="*/ 18 w 77"/>
                <a:gd name="T31" fmla="*/ 30 h 123"/>
                <a:gd name="T32" fmla="*/ 22 w 77"/>
                <a:gd name="T33" fmla="*/ 20 h 123"/>
                <a:gd name="T34" fmla="*/ 60 w 77"/>
                <a:gd name="T35" fmla="*/ 58 h 123"/>
                <a:gd name="T36" fmla="*/ 60 w 77"/>
                <a:gd name="T37" fmla="*/ 58 h 123"/>
                <a:gd name="T38" fmla="*/ 60 w 77"/>
                <a:gd name="T39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23">
                  <a:moveTo>
                    <a:pt x="75" y="54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6" y="17"/>
                    <a:pt x="0" y="36"/>
                    <a:pt x="0" y="55"/>
                  </a:cubicBezTo>
                  <a:cubicBezTo>
                    <a:pt x="0" y="82"/>
                    <a:pt x="12" y="106"/>
                    <a:pt x="33" y="122"/>
                  </a:cubicBezTo>
                  <a:cubicBezTo>
                    <a:pt x="33" y="123"/>
                    <a:pt x="34" y="123"/>
                    <a:pt x="34" y="123"/>
                  </a:cubicBezTo>
                  <a:cubicBezTo>
                    <a:pt x="34" y="123"/>
                    <a:pt x="35" y="123"/>
                    <a:pt x="35" y="123"/>
                  </a:cubicBezTo>
                  <a:cubicBezTo>
                    <a:pt x="35" y="123"/>
                    <a:pt x="36" y="122"/>
                    <a:pt x="36" y="122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7" y="57"/>
                    <a:pt x="76" y="55"/>
                    <a:pt x="75" y="54"/>
                  </a:cubicBezTo>
                  <a:close/>
                  <a:moveTo>
                    <a:pt x="60" y="58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8" y="98"/>
                    <a:pt x="24" y="93"/>
                    <a:pt x="21" y="88"/>
                  </a:cubicBezTo>
                  <a:cubicBezTo>
                    <a:pt x="16" y="77"/>
                    <a:pt x="13" y="66"/>
                    <a:pt x="13" y="55"/>
                  </a:cubicBezTo>
                  <a:cubicBezTo>
                    <a:pt x="13" y="46"/>
                    <a:pt x="15" y="38"/>
                    <a:pt x="18" y="30"/>
                  </a:cubicBezTo>
                  <a:cubicBezTo>
                    <a:pt x="19" y="27"/>
                    <a:pt x="20" y="23"/>
                    <a:pt x="22" y="20"/>
                  </a:cubicBezTo>
                  <a:lnTo>
                    <a:pt x="60" y="58"/>
                  </a:lnTo>
                  <a:close/>
                  <a:moveTo>
                    <a:pt x="60" y="58"/>
                  </a:moveTo>
                  <a:cubicBezTo>
                    <a:pt x="60" y="58"/>
                    <a:pt x="60" y="58"/>
                    <a:pt x="6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0"/>
            <p:cNvSpPr>
              <a:spLocks noEditPoints="1"/>
            </p:cNvSpPr>
            <p:nvPr/>
          </p:nvSpPr>
          <p:spPr bwMode="auto">
            <a:xfrm>
              <a:off x="3302275" y="5443204"/>
              <a:ext cx="265113" cy="166687"/>
            </a:xfrm>
            <a:custGeom>
              <a:avLst/>
              <a:gdLst>
                <a:gd name="T0" fmla="*/ 120 w 123"/>
                <a:gd name="T1" fmla="*/ 0 h 79"/>
                <a:gd name="T2" fmla="*/ 43 w 123"/>
                <a:gd name="T3" fmla="*/ 0 h 79"/>
                <a:gd name="T4" fmla="*/ 41 w 123"/>
                <a:gd name="T5" fmla="*/ 2 h 79"/>
                <a:gd name="T6" fmla="*/ 0 w 123"/>
                <a:gd name="T7" fmla="*/ 67 h 79"/>
                <a:gd name="T8" fmla="*/ 0 w 123"/>
                <a:gd name="T9" fmla="*/ 69 h 79"/>
                <a:gd name="T10" fmla="*/ 1 w 123"/>
                <a:gd name="T11" fmla="*/ 71 h 79"/>
                <a:gd name="T12" fmla="*/ 38 w 123"/>
                <a:gd name="T13" fmla="*/ 79 h 79"/>
                <a:gd name="T14" fmla="*/ 95 w 123"/>
                <a:gd name="T15" fmla="*/ 58 h 79"/>
                <a:gd name="T16" fmla="*/ 123 w 123"/>
                <a:gd name="T17" fmla="*/ 3 h 79"/>
                <a:gd name="T18" fmla="*/ 122 w 123"/>
                <a:gd name="T19" fmla="*/ 1 h 79"/>
                <a:gd name="T20" fmla="*/ 120 w 123"/>
                <a:gd name="T21" fmla="*/ 0 h 79"/>
                <a:gd name="T22" fmla="*/ 120 w 123"/>
                <a:gd name="T23" fmla="*/ 0 h 79"/>
                <a:gd name="T24" fmla="*/ 120 w 123"/>
                <a:gd name="T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79">
                  <a:moveTo>
                    <a:pt x="12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1"/>
                    <a:pt x="41" y="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8"/>
                    <a:pt x="0" y="69"/>
                    <a:pt x="0" y="69"/>
                  </a:cubicBezTo>
                  <a:cubicBezTo>
                    <a:pt x="0" y="70"/>
                    <a:pt x="1" y="71"/>
                    <a:pt x="1" y="71"/>
                  </a:cubicBezTo>
                  <a:cubicBezTo>
                    <a:pt x="13" y="77"/>
                    <a:pt x="25" y="79"/>
                    <a:pt x="38" y="79"/>
                  </a:cubicBezTo>
                  <a:cubicBezTo>
                    <a:pt x="59" y="79"/>
                    <a:pt x="79" y="72"/>
                    <a:pt x="95" y="58"/>
                  </a:cubicBezTo>
                  <a:cubicBezTo>
                    <a:pt x="111" y="44"/>
                    <a:pt x="121" y="24"/>
                    <a:pt x="123" y="3"/>
                  </a:cubicBezTo>
                  <a:cubicBezTo>
                    <a:pt x="123" y="2"/>
                    <a:pt x="123" y="2"/>
                    <a:pt x="122" y="1"/>
                  </a:cubicBezTo>
                  <a:cubicBezTo>
                    <a:pt x="122" y="1"/>
                    <a:pt x="121" y="0"/>
                    <a:pt x="120" y="0"/>
                  </a:cubicBezTo>
                  <a:close/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8728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3237058" y="5351061"/>
            <a:ext cx="432000" cy="359727"/>
            <a:chOff x="603250" y="5818188"/>
            <a:chExt cx="417512" cy="347662"/>
          </a:xfrm>
        </p:grpSpPr>
        <p:sp>
          <p:nvSpPr>
            <p:cNvPr id="92" name="Freeform 192"/>
            <p:cNvSpPr>
              <a:spLocks/>
            </p:cNvSpPr>
            <p:nvPr/>
          </p:nvSpPr>
          <p:spPr bwMode="auto">
            <a:xfrm>
              <a:off x="644525" y="6013450"/>
              <a:ext cx="376237" cy="130175"/>
            </a:xfrm>
            <a:custGeom>
              <a:avLst/>
              <a:gdLst>
                <a:gd name="T0" fmla="*/ 200 w 200"/>
                <a:gd name="T1" fmla="*/ 16 h 71"/>
                <a:gd name="T2" fmla="*/ 197 w 200"/>
                <a:gd name="T3" fmla="*/ 19 h 71"/>
                <a:gd name="T4" fmla="*/ 122 w 200"/>
                <a:gd name="T5" fmla="*/ 61 h 71"/>
                <a:gd name="T6" fmla="*/ 114 w 200"/>
                <a:gd name="T7" fmla="*/ 64 h 71"/>
                <a:gd name="T8" fmla="*/ 84 w 200"/>
                <a:gd name="T9" fmla="*/ 65 h 71"/>
                <a:gd name="T10" fmla="*/ 59 w 200"/>
                <a:gd name="T11" fmla="*/ 59 h 71"/>
                <a:gd name="T12" fmla="*/ 37 w 200"/>
                <a:gd name="T13" fmla="*/ 57 h 71"/>
                <a:gd name="T14" fmla="*/ 7 w 200"/>
                <a:gd name="T15" fmla="*/ 66 h 71"/>
                <a:gd name="T16" fmla="*/ 0 w 200"/>
                <a:gd name="T17" fmla="*/ 71 h 71"/>
                <a:gd name="T18" fmla="*/ 0 w 200"/>
                <a:gd name="T19" fmla="*/ 35 h 71"/>
                <a:gd name="T20" fmla="*/ 0 w 200"/>
                <a:gd name="T21" fmla="*/ 18 h 71"/>
                <a:gd name="T22" fmla="*/ 5 w 200"/>
                <a:gd name="T23" fmla="*/ 16 h 71"/>
                <a:gd name="T24" fmla="*/ 31 w 200"/>
                <a:gd name="T25" fmla="*/ 2 h 71"/>
                <a:gd name="T26" fmla="*/ 42 w 200"/>
                <a:gd name="T27" fmla="*/ 0 h 71"/>
                <a:gd name="T28" fmla="*/ 66 w 200"/>
                <a:gd name="T29" fmla="*/ 4 h 71"/>
                <a:gd name="T30" fmla="*/ 101 w 200"/>
                <a:gd name="T31" fmla="*/ 13 h 71"/>
                <a:gd name="T32" fmla="*/ 126 w 200"/>
                <a:gd name="T33" fmla="*/ 13 h 71"/>
                <a:gd name="T34" fmla="*/ 126 w 200"/>
                <a:gd name="T35" fmla="*/ 13 h 71"/>
                <a:gd name="T36" fmla="*/ 135 w 200"/>
                <a:gd name="T37" fmla="*/ 22 h 71"/>
                <a:gd name="T38" fmla="*/ 135 w 200"/>
                <a:gd name="T39" fmla="*/ 22 h 71"/>
                <a:gd name="T40" fmla="*/ 126 w 200"/>
                <a:gd name="T41" fmla="*/ 30 h 71"/>
                <a:gd name="T42" fmla="*/ 78 w 200"/>
                <a:gd name="T43" fmla="*/ 30 h 71"/>
                <a:gd name="T44" fmla="*/ 76 w 200"/>
                <a:gd name="T45" fmla="*/ 33 h 71"/>
                <a:gd name="T46" fmla="*/ 78 w 200"/>
                <a:gd name="T47" fmla="*/ 35 h 71"/>
                <a:gd name="T48" fmla="*/ 126 w 200"/>
                <a:gd name="T49" fmla="*/ 35 h 71"/>
                <a:gd name="T50" fmla="*/ 139 w 200"/>
                <a:gd name="T51" fmla="*/ 23 h 71"/>
                <a:gd name="T52" fmla="*/ 176 w 200"/>
                <a:gd name="T53" fmla="*/ 8 h 71"/>
                <a:gd name="T54" fmla="*/ 187 w 200"/>
                <a:gd name="T55" fmla="*/ 6 h 71"/>
                <a:gd name="T56" fmla="*/ 199 w 200"/>
                <a:gd name="T57" fmla="*/ 12 h 71"/>
                <a:gd name="T58" fmla="*/ 200 w 200"/>
                <a:gd name="T59" fmla="*/ 1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0" h="71">
                  <a:moveTo>
                    <a:pt x="200" y="16"/>
                  </a:moveTo>
                  <a:cubicBezTo>
                    <a:pt x="199" y="18"/>
                    <a:pt x="199" y="18"/>
                    <a:pt x="197" y="19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0" y="62"/>
                    <a:pt x="117" y="63"/>
                    <a:pt x="114" y="64"/>
                  </a:cubicBezTo>
                  <a:cubicBezTo>
                    <a:pt x="105" y="67"/>
                    <a:pt x="94" y="67"/>
                    <a:pt x="84" y="6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5" y="59"/>
                    <a:pt x="47" y="58"/>
                    <a:pt x="37" y="57"/>
                  </a:cubicBezTo>
                  <a:cubicBezTo>
                    <a:pt x="26" y="56"/>
                    <a:pt x="16" y="59"/>
                    <a:pt x="7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3" y="17"/>
                    <a:pt x="5" y="16"/>
                  </a:cubicBezTo>
                  <a:cubicBezTo>
                    <a:pt x="13" y="11"/>
                    <a:pt x="25" y="4"/>
                    <a:pt x="31" y="2"/>
                  </a:cubicBezTo>
                  <a:cubicBezTo>
                    <a:pt x="34" y="1"/>
                    <a:pt x="37" y="0"/>
                    <a:pt x="42" y="0"/>
                  </a:cubicBezTo>
                  <a:cubicBezTo>
                    <a:pt x="49" y="0"/>
                    <a:pt x="58" y="1"/>
                    <a:pt x="66" y="4"/>
                  </a:cubicBezTo>
                  <a:cubicBezTo>
                    <a:pt x="76" y="7"/>
                    <a:pt x="94" y="13"/>
                    <a:pt x="101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1" y="13"/>
                    <a:pt x="134" y="17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7"/>
                    <a:pt x="131" y="30"/>
                    <a:pt x="126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6" y="32"/>
                    <a:pt x="76" y="33"/>
                  </a:cubicBezTo>
                  <a:cubicBezTo>
                    <a:pt x="76" y="34"/>
                    <a:pt x="77" y="35"/>
                    <a:pt x="78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33" y="35"/>
                    <a:pt x="139" y="30"/>
                    <a:pt x="139" y="23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80" y="6"/>
                    <a:pt x="183" y="6"/>
                    <a:pt x="187" y="6"/>
                  </a:cubicBezTo>
                  <a:cubicBezTo>
                    <a:pt x="193" y="6"/>
                    <a:pt x="197" y="8"/>
                    <a:pt x="199" y="12"/>
                  </a:cubicBezTo>
                  <a:cubicBezTo>
                    <a:pt x="200" y="14"/>
                    <a:pt x="200" y="15"/>
                    <a:pt x="200" y="16"/>
                  </a:cubicBezTo>
                  <a:close/>
                </a:path>
              </a:pathLst>
            </a:custGeom>
            <a:solidFill>
              <a:srgbClr val="AA9B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93"/>
            <p:cNvSpPr>
              <a:spLocks/>
            </p:cNvSpPr>
            <p:nvPr/>
          </p:nvSpPr>
          <p:spPr bwMode="auto">
            <a:xfrm>
              <a:off x="603250" y="6030913"/>
              <a:ext cx="31750" cy="134937"/>
            </a:xfrm>
            <a:custGeom>
              <a:avLst/>
              <a:gdLst>
                <a:gd name="T0" fmla="*/ 17 w 17"/>
                <a:gd name="T1" fmla="*/ 5 h 73"/>
                <a:gd name="T2" fmla="*/ 17 w 17"/>
                <a:gd name="T3" fmla="*/ 68 h 73"/>
                <a:gd name="T4" fmla="*/ 12 w 17"/>
                <a:gd name="T5" fmla="*/ 73 h 73"/>
                <a:gd name="T6" fmla="*/ 5 w 17"/>
                <a:gd name="T7" fmla="*/ 73 h 73"/>
                <a:gd name="T8" fmla="*/ 0 w 17"/>
                <a:gd name="T9" fmla="*/ 68 h 73"/>
                <a:gd name="T10" fmla="*/ 0 w 17"/>
                <a:gd name="T11" fmla="*/ 5 h 73"/>
                <a:gd name="T12" fmla="*/ 5 w 17"/>
                <a:gd name="T13" fmla="*/ 0 h 73"/>
                <a:gd name="T14" fmla="*/ 12 w 17"/>
                <a:gd name="T15" fmla="*/ 0 h 73"/>
                <a:gd name="T16" fmla="*/ 17 w 17"/>
                <a:gd name="T17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73">
                  <a:moveTo>
                    <a:pt x="17" y="5"/>
                  </a:moveTo>
                  <a:cubicBezTo>
                    <a:pt x="17" y="68"/>
                    <a:pt x="17" y="68"/>
                    <a:pt x="17" y="68"/>
                  </a:cubicBezTo>
                  <a:cubicBezTo>
                    <a:pt x="17" y="71"/>
                    <a:pt x="14" y="73"/>
                    <a:pt x="12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73"/>
                    <a:pt x="0" y="71"/>
                    <a:pt x="0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2"/>
                    <a:pt x="17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94"/>
            <p:cNvSpPr>
              <a:spLocks/>
            </p:cNvSpPr>
            <p:nvPr/>
          </p:nvSpPr>
          <p:spPr bwMode="auto">
            <a:xfrm>
              <a:off x="763588" y="5818188"/>
              <a:ext cx="203200" cy="209550"/>
            </a:xfrm>
            <a:custGeom>
              <a:avLst/>
              <a:gdLst>
                <a:gd name="T0" fmla="*/ 62 w 108"/>
                <a:gd name="T1" fmla="*/ 81 h 114"/>
                <a:gd name="T2" fmla="*/ 62 w 108"/>
                <a:gd name="T3" fmla="*/ 114 h 114"/>
                <a:gd name="T4" fmla="*/ 46 w 108"/>
                <a:gd name="T5" fmla="*/ 114 h 114"/>
                <a:gd name="T6" fmla="*/ 70 w 108"/>
                <a:gd name="T7" fmla="*/ 42 h 114"/>
                <a:gd name="T8" fmla="*/ 46 w 108"/>
                <a:gd name="T9" fmla="*/ 81 h 114"/>
                <a:gd name="T10" fmla="*/ 95 w 108"/>
                <a:gd name="T11" fmla="*/ 0 h 114"/>
                <a:gd name="T12" fmla="*/ 62 w 108"/>
                <a:gd name="T13" fmla="*/ 8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14">
                  <a:moveTo>
                    <a:pt x="62" y="81"/>
                  </a:moveTo>
                  <a:cubicBezTo>
                    <a:pt x="62" y="98"/>
                    <a:pt x="62" y="114"/>
                    <a:pt x="62" y="11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6" y="114"/>
                    <a:pt x="53" y="58"/>
                    <a:pt x="70" y="42"/>
                  </a:cubicBezTo>
                  <a:cubicBezTo>
                    <a:pt x="70" y="41"/>
                    <a:pt x="46" y="49"/>
                    <a:pt x="46" y="81"/>
                  </a:cubicBezTo>
                  <a:cubicBezTo>
                    <a:pt x="46" y="81"/>
                    <a:pt x="0" y="22"/>
                    <a:pt x="95" y="0"/>
                  </a:cubicBezTo>
                  <a:cubicBezTo>
                    <a:pt x="95" y="5"/>
                    <a:pt x="108" y="84"/>
                    <a:pt x="62" y="81"/>
                  </a:cubicBezTo>
                  <a:close/>
                </a:path>
              </a:pathLst>
            </a:custGeom>
            <a:solidFill>
              <a:srgbClr val="789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26989" y="5962079"/>
            <a:ext cx="371476" cy="361950"/>
            <a:chOff x="4434784" y="3497263"/>
            <a:chExt cx="371476" cy="361950"/>
          </a:xfrm>
        </p:grpSpPr>
        <p:sp>
          <p:nvSpPr>
            <p:cNvPr id="96" name="Freeform 123"/>
            <p:cNvSpPr>
              <a:spLocks noEditPoints="1"/>
            </p:cNvSpPr>
            <p:nvPr/>
          </p:nvSpPr>
          <p:spPr bwMode="auto">
            <a:xfrm>
              <a:off x="4434784" y="3497263"/>
              <a:ext cx="179388" cy="174625"/>
            </a:xfrm>
            <a:custGeom>
              <a:avLst/>
              <a:gdLst>
                <a:gd name="T0" fmla="*/ 56 w 60"/>
                <a:gd name="T1" fmla="*/ 0 h 60"/>
                <a:gd name="T2" fmla="*/ 12 w 60"/>
                <a:gd name="T3" fmla="*/ 0 h 60"/>
                <a:gd name="T4" fmla="*/ 0 w 60"/>
                <a:gd name="T5" fmla="*/ 12 h 60"/>
                <a:gd name="T6" fmla="*/ 0 w 60"/>
                <a:gd name="T7" fmla="*/ 56 h 60"/>
                <a:gd name="T8" fmla="*/ 5 w 60"/>
                <a:gd name="T9" fmla="*/ 60 h 60"/>
                <a:gd name="T10" fmla="*/ 56 w 60"/>
                <a:gd name="T11" fmla="*/ 60 h 60"/>
                <a:gd name="T12" fmla="*/ 60 w 60"/>
                <a:gd name="T13" fmla="*/ 56 h 60"/>
                <a:gd name="T14" fmla="*/ 60 w 60"/>
                <a:gd name="T15" fmla="*/ 4 h 60"/>
                <a:gd name="T16" fmla="*/ 56 w 60"/>
                <a:gd name="T17" fmla="*/ 0 h 60"/>
                <a:gd name="T18" fmla="*/ 39 w 60"/>
                <a:gd name="T19" fmla="*/ 45 h 60"/>
                <a:gd name="T20" fmla="*/ 30 w 60"/>
                <a:gd name="T21" fmla="*/ 48 h 60"/>
                <a:gd name="T22" fmla="*/ 23 w 60"/>
                <a:gd name="T23" fmla="*/ 47 h 60"/>
                <a:gd name="T24" fmla="*/ 18 w 60"/>
                <a:gd name="T25" fmla="*/ 43 h 60"/>
                <a:gd name="T26" fmla="*/ 22 w 60"/>
                <a:gd name="T27" fmla="*/ 36 h 60"/>
                <a:gd name="T28" fmla="*/ 26 w 60"/>
                <a:gd name="T29" fmla="*/ 40 h 60"/>
                <a:gd name="T30" fmla="*/ 30 w 60"/>
                <a:gd name="T31" fmla="*/ 41 h 60"/>
                <a:gd name="T32" fmla="*/ 33 w 60"/>
                <a:gd name="T33" fmla="*/ 40 h 60"/>
                <a:gd name="T34" fmla="*/ 34 w 60"/>
                <a:gd name="T35" fmla="*/ 37 h 60"/>
                <a:gd name="T36" fmla="*/ 33 w 60"/>
                <a:gd name="T37" fmla="*/ 35 h 60"/>
                <a:gd name="T38" fmla="*/ 29 w 60"/>
                <a:gd name="T39" fmla="*/ 33 h 60"/>
                <a:gd name="T40" fmla="*/ 22 w 60"/>
                <a:gd name="T41" fmla="*/ 29 h 60"/>
                <a:gd name="T42" fmla="*/ 19 w 60"/>
                <a:gd name="T43" fmla="*/ 23 h 60"/>
                <a:gd name="T44" fmla="*/ 23 w 60"/>
                <a:gd name="T45" fmla="*/ 15 h 60"/>
                <a:gd name="T46" fmla="*/ 31 w 60"/>
                <a:gd name="T47" fmla="*/ 12 h 60"/>
                <a:gd name="T48" fmla="*/ 37 w 60"/>
                <a:gd name="T49" fmla="*/ 13 h 60"/>
                <a:gd name="T50" fmla="*/ 41 w 60"/>
                <a:gd name="T51" fmla="*/ 15 h 60"/>
                <a:gd name="T52" fmla="*/ 39 w 60"/>
                <a:gd name="T53" fmla="*/ 22 h 60"/>
                <a:gd name="T54" fmla="*/ 35 w 60"/>
                <a:gd name="T55" fmla="*/ 20 h 60"/>
                <a:gd name="T56" fmla="*/ 32 w 60"/>
                <a:gd name="T57" fmla="*/ 19 h 60"/>
                <a:gd name="T58" fmla="*/ 29 w 60"/>
                <a:gd name="T59" fmla="*/ 20 h 60"/>
                <a:gd name="T60" fmla="*/ 28 w 60"/>
                <a:gd name="T61" fmla="*/ 22 h 60"/>
                <a:gd name="T62" fmla="*/ 29 w 60"/>
                <a:gd name="T63" fmla="*/ 24 h 60"/>
                <a:gd name="T64" fmla="*/ 33 w 60"/>
                <a:gd name="T65" fmla="*/ 25 h 60"/>
                <a:gd name="T66" fmla="*/ 33 w 60"/>
                <a:gd name="T67" fmla="*/ 26 h 60"/>
                <a:gd name="T68" fmla="*/ 41 w 60"/>
                <a:gd name="T69" fmla="*/ 29 h 60"/>
                <a:gd name="T70" fmla="*/ 42 w 60"/>
                <a:gd name="T71" fmla="*/ 32 h 60"/>
                <a:gd name="T72" fmla="*/ 43 w 60"/>
                <a:gd name="T73" fmla="*/ 36 h 60"/>
                <a:gd name="T74" fmla="*/ 39 w 60"/>
                <a:gd name="T7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0">
                  <a:moveTo>
                    <a:pt x="5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58" y="0"/>
                    <a:pt x="56" y="0"/>
                  </a:cubicBezTo>
                  <a:close/>
                  <a:moveTo>
                    <a:pt x="39" y="45"/>
                  </a:moveTo>
                  <a:cubicBezTo>
                    <a:pt x="37" y="47"/>
                    <a:pt x="34" y="48"/>
                    <a:pt x="30" y="48"/>
                  </a:cubicBezTo>
                  <a:cubicBezTo>
                    <a:pt x="28" y="48"/>
                    <a:pt x="25" y="48"/>
                    <a:pt x="23" y="47"/>
                  </a:cubicBezTo>
                  <a:cubicBezTo>
                    <a:pt x="21" y="46"/>
                    <a:pt x="20" y="45"/>
                    <a:pt x="18" y="43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8"/>
                    <a:pt x="25" y="39"/>
                    <a:pt x="26" y="40"/>
                  </a:cubicBezTo>
                  <a:cubicBezTo>
                    <a:pt x="27" y="40"/>
                    <a:pt x="29" y="41"/>
                    <a:pt x="30" y="41"/>
                  </a:cubicBezTo>
                  <a:cubicBezTo>
                    <a:pt x="31" y="41"/>
                    <a:pt x="32" y="40"/>
                    <a:pt x="33" y="40"/>
                  </a:cubicBezTo>
                  <a:cubicBezTo>
                    <a:pt x="34" y="39"/>
                    <a:pt x="34" y="38"/>
                    <a:pt x="34" y="37"/>
                  </a:cubicBezTo>
                  <a:cubicBezTo>
                    <a:pt x="34" y="36"/>
                    <a:pt x="34" y="35"/>
                    <a:pt x="33" y="35"/>
                  </a:cubicBezTo>
                  <a:cubicBezTo>
                    <a:pt x="33" y="34"/>
                    <a:pt x="31" y="33"/>
                    <a:pt x="29" y="33"/>
                  </a:cubicBezTo>
                  <a:cubicBezTo>
                    <a:pt x="25" y="32"/>
                    <a:pt x="23" y="31"/>
                    <a:pt x="22" y="29"/>
                  </a:cubicBezTo>
                  <a:cubicBezTo>
                    <a:pt x="20" y="28"/>
                    <a:pt x="19" y="26"/>
                    <a:pt x="19" y="23"/>
                  </a:cubicBezTo>
                  <a:cubicBezTo>
                    <a:pt x="19" y="20"/>
                    <a:pt x="21" y="17"/>
                    <a:pt x="23" y="15"/>
                  </a:cubicBezTo>
                  <a:cubicBezTo>
                    <a:pt x="25" y="13"/>
                    <a:pt x="28" y="12"/>
                    <a:pt x="31" y="12"/>
                  </a:cubicBezTo>
                  <a:cubicBezTo>
                    <a:pt x="33" y="12"/>
                    <a:pt x="35" y="12"/>
                    <a:pt x="37" y="13"/>
                  </a:cubicBezTo>
                  <a:cubicBezTo>
                    <a:pt x="38" y="13"/>
                    <a:pt x="40" y="14"/>
                    <a:pt x="41" y="15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7" y="21"/>
                    <a:pt x="36" y="20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31" y="19"/>
                    <a:pt x="30" y="19"/>
                    <a:pt x="29" y="20"/>
                  </a:cubicBezTo>
                  <a:cubicBezTo>
                    <a:pt x="28" y="20"/>
                    <a:pt x="28" y="21"/>
                    <a:pt x="28" y="22"/>
                  </a:cubicBezTo>
                  <a:cubicBezTo>
                    <a:pt x="28" y="23"/>
                    <a:pt x="28" y="23"/>
                    <a:pt x="29" y="24"/>
                  </a:cubicBezTo>
                  <a:cubicBezTo>
                    <a:pt x="30" y="24"/>
                    <a:pt x="31" y="25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7" y="27"/>
                    <a:pt x="39" y="28"/>
                    <a:pt x="41" y="29"/>
                  </a:cubicBezTo>
                  <a:cubicBezTo>
                    <a:pt x="41" y="30"/>
                    <a:pt x="42" y="31"/>
                    <a:pt x="42" y="32"/>
                  </a:cubicBezTo>
                  <a:cubicBezTo>
                    <a:pt x="43" y="33"/>
                    <a:pt x="43" y="34"/>
                    <a:pt x="43" y="36"/>
                  </a:cubicBezTo>
                  <a:cubicBezTo>
                    <a:pt x="43" y="40"/>
                    <a:pt x="42" y="42"/>
                    <a:pt x="39" y="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4"/>
            <p:cNvSpPr>
              <a:spLocks noEditPoints="1"/>
            </p:cNvSpPr>
            <p:nvPr/>
          </p:nvSpPr>
          <p:spPr bwMode="auto">
            <a:xfrm>
              <a:off x="4626872" y="3497263"/>
              <a:ext cx="179388" cy="174625"/>
            </a:xfrm>
            <a:custGeom>
              <a:avLst/>
              <a:gdLst>
                <a:gd name="T0" fmla="*/ 49 w 60"/>
                <a:gd name="T1" fmla="*/ 0 h 60"/>
                <a:gd name="T2" fmla="*/ 5 w 60"/>
                <a:gd name="T3" fmla="*/ 0 h 60"/>
                <a:gd name="T4" fmla="*/ 0 w 60"/>
                <a:gd name="T5" fmla="*/ 4 h 60"/>
                <a:gd name="T6" fmla="*/ 0 w 60"/>
                <a:gd name="T7" fmla="*/ 56 h 60"/>
                <a:gd name="T8" fmla="*/ 5 w 60"/>
                <a:gd name="T9" fmla="*/ 60 h 60"/>
                <a:gd name="T10" fmla="*/ 56 w 60"/>
                <a:gd name="T11" fmla="*/ 60 h 60"/>
                <a:gd name="T12" fmla="*/ 60 w 60"/>
                <a:gd name="T13" fmla="*/ 56 h 60"/>
                <a:gd name="T14" fmla="*/ 60 w 60"/>
                <a:gd name="T15" fmla="*/ 12 h 60"/>
                <a:gd name="T16" fmla="*/ 49 w 60"/>
                <a:gd name="T17" fmla="*/ 0 h 60"/>
                <a:gd name="T18" fmla="*/ 44 w 60"/>
                <a:gd name="T19" fmla="*/ 47 h 60"/>
                <a:gd name="T20" fmla="*/ 36 w 60"/>
                <a:gd name="T21" fmla="*/ 47 h 60"/>
                <a:gd name="T22" fmla="*/ 32 w 60"/>
                <a:gd name="T23" fmla="*/ 33 h 60"/>
                <a:gd name="T24" fmla="*/ 31 w 60"/>
                <a:gd name="T25" fmla="*/ 29 h 60"/>
                <a:gd name="T26" fmla="*/ 30 w 60"/>
                <a:gd name="T27" fmla="*/ 28 h 60"/>
                <a:gd name="T28" fmla="*/ 30 w 60"/>
                <a:gd name="T29" fmla="*/ 29 h 60"/>
                <a:gd name="T30" fmla="*/ 29 w 60"/>
                <a:gd name="T31" fmla="*/ 33 h 60"/>
                <a:gd name="T32" fmla="*/ 25 w 60"/>
                <a:gd name="T33" fmla="*/ 47 h 60"/>
                <a:gd name="T34" fmla="*/ 16 w 60"/>
                <a:gd name="T35" fmla="*/ 47 h 60"/>
                <a:gd name="T36" fmla="*/ 7 w 60"/>
                <a:gd name="T37" fmla="*/ 13 h 60"/>
                <a:gd name="T38" fmla="*/ 16 w 60"/>
                <a:gd name="T39" fmla="*/ 13 h 60"/>
                <a:gd name="T40" fmla="*/ 20 w 60"/>
                <a:gd name="T41" fmla="*/ 29 h 60"/>
                <a:gd name="T42" fmla="*/ 21 w 60"/>
                <a:gd name="T43" fmla="*/ 32 h 60"/>
                <a:gd name="T44" fmla="*/ 21 w 60"/>
                <a:gd name="T45" fmla="*/ 34 h 60"/>
                <a:gd name="T46" fmla="*/ 22 w 60"/>
                <a:gd name="T47" fmla="*/ 32 h 60"/>
                <a:gd name="T48" fmla="*/ 22 w 60"/>
                <a:gd name="T49" fmla="*/ 29 h 60"/>
                <a:gd name="T50" fmla="*/ 27 w 60"/>
                <a:gd name="T51" fmla="*/ 13 h 60"/>
                <a:gd name="T52" fmla="*/ 34 w 60"/>
                <a:gd name="T53" fmla="*/ 13 h 60"/>
                <a:gd name="T54" fmla="*/ 38 w 60"/>
                <a:gd name="T55" fmla="*/ 29 h 60"/>
                <a:gd name="T56" fmla="*/ 39 w 60"/>
                <a:gd name="T57" fmla="*/ 31 h 60"/>
                <a:gd name="T58" fmla="*/ 40 w 60"/>
                <a:gd name="T59" fmla="*/ 34 h 60"/>
                <a:gd name="T60" fmla="*/ 40 w 60"/>
                <a:gd name="T61" fmla="*/ 31 h 60"/>
                <a:gd name="T62" fmla="*/ 41 w 60"/>
                <a:gd name="T63" fmla="*/ 29 h 60"/>
                <a:gd name="T64" fmla="*/ 45 w 60"/>
                <a:gd name="T65" fmla="*/ 13 h 60"/>
                <a:gd name="T66" fmla="*/ 54 w 60"/>
                <a:gd name="T67" fmla="*/ 13 h 60"/>
                <a:gd name="T68" fmla="*/ 44 w 60"/>
                <a:gd name="T69" fmla="*/ 4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0">
                  <a:moveTo>
                    <a:pt x="4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55" y="0"/>
                    <a:pt x="49" y="0"/>
                  </a:cubicBezTo>
                  <a:close/>
                  <a:moveTo>
                    <a:pt x="44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32"/>
                    <a:pt x="31" y="31"/>
                    <a:pt x="31" y="29"/>
                  </a:cubicBezTo>
                  <a:cubicBezTo>
                    <a:pt x="31" y="29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0" y="31"/>
                    <a:pt x="29" y="32"/>
                    <a:pt x="29" y="33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1"/>
                    <a:pt x="21" y="32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21" y="34"/>
                    <a:pt x="21" y="33"/>
                    <a:pt x="22" y="32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30"/>
                    <a:pt x="39" y="31"/>
                    <a:pt x="39" y="31"/>
                  </a:cubicBezTo>
                  <a:cubicBezTo>
                    <a:pt x="39" y="32"/>
                    <a:pt x="39" y="33"/>
                    <a:pt x="40" y="34"/>
                  </a:cubicBezTo>
                  <a:cubicBezTo>
                    <a:pt x="40" y="33"/>
                    <a:pt x="40" y="32"/>
                    <a:pt x="40" y="31"/>
                  </a:cubicBezTo>
                  <a:cubicBezTo>
                    <a:pt x="40" y="30"/>
                    <a:pt x="40" y="30"/>
                    <a:pt x="41" y="29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54" y="13"/>
                    <a:pt x="54" y="13"/>
                    <a:pt x="54" y="13"/>
                  </a:cubicBezTo>
                  <a:lnTo>
                    <a:pt x="44" y="47"/>
                  </a:lnTo>
                  <a:close/>
                </a:path>
              </a:pathLst>
            </a:cu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5"/>
            <p:cNvSpPr>
              <a:spLocks/>
            </p:cNvSpPr>
            <p:nvPr/>
          </p:nvSpPr>
          <p:spPr bwMode="auto">
            <a:xfrm>
              <a:off x="4498284" y="3741738"/>
              <a:ext cx="53975" cy="58738"/>
            </a:xfrm>
            <a:custGeom>
              <a:avLst/>
              <a:gdLst>
                <a:gd name="T0" fmla="*/ 9 w 18"/>
                <a:gd name="T1" fmla="*/ 0 h 20"/>
                <a:gd name="T2" fmla="*/ 3 w 18"/>
                <a:gd name="T3" fmla="*/ 3 h 20"/>
                <a:gd name="T4" fmla="*/ 0 w 18"/>
                <a:gd name="T5" fmla="*/ 10 h 20"/>
                <a:gd name="T6" fmla="*/ 3 w 18"/>
                <a:gd name="T7" fmla="*/ 17 h 20"/>
                <a:gd name="T8" fmla="*/ 9 w 18"/>
                <a:gd name="T9" fmla="*/ 20 h 20"/>
                <a:gd name="T10" fmla="*/ 16 w 18"/>
                <a:gd name="T11" fmla="*/ 17 h 20"/>
                <a:gd name="T12" fmla="*/ 18 w 18"/>
                <a:gd name="T13" fmla="*/ 10 h 20"/>
                <a:gd name="T14" fmla="*/ 16 w 18"/>
                <a:gd name="T15" fmla="*/ 3 h 20"/>
                <a:gd name="T16" fmla="*/ 9 w 18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0"/>
                  </a:move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3"/>
                    <a:pt x="1" y="15"/>
                    <a:pt x="3" y="17"/>
                  </a:cubicBezTo>
                  <a:cubicBezTo>
                    <a:pt x="5" y="19"/>
                    <a:pt x="7" y="20"/>
                    <a:pt x="9" y="20"/>
                  </a:cubicBezTo>
                  <a:cubicBezTo>
                    <a:pt x="12" y="20"/>
                    <a:pt x="14" y="19"/>
                    <a:pt x="16" y="17"/>
                  </a:cubicBezTo>
                  <a:cubicBezTo>
                    <a:pt x="18" y="15"/>
                    <a:pt x="18" y="13"/>
                    <a:pt x="18" y="10"/>
                  </a:cubicBezTo>
                  <a:cubicBezTo>
                    <a:pt x="18" y="7"/>
                    <a:pt x="18" y="5"/>
                    <a:pt x="16" y="3"/>
                  </a:cubicBezTo>
                  <a:cubicBezTo>
                    <a:pt x="14" y="1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6"/>
            <p:cNvSpPr>
              <a:spLocks noEditPoints="1"/>
            </p:cNvSpPr>
            <p:nvPr/>
          </p:nvSpPr>
          <p:spPr bwMode="auto">
            <a:xfrm>
              <a:off x="4434784" y="3684588"/>
              <a:ext cx="179388" cy="174625"/>
            </a:xfrm>
            <a:custGeom>
              <a:avLst/>
              <a:gdLst>
                <a:gd name="T0" fmla="*/ 56 w 60"/>
                <a:gd name="T1" fmla="*/ 0 h 60"/>
                <a:gd name="T2" fmla="*/ 5 w 60"/>
                <a:gd name="T3" fmla="*/ 0 h 60"/>
                <a:gd name="T4" fmla="*/ 0 w 60"/>
                <a:gd name="T5" fmla="*/ 4 h 60"/>
                <a:gd name="T6" fmla="*/ 0 w 60"/>
                <a:gd name="T7" fmla="*/ 48 h 60"/>
                <a:gd name="T8" fmla="*/ 12 w 60"/>
                <a:gd name="T9" fmla="*/ 60 h 60"/>
                <a:gd name="T10" fmla="*/ 56 w 60"/>
                <a:gd name="T11" fmla="*/ 60 h 60"/>
                <a:gd name="T12" fmla="*/ 60 w 60"/>
                <a:gd name="T13" fmla="*/ 56 h 60"/>
                <a:gd name="T14" fmla="*/ 60 w 60"/>
                <a:gd name="T15" fmla="*/ 4 h 60"/>
                <a:gd name="T16" fmla="*/ 56 w 60"/>
                <a:gd name="T17" fmla="*/ 0 h 60"/>
                <a:gd name="T18" fmla="*/ 47 w 60"/>
                <a:gd name="T19" fmla="*/ 37 h 60"/>
                <a:gd name="T20" fmla="*/ 43 w 60"/>
                <a:gd name="T21" fmla="*/ 43 h 60"/>
                <a:gd name="T22" fmla="*/ 37 w 60"/>
                <a:gd name="T23" fmla="*/ 47 h 60"/>
                <a:gd name="T24" fmla="*/ 30 w 60"/>
                <a:gd name="T25" fmla="*/ 48 h 60"/>
                <a:gd name="T26" fmla="*/ 23 w 60"/>
                <a:gd name="T27" fmla="*/ 47 h 60"/>
                <a:gd name="T28" fmla="*/ 17 w 60"/>
                <a:gd name="T29" fmla="*/ 43 h 60"/>
                <a:gd name="T30" fmla="*/ 13 w 60"/>
                <a:gd name="T31" fmla="*/ 37 h 60"/>
                <a:gd name="T32" fmla="*/ 12 w 60"/>
                <a:gd name="T33" fmla="*/ 30 h 60"/>
                <a:gd name="T34" fmla="*/ 13 w 60"/>
                <a:gd name="T35" fmla="*/ 23 h 60"/>
                <a:gd name="T36" fmla="*/ 17 w 60"/>
                <a:gd name="T37" fmla="*/ 17 h 60"/>
                <a:gd name="T38" fmla="*/ 23 w 60"/>
                <a:gd name="T39" fmla="*/ 13 h 60"/>
                <a:gd name="T40" fmla="*/ 30 w 60"/>
                <a:gd name="T41" fmla="*/ 12 h 60"/>
                <a:gd name="T42" fmla="*/ 37 w 60"/>
                <a:gd name="T43" fmla="*/ 13 h 60"/>
                <a:gd name="T44" fmla="*/ 43 w 60"/>
                <a:gd name="T45" fmla="*/ 17 h 60"/>
                <a:gd name="T46" fmla="*/ 47 w 60"/>
                <a:gd name="T47" fmla="*/ 23 h 60"/>
                <a:gd name="T48" fmla="*/ 49 w 60"/>
                <a:gd name="T49" fmla="*/ 30 h 60"/>
                <a:gd name="T50" fmla="*/ 47 w 60"/>
                <a:gd name="T51" fmla="*/ 3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0">
                  <a:moveTo>
                    <a:pt x="5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5"/>
                    <a:pt x="6" y="60"/>
                    <a:pt x="12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58" y="0"/>
                    <a:pt x="56" y="0"/>
                  </a:cubicBezTo>
                  <a:close/>
                  <a:moveTo>
                    <a:pt x="47" y="37"/>
                  </a:moveTo>
                  <a:cubicBezTo>
                    <a:pt x="46" y="39"/>
                    <a:pt x="45" y="41"/>
                    <a:pt x="43" y="43"/>
                  </a:cubicBezTo>
                  <a:cubicBezTo>
                    <a:pt x="42" y="44"/>
                    <a:pt x="40" y="46"/>
                    <a:pt x="37" y="47"/>
                  </a:cubicBezTo>
                  <a:cubicBezTo>
                    <a:pt x="35" y="48"/>
                    <a:pt x="33" y="48"/>
                    <a:pt x="30" y="48"/>
                  </a:cubicBezTo>
                  <a:cubicBezTo>
                    <a:pt x="28" y="48"/>
                    <a:pt x="26" y="48"/>
                    <a:pt x="23" y="47"/>
                  </a:cubicBezTo>
                  <a:cubicBezTo>
                    <a:pt x="21" y="46"/>
                    <a:pt x="19" y="44"/>
                    <a:pt x="17" y="43"/>
                  </a:cubicBezTo>
                  <a:cubicBezTo>
                    <a:pt x="16" y="41"/>
                    <a:pt x="14" y="39"/>
                    <a:pt x="13" y="37"/>
                  </a:cubicBezTo>
                  <a:cubicBezTo>
                    <a:pt x="13" y="35"/>
                    <a:pt x="12" y="32"/>
                    <a:pt x="12" y="30"/>
                  </a:cubicBezTo>
                  <a:cubicBezTo>
                    <a:pt x="12" y="28"/>
                    <a:pt x="13" y="25"/>
                    <a:pt x="13" y="23"/>
                  </a:cubicBezTo>
                  <a:cubicBezTo>
                    <a:pt x="14" y="21"/>
                    <a:pt x="16" y="19"/>
                    <a:pt x="17" y="17"/>
                  </a:cubicBezTo>
                  <a:cubicBezTo>
                    <a:pt x="19" y="16"/>
                    <a:pt x="21" y="14"/>
                    <a:pt x="23" y="13"/>
                  </a:cubicBezTo>
                  <a:cubicBezTo>
                    <a:pt x="26" y="12"/>
                    <a:pt x="28" y="12"/>
                    <a:pt x="30" y="12"/>
                  </a:cubicBezTo>
                  <a:cubicBezTo>
                    <a:pt x="33" y="12"/>
                    <a:pt x="35" y="12"/>
                    <a:pt x="37" y="13"/>
                  </a:cubicBezTo>
                  <a:cubicBezTo>
                    <a:pt x="40" y="14"/>
                    <a:pt x="42" y="16"/>
                    <a:pt x="43" y="17"/>
                  </a:cubicBezTo>
                  <a:cubicBezTo>
                    <a:pt x="45" y="19"/>
                    <a:pt x="46" y="21"/>
                    <a:pt x="47" y="23"/>
                  </a:cubicBezTo>
                  <a:cubicBezTo>
                    <a:pt x="48" y="25"/>
                    <a:pt x="49" y="28"/>
                    <a:pt x="49" y="30"/>
                  </a:cubicBezTo>
                  <a:cubicBezTo>
                    <a:pt x="49" y="32"/>
                    <a:pt x="48" y="35"/>
                    <a:pt x="47" y="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7"/>
            <p:cNvSpPr>
              <a:spLocks noEditPoints="1"/>
            </p:cNvSpPr>
            <p:nvPr/>
          </p:nvSpPr>
          <p:spPr bwMode="auto">
            <a:xfrm>
              <a:off x="4626872" y="3684588"/>
              <a:ext cx="179388" cy="174625"/>
            </a:xfrm>
            <a:custGeom>
              <a:avLst/>
              <a:gdLst>
                <a:gd name="T0" fmla="*/ 56 w 60"/>
                <a:gd name="T1" fmla="*/ 0 h 60"/>
                <a:gd name="T2" fmla="*/ 5 w 60"/>
                <a:gd name="T3" fmla="*/ 0 h 60"/>
                <a:gd name="T4" fmla="*/ 0 w 60"/>
                <a:gd name="T5" fmla="*/ 4 h 60"/>
                <a:gd name="T6" fmla="*/ 0 w 60"/>
                <a:gd name="T7" fmla="*/ 56 h 60"/>
                <a:gd name="T8" fmla="*/ 5 w 60"/>
                <a:gd name="T9" fmla="*/ 60 h 60"/>
                <a:gd name="T10" fmla="*/ 49 w 60"/>
                <a:gd name="T11" fmla="*/ 60 h 60"/>
                <a:gd name="T12" fmla="*/ 60 w 60"/>
                <a:gd name="T13" fmla="*/ 48 h 60"/>
                <a:gd name="T14" fmla="*/ 60 w 60"/>
                <a:gd name="T15" fmla="*/ 4 h 60"/>
                <a:gd name="T16" fmla="*/ 56 w 60"/>
                <a:gd name="T17" fmla="*/ 0 h 60"/>
                <a:gd name="T18" fmla="*/ 43 w 60"/>
                <a:gd name="T19" fmla="*/ 21 h 60"/>
                <a:gd name="T20" fmla="*/ 35 w 60"/>
                <a:gd name="T21" fmla="*/ 21 h 60"/>
                <a:gd name="T22" fmla="*/ 35 w 60"/>
                <a:gd name="T23" fmla="*/ 47 h 60"/>
                <a:gd name="T24" fmla="*/ 26 w 60"/>
                <a:gd name="T25" fmla="*/ 47 h 60"/>
                <a:gd name="T26" fmla="*/ 26 w 60"/>
                <a:gd name="T27" fmla="*/ 21 h 60"/>
                <a:gd name="T28" fmla="*/ 18 w 60"/>
                <a:gd name="T29" fmla="*/ 21 h 60"/>
                <a:gd name="T30" fmla="*/ 18 w 60"/>
                <a:gd name="T31" fmla="*/ 13 h 60"/>
                <a:gd name="T32" fmla="*/ 43 w 60"/>
                <a:gd name="T33" fmla="*/ 13 h 60"/>
                <a:gd name="T34" fmla="*/ 43 w 60"/>
                <a:gd name="T35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60">
                  <a:moveTo>
                    <a:pt x="5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5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5" y="60"/>
                    <a:pt x="60" y="55"/>
                    <a:pt x="60" y="48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58" y="0"/>
                    <a:pt x="56" y="0"/>
                  </a:cubicBezTo>
                  <a:close/>
                  <a:moveTo>
                    <a:pt x="43" y="21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43" y="13"/>
                    <a:pt x="43" y="13"/>
                    <a:pt x="43" y="13"/>
                  </a:cubicBezTo>
                  <a:lnTo>
                    <a:pt x="43" y="21"/>
                  </a:lnTo>
                  <a:close/>
                </a:path>
              </a:pathLst>
            </a:custGeom>
            <a:solidFill>
              <a:srgbClr val="AA9B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103812" y="1913508"/>
            <a:ext cx="482600" cy="357187"/>
            <a:chOff x="3215" y="1160"/>
            <a:chExt cx="304" cy="22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320" y="1274"/>
              <a:ext cx="93" cy="111"/>
            </a:xfrm>
            <a:custGeom>
              <a:avLst/>
              <a:gdLst>
                <a:gd name="T0" fmla="*/ 46 w 92"/>
                <a:gd name="T1" fmla="*/ 0 h 113"/>
                <a:gd name="T2" fmla="*/ 14 w 92"/>
                <a:gd name="T3" fmla="*/ 32 h 113"/>
                <a:gd name="T4" fmla="*/ 14 w 92"/>
                <a:gd name="T5" fmla="*/ 57 h 113"/>
                <a:gd name="T6" fmla="*/ 7 w 92"/>
                <a:gd name="T7" fmla="*/ 57 h 113"/>
                <a:gd name="T8" fmla="*/ 0 w 92"/>
                <a:gd name="T9" fmla="*/ 64 h 113"/>
                <a:gd name="T10" fmla="*/ 0 w 92"/>
                <a:gd name="T11" fmla="*/ 106 h 113"/>
                <a:gd name="T12" fmla="*/ 7 w 92"/>
                <a:gd name="T13" fmla="*/ 113 h 113"/>
                <a:gd name="T14" fmla="*/ 85 w 92"/>
                <a:gd name="T15" fmla="*/ 113 h 113"/>
                <a:gd name="T16" fmla="*/ 92 w 92"/>
                <a:gd name="T17" fmla="*/ 106 h 113"/>
                <a:gd name="T18" fmla="*/ 92 w 92"/>
                <a:gd name="T19" fmla="*/ 64 h 113"/>
                <a:gd name="T20" fmla="*/ 85 w 92"/>
                <a:gd name="T21" fmla="*/ 57 h 113"/>
                <a:gd name="T22" fmla="*/ 78 w 92"/>
                <a:gd name="T23" fmla="*/ 57 h 113"/>
                <a:gd name="T24" fmla="*/ 78 w 92"/>
                <a:gd name="T25" fmla="*/ 32 h 113"/>
                <a:gd name="T26" fmla="*/ 46 w 92"/>
                <a:gd name="T27" fmla="*/ 0 h 113"/>
                <a:gd name="T28" fmla="*/ 52 w 92"/>
                <a:gd name="T29" fmla="*/ 91 h 113"/>
                <a:gd name="T30" fmla="*/ 52 w 92"/>
                <a:gd name="T31" fmla="*/ 99 h 113"/>
                <a:gd name="T32" fmla="*/ 41 w 92"/>
                <a:gd name="T33" fmla="*/ 99 h 113"/>
                <a:gd name="T34" fmla="*/ 41 w 92"/>
                <a:gd name="T35" fmla="*/ 91 h 113"/>
                <a:gd name="T36" fmla="*/ 36 w 92"/>
                <a:gd name="T37" fmla="*/ 81 h 113"/>
                <a:gd name="T38" fmla="*/ 46 w 92"/>
                <a:gd name="T39" fmla="*/ 71 h 113"/>
                <a:gd name="T40" fmla="*/ 57 w 92"/>
                <a:gd name="T41" fmla="*/ 81 h 113"/>
                <a:gd name="T42" fmla="*/ 52 w 92"/>
                <a:gd name="T43" fmla="*/ 91 h 113"/>
                <a:gd name="T44" fmla="*/ 64 w 92"/>
                <a:gd name="T45" fmla="*/ 57 h 113"/>
                <a:gd name="T46" fmla="*/ 29 w 92"/>
                <a:gd name="T47" fmla="*/ 57 h 113"/>
                <a:gd name="T48" fmla="*/ 29 w 92"/>
                <a:gd name="T49" fmla="*/ 32 h 113"/>
                <a:gd name="T50" fmla="*/ 46 w 92"/>
                <a:gd name="T51" fmla="*/ 14 h 113"/>
                <a:gd name="T52" fmla="*/ 64 w 92"/>
                <a:gd name="T53" fmla="*/ 32 h 113"/>
                <a:gd name="T54" fmla="*/ 64 w 92"/>
                <a:gd name="T55" fmla="*/ 5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113">
                  <a:moveTo>
                    <a:pt x="46" y="0"/>
                  </a:moveTo>
                  <a:cubicBezTo>
                    <a:pt x="29" y="0"/>
                    <a:pt x="14" y="14"/>
                    <a:pt x="14" y="32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3" y="57"/>
                    <a:pt x="0" y="60"/>
                    <a:pt x="0" y="6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3"/>
                    <a:pt x="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9" y="113"/>
                    <a:pt x="92" y="110"/>
                    <a:pt x="92" y="106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0"/>
                    <a:pt x="89" y="57"/>
                    <a:pt x="85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14"/>
                    <a:pt x="64" y="0"/>
                    <a:pt x="46" y="0"/>
                  </a:cubicBezTo>
                  <a:close/>
                  <a:moveTo>
                    <a:pt x="52" y="91"/>
                  </a:moveTo>
                  <a:cubicBezTo>
                    <a:pt x="52" y="99"/>
                    <a:pt x="52" y="99"/>
                    <a:pt x="52" y="99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38" y="89"/>
                    <a:pt x="36" y="85"/>
                    <a:pt x="36" y="81"/>
                  </a:cubicBezTo>
                  <a:cubicBezTo>
                    <a:pt x="36" y="76"/>
                    <a:pt x="40" y="71"/>
                    <a:pt x="46" y="71"/>
                  </a:cubicBezTo>
                  <a:cubicBezTo>
                    <a:pt x="52" y="71"/>
                    <a:pt x="57" y="76"/>
                    <a:pt x="57" y="81"/>
                  </a:cubicBezTo>
                  <a:cubicBezTo>
                    <a:pt x="57" y="85"/>
                    <a:pt x="55" y="89"/>
                    <a:pt x="52" y="91"/>
                  </a:cubicBezTo>
                  <a:close/>
                  <a:moveTo>
                    <a:pt x="64" y="57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22"/>
                    <a:pt x="36" y="14"/>
                    <a:pt x="46" y="14"/>
                  </a:cubicBezTo>
                  <a:cubicBezTo>
                    <a:pt x="56" y="14"/>
                    <a:pt x="64" y="22"/>
                    <a:pt x="64" y="32"/>
                  </a:cubicBezTo>
                  <a:lnTo>
                    <a:pt x="64" y="57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215" y="1160"/>
              <a:ext cx="304" cy="177"/>
            </a:xfrm>
            <a:custGeom>
              <a:avLst/>
              <a:gdLst>
                <a:gd name="T0" fmla="*/ 248 w 303"/>
                <a:gd name="T1" fmla="*/ 69 h 180"/>
                <a:gd name="T2" fmla="*/ 248 w 303"/>
                <a:gd name="T3" fmla="*/ 69 h 180"/>
                <a:gd name="T4" fmla="*/ 174 w 303"/>
                <a:gd name="T5" fmla="*/ 0 h 180"/>
                <a:gd name="T6" fmla="*/ 101 w 303"/>
                <a:gd name="T7" fmla="*/ 60 h 180"/>
                <a:gd name="T8" fmla="*/ 99 w 303"/>
                <a:gd name="T9" fmla="*/ 60 h 180"/>
                <a:gd name="T10" fmla="*/ 42 w 303"/>
                <a:gd name="T11" fmla="*/ 103 h 180"/>
                <a:gd name="T12" fmla="*/ 38 w 303"/>
                <a:gd name="T13" fmla="*/ 103 h 180"/>
                <a:gd name="T14" fmla="*/ 0 w 303"/>
                <a:gd name="T15" fmla="*/ 141 h 180"/>
                <a:gd name="T16" fmla="*/ 38 w 303"/>
                <a:gd name="T17" fmla="*/ 180 h 180"/>
                <a:gd name="T18" fmla="*/ 98 w 303"/>
                <a:gd name="T19" fmla="*/ 180 h 180"/>
                <a:gd name="T20" fmla="*/ 112 w 303"/>
                <a:gd name="T21" fmla="*/ 166 h 180"/>
                <a:gd name="T22" fmla="*/ 112 w 303"/>
                <a:gd name="T23" fmla="*/ 148 h 180"/>
                <a:gd name="T24" fmla="*/ 151 w 303"/>
                <a:gd name="T25" fmla="*/ 109 h 180"/>
                <a:gd name="T26" fmla="*/ 190 w 303"/>
                <a:gd name="T27" fmla="*/ 148 h 180"/>
                <a:gd name="T28" fmla="*/ 190 w 303"/>
                <a:gd name="T29" fmla="*/ 166 h 180"/>
                <a:gd name="T30" fmla="*/ 204 w 303"/>
                <a:gd name="T31" fmla="*/ 180 h 180"/>
                <a:gd name="T32" fmla="*/ 248 w 303"/>
                <a:gd name="T33" fmla="*/ 180 h 180"/>
                <a:gd name="T34" fmla="*/ 303 w 303"/>
                <a:gd name="T35" fmla="*/ 125 h 180"/>
                <a:gd name="T36" fmla="*/ 248 w 303"/>
                <a:gd name="T37" fmla="*/ 6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3" h="180">
                  <a:moveTo>
                    <a:pt x="248" y="69"/>
                  </a:moveTo>
                  <a:cubicBezTo>
                    <a:pt x="248" y="69"/>
                    <a:pt x="248" y="69"/>
                    <a:pt x="248" y="69"/>
                  </a:cubicBezTo>
                  <a:cubicBezTo>
                    <a:pt x="245" y="31"/>
                    <a:pt x="213" y="0"/>
                    <a:pt x="174" y="0"/>
                  </a:cubicBezTo>
                  <a:cubicBezTo>
                    <a:pt x="138" y="0"/>
                    <a:pt x="108" y="26"/>
                    <a:pt x="101" y="60"/>
                  </a:cubicBezTo>
                  <a:cubicBezTo>
                    <a:pt x="100" y="60"/>
                    <a:pt x="100" y="60"/>
                    <a:pt x="99" y="60"/>
                  </a:cubicBezTo>
                  <a:cubicBezTo>
                    <a:pt x="72" y="60"/>
                    <a:pt x="49" y="78"/>
                    <a:pt x="42" y="103"/>
                  </a:cubicBezTo>
                  <a:cubicBezTo>
                    <a:pt x="41" y="103"/>
                    <a:pt x="39" y="103"/>
                    <a:pt x="38" y="103"/>
                  </a:cubicBezTo>
                  <a:cubicBezTo>
                    <a:pt x="17" y="103"/>
                    <a:pt x="0" y="120"/>
                    <a:pt x="0" y="141"/>
                  </a:cubicBezTo>
                  <a:cubicBezTo>
                    <a:pt x="0" y="162"/>
                    <a:pt x="17" y="180"/>
                    <a:pt x="38" y="180"/>
                  </a:cubicBezTo>
                  <a:cubicBezTo>
                    <a:pt x="98" y="180"/>
                    <a:pt x="98" y="180"/>
                    <a:pt x="98" y="180"/>
                  </a:cubicBezTo>
                  <a:cubicBezTo>
                    <a:pt x="98" y="172"/>
                    <a:pt x="104" y="166"/>
                    <a:pt x="112" y="166"/>
                  </a:cubicBezTo>
                  <a:cubicBezTo>
                    <a:pt x="112" y="148"/>
                    <a:pt x="112" y="148"/>
                    <a:pt x="112" y="148"/>
                  </a:cubicBezTo>
                  <a:cubicBezTo>
                    <a:pt x="112" y="126"/>
                    <a:pt x="130" y="109"/>
                    <a:pt x="151" y="109"/>
                  </a:cubicBezTo>
                  <a:cubicBezTo>
                    <a:pt x="173" y="109"/>
                    <a:pt x="190" y="126"/>
                    <a:pt x="190" y="148"/>
                  </a:cubicBezTo>
                  <a:cubicBezTo>
                    <a:pt x="190" y="166"/>
                    <a:pt x="190" y="166"/>
                    <a:pt x="190" y="166"/>
                  </a:cubicBezTo>
                  <a:cubicBezTo>
                    <a:pt x="198" y="166"/>
                    <a:pt x="204" y="172"/>
                    <a:pt x="204" y="180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78" y="180"/>
                    <a:pt x="303" y="155"/>
                    <a:pt x="303" y="125"/>
                  </a:cubicBezTo>
                  <a:cubicBezTo>
                    <a:pt x="303" y="94"/>
                    <a:pt x="278" y="69"/>
                    <a:pt x="248" y="69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5156207" y="2475485"/>
            <a:ext cx="374650" cy="365125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93 w 128"/>
              <a:gd name="T11" fmla="*/ 88 h 128"/>
              <a:gd name="T12" fmla="*/ 93 w 128"/>
              <a:gd name="T13" fmla="*/ 94 h 128"/>
              <a:gd name="T14" fmla="*/ 90 w 128"/>
              <a:gd name="T15" fmla="*/ 95 h 128"/>
              <a:gd name="T16" fmla="*/ 87 w 128"/>
              <a:gd name="T17" fmla="*/ 94 h 128"/>
              <a:gd name="T18" fmla="*/ 64 w 128"/>
              <a:gd name="T19" fmla="*/ 70 h 128"/>
              <a:gd name="T20" fmla="*/ 40 w 128"/>
              <a:gd name="T21" fmla="*/ 94 h 128"/>
              <a:gd name="T22" fmla="*/ 37 w 128"/>
              <a:gd name="T23" fmla="*/ 95 h 128"/>
              <a:gd name="T24" fmla="*/ 34 w 128"/>
              <a:gd name="T25" fmla="*/ 94 h 128"/>
              <a:gd name="T26" fmla="*/ 34 w 128"/>
              <a:gd name="T27" fmla="*/ 88 h 128"/>
              <a:gd name="T28" fmla="*/ 58 w 128"/>
              <a:gd name="T29" fmla="*/ 64 h 128"/>
              <a:gd name="T30" fmla="*/ 34 w 128"/>
              <a:gd name="T31" fmla="*/ 41 h 128"/>
              <a:gd name="T32" fmla="*/ 34 w 128"/>
              <a:gd name="T33" fmla="*/ 35 h 128"/>
              <a:gd name="T34" fmla="*/ 40 w 128"/>
              <a:gd name="T35" fmla="*/ 35 h 128"/>
              <a:gd name="T36" fmla="*/ 64 w 128"/>
              <a:gd name="T37" fmla="*/ 59 h 128"/>
              <a:gd name="T38" fmla="*/ 87 w 128"/>
              <a:gd name="T39" fmla="*/ 35 h 128"/>
              <a:gd name="T40" fmla="*/ 93 w 128"/>
              <a:gd name="T41" fmla="*/ 35 h 128"/>
              <a:gd name="T42" fmla="*/ 93 w 128"/>
              <a:gd name="T43" fmla="*/ 41 h 128"/>
              <a:gd name="T44" fmla="*/ 69 w 128"/>
              <a:gd name="T45" fmla="*/ 64 h 128"/>
              <a:gd name="T46" fmla="*/ 93 w 128"/>
              <a:gd name="T47" fmla="*/ 8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100"/>
                  <a:pt x="28" y="128"/>
                  <a:pt x="64" y="128"/>
                </a:cubicBezTo>
                <a:cubicBezTo>
                  <a:pt x="99" y="128"/>
                  <a:pt x="128" y="100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93" y="88"/>
                </a:moveTo>
                <a:cubicBezTo>
                  <a:pt x="94" y="89"/>
                  <a:pt x="94" y="92"/>
                  <a:pt x="93" y="94"/>
                </a:cubicBezTo>
                <a:cubicBezTo>
                  <a:pt x="92" y="94"/>
                  <a:pt x="91" y="95"/>
                  <a:pt x="90" y="95"/>
                </a:cubicBezTo>
                <a:cubicBezTo>
                  <a:pt x="89" y="95"/>
                  <a:pt x="88" y="94"/>
                  <a:pt x="87" y="94"/>
                </a:cubicBezTo>
                <a:cubicBezTo>
                  <a:pt x="64" y="70"/>
                  <a:pt x="64" y="70"/>
                  <a:pt x="64" y="70"/>
                </a:cubicBezTo>
                <a:cubicBezTo>
                  <a:pt x="40" y="94"/>
                  <a:pt x="40" y="94"/>
                  <a:pt x="40" y="94"/>
                </a:cubicBezTo>
                <a:cubicBezTo>
                  <a:pt x="39" y="94"/>
                  <a:pt x="38" y="95"/>
                  <a:pt x="37" y="95"/>
                </a:cubicBezTo>
                <a:cubicBezTo>
                  <a:pt x="36" y="95"/>
                  <a:pt x="35" y="94"/>
                  <a:pt x="34" y="94"/>
                </a:cubicBezTo>
                <a:cubicBezTo>
                  <a:pt x="33" y="92"/>
                  <a:pt x="33" y="89"/>
                  <a:pt x="34" y="88"/>
                </a:cubicBezTo>
                <a:cubicBezTo>
                  <a:pt x="58" y="64"/>
                  <a:pt x="58" y="64"/>
                  <a:pt x="58" y="64"/>
                </a:cubicBezTo>
                <a:cubicBezTo>
                  <a:pt x="34" y="41"/>
                  <a:pt x="34" y="41"/>
                  <a:pt x="34" y="41"/>
                </a:cubicBezTo>
                <a:cubicBezTo>
                  <a:pt x="33" y="39"/>
                  <a:pt x="33" y="37"/>
                  <a:pt x="34" y="35"/>
                </a:cubicBezTo>
                <a:cubicBezTo>
                  <a:pt x="36" y="34"/>
                  <a:pt x="39" y="34"/>
                  <a:pt x="40" y="35"/>
                </a:cubicBezTo>
                <a:cubicBezTo>
                  <a:pt x="64" y="59"/>
                  <a:pt x="64" y="59"/>
                  <a:pt x="64" y="59"/>
                </a:cubicBezTo>
                <a:cubicBezTo>
                  <a:pt x="87" y="35"/>
                  <a:pt x="87" y="35"/>
                  <a:pt x="87" y="35"/>
                </a:cubicBezTo>
                <a:cubicBezTo>
                  <a:pt x="89" y="34"/>
                  <a:pt x="91" y="34"/>
                  <a:pt x="93" y="35"/>
                </a:cubicBezTo>
                <a:cubicBezTo>
                  <a:pt x="94" y="37"/>
                  <a:pt x="94" y="39"/>
                  <a:pt x="93" y="41"/>
                </a:cubicBezTo>
                <a:cubicBezTo>
                  <a:pt x="69" y="64"/>
                  <a:pt x="69" y="64"/>
                  <a:pt x="69" y="64"/>
                </a:cubicBezTo>
                <a:lnTo>
                  <a:pt x="93" y="88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Freeform 14"/>
          <p:cNvSpPr>
            <a:spLocks noEditPoints="1"/>
          </p:cNvSpPr>
          <p:nvPr/>
        </p:nvSpPr>
        <p:spPr bwMode="auto">
          <a:xfrm>
            <a:off x="5162557" y="3043807"/>
            <a:ext cx="365125" cy="35718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0 w 128"/>
              <a:gd name="T11" fmla="*/ 68 h 128"/>
              <a:gd name="T12" fmla="*/ 38 w 128"/>
              <a:gd name="T13" fmla="*/ 68 h 128"/>
              <a:gd name="T14" fmla="*/ 35 w 128"/>
              <a:gd name="T15" fmla="*/ 67 h 128"/>
              <a:gd name="T16" fmla="*/ 34 w 128"/>
              <a:gd name="T17" fmla="*/ 64 h 128"/>
              <a:gd name="T18" fmla="*/ 38 w 128"/>
              <a:gd name="T19" fmla="*/ 60 h 128"/>
              <a:gd name="T20" fmla="*/ 60 w 128"/>
              <a:gd name="T21" fmla="*/ 60 h 128"/>
              <a:gd name="T22" fmla="*/ 68 w 128"/>
              <a:gd name="T23" fmla="*/ 60 h 128"/>
              <a:gd name="T24" fmla="*/ 90 w 128"/>
              <a:gd name="T25" fmla="*/ 60 h 128"/>
              <a:gd name="T26" fmla="*/ 94 w 128"/>
              <a:gd name="T27" fmla="*/ 64 h 128"/>
              <a:gd name="T28" fmla="*/ 90 w 128"/>
              <a:gd name="T29" fmla="*/ 68 h 128"/>
              <a:gd name="T30" fmla="*/ 68 w 128"/>
              <a:gd name="T31" fmla="*/ 68 h 128"/>
              <a:gd name="T32" fmla="*/ 60 w 128"/>
              <a:gd name="T33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0" y="68"/>
                </a:moveTo>
                <a:cubicBezTo>
                  <a:pt x="38" y="68"/>
                  <a:pt x="38" y="68"/>
                  <a:pt x="38" y="68"/>
                </a:cubicBezTo>
                <a:cubicBezTo>
                  <a:pt x="36" y="68"/>
                  <a:pt x="35" y="68"/>
                  <a:pt x="35" y="67"/>
                </a:cubicBezTo>
                <a:cubicBezTo>
                  <a:pt x="34" y="66"/>
                  <a:pt x="34" y="65"/>
                  <a:pt x="34" y="64"/>
                </a:cubicBezTo>
                <a:cubicBezTo>
                  <a:pt x="34" y="62"/>
                  <a:pt x="35" y="60"/>
                  <a:pt x="38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2" y="60"/>
                  <a:pt x="94" y="62"/>
                  <a:pt x="94" y="64"/>
                </a:cubicBezTo>
                <a:cubicBezTo>
                  <a:pt x="94" y="66"/>
                  <a:pt x="92" y="68"/>
                  <a:pt x="90" y="68"/>
                </a:cubicBezTo>
                <a:cubicBezTo>
                  <a:pt x="68" y="68"/>
                  <a:pt x="68" y="68"/>
                  <a:pt x="68" y="68"/>
                </a:cubicBezTo>
                <a:lnTo>
                  <a:pt x="60" y="68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Freeform 18"/>
          <p:cNvSpPr>
            <a:spLocks noEditPoints="1"/>
          </p:cNvSpPr>
          <p:nvPr/>
        </p:nvSpPr>
        <p:spPr bwMode="auto">
          <a:xfrm>
            <a:off x="5162550" y="3612133"/>
            <a:ext cx="365125" cy="35718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90 w 128"/>
              <a:gd name="T11" fmla="*/ 68 h 128"/>
              <a:gd name="T12" fmla="*/ 68 w 128"/>
              <a:gd name="T13" fmla="*/ 68 h 128"/>
              <a:gd name="T14" fmla="*/ 68 w 128"/>
              <a:gd name="T15" fmla="*/ 90 h 128"/>
              <a:gd name="T16" fmla="*/ 64 w 128"/>
              <a:gd name="T17" fmla="*/ 94 h 128"/>
              <a:gd name="T18" fmla="*/ 61 w 128"/>
              <a:gd name="T19" fmla="*/ 93 h 128"/>
              <a:gd name="T20" fmla="*/ 60 w 128"/>
              <a:gd name="T21" fmla="*/ 90 h 128"/>
              <a:gd name="T22" fmla="*/ 60 w 128"/>
              <a:gd name="T23" fmla="*/ 68 h 128"/>
              <a:gd name="T24" fmla="*/ 38 w 128"/>
              <a:gd name="T25" fmla="*/ 68 h 128"/>
              <a:gd name="T26" fmla="*/ 35 w 128"/>
              <a:gd name="T27" fmla="*/ 67 h 128"/>
              <a:gd name="T28" fmla="*/ 34 w 128"/>
              <a:gd name="T29" fmla="*/ 64 h 128"/>
              <a:gd name="T30" fmla="*/ 38 w 128"/>
              <a:gd name="T31" fmla="*/ 60 h 128"/>
              <a:gd name="T32" fmla="*/ 60 w 128"/>
              <a:gd name="T33" fmla="*/ 60 h 128"/>
              <a:gd name="T34" fmla="*/ 60 w 128"/>
              <a:gd name="T35" fmla="*/ 38 h 128"/>
              <a:gd name="T36" fmla="*/ 64 w 128"/>
              <a:gd name="T37" fmla="*/ 34 h 128"/>
              <a:gd name="T38" fmla="*/ 68 w 128"/>
              <a:gd name="T39" fmla="*/ 38 h 128"/>
              <a:gd name="T40" fmla="*/ 68 w 128"/>
              <a:gd name="T41" fmla="*/ 60 h 128"/>
              <a:gd name="T42" fmla="*/ 90 w 128"/>
              <a:gd name="T43" fmla="*/ 60 h 128"/>
              <a:gd name="T44" fmla="*/ 94 w 128"/>
              <a:gd name="T45" fmla="*/ 64 h 128"/>
              <a:gd name="T46" fmla="*/ 90 w 128"/>
              <a:gd name="T47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90" y="68"/>
                </a:moveTo>
                <a:cubicBezTo>
                  <a:pt x="68" y="68"/>
                  <a:pt x="68" y="68"/>
                  <a:pt x="68" y="68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3"/>
                  <a:pt x="66" y="94"/>
                  <a:pt x="64" y="94"/>
                </a:cubicBezTo>
                <a:cubicBezTo>
                  <a:pt x="63" y="94"/>
                  <a:pt x="62" y="94"/>
                  <a:pt x="61" y="93"/>
                </a:cubicBezTo>
                <a:cubicBezTo>
                  <a:pt x="60" y="93"/>
                  <a:pt x="60" y="91"/>
                  <a:pt x="60" y="90"/>
                </a:cubicBezTo>
                <a:cubicBezTo>
                  <a:pt x="60" y="68"/>
                  <a:pt x="60" y="68"/>
                  <a:pt x="60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6" y="68"/>
                  <a:pt x="35" y="68"/>
                  <a:pt x="35" y="67"/>
                </a:cubicBezTo>
                <a:cubicBezTo>
                  <a:pt x="34" y="66"/>
                  <a:pt x="34" y="65"/>
                  <a:pt x="34" y="64"/>
                </a:cubicBezTo>
                <a:cubicBezTo>
                  <a:pt x="34" y="62"/>
                  <a:pt x="35" y="60"/>
                  <a:pt x="38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6"/>
                  <a:pt x="62" y="34"/>
                  <a:pt x="64" y="34"/>
                </a:cubicBezTo>
                <a:cubicBezTo>
                  <a:pt x="66" y="34"/>
                  <a:pt x="68" y="36"/>
                  <a:pt x="68" y="38"/>
                </a:cubicBezTo>
                <a:cubicBezTo>
                  <a:pt x="68" y="60"/>
                  <a:pt x="68" y="60"/>
                  <a:pt x="68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2" y="60"/>
                  <a:pt x="94" y="62"/>
                  <a:pt x="94" y="64"/>
                </a:cubicBezTo>
                <a:cubicBezTo>
                  <a:pt x="94" y="66"/>
                  <a:pt x="92" y="68"/>
                  <a:pt x="90" y="68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5156200" y="4170933"/>
            <a:ext cx="374650" cy="36671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99 w 128"/>
              <a:gd name="T11" fmla="*/ 45 h 128"/>
              <a:gd name="T12" fmla="*/ 60 w 128"/>
              <a:gd name="T13" fmla="*/ 89 h 128"/>
              <a:gd name="T14" fmla="*/ 56 w 128"/>
              <a:gd name="T15" fmla="*/ 91 h 128"/>
              <a:gd name="T16" fmla="*/ 54 w 128"/>
              <a:gd name="T17" fmla="*/ 90 h 128"/>
              <a:gd name="T18" fmla="*/ 29 w 128"/>
              <a:gd name="T19" fmla="*/ 70 h 128"/>
              <a:gd name="T20" fmla="*/ 28 w 128"/>
              <a:gd name="T21" fmla="*/ 64 h 128"/>
              <a:gd name="T22" fmla="*/ 31 w 128"/>
              <a:gd name="T23" fmla="*/ 62 h 128"/>
              <a:gd name="T24" fmla="*/ 34 w 128"/>
              <a:gd name="T25" fmla="*/ 63 h 128"/>
              <a:gd name="T26" fmla="*/ 56 w 128"/>
              <a:gd name="T27" fmla="*/ 80 h 128"/>
              <a:gd name="T28" fmla="*/ 92 w 128"/>
              <a:gd name="T29" fmla="*/ 39 h 128"/>
              <a:gd name="T30" fmla="*/ 95 w 128"/>
              <a:gd name="T31" fmla="*/ 38 h 128"/>
              <a:gd name="T32" fmla="*/ 99 w 128"/>
              <a:gd name="T33" fmla="*/ 39 h 128"/>
              <a:gd name="T34" fmla="*/ 100 w 128"/>
              <a:gd name="T35" fmla="*/ 42 h 128"/>
              <a:gd name="T36" fmla="*/ 99 w 128"/>
              <a:gd name="T3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100"/>
                  <a:pt x="28" y="128"/>
                  <a:pt x="64" y="128"/>
                </a:cubicBezTo>
                <a:cubicBezTo>
                  <a:pt x="99" y="128"/>
                  <a:pt x="128" y="100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99" y="45"/>
                </a:moveTo>
                <a:cubicBezTo>
                  <a:pt x="60" y="89"/>
                  <a:pt x="60" y="89"/>
                  <a:pt x="60" y="89"/>
                </a:cubicBezTo>
                <a:cubicBezTo>
                  <a:pt x="59" y="90"/>
                  <a:pt x="58" y="91"/>
                  <a:pt x="56" y="91"/>
                </a:cubicBezTo>
                <a:cubicBezTo>
                  <a:pt x="55" y="91"/>
                  <a:pt x="54" y="91"/>
                  <a:pt x="54" y="90"/>
                </a:cubicBezTo>
                <a:cubicBezTo>
                  <a:pt x="29" y="70"/>
                  <a:pt x="29" y="70"/>
                  <a:pt x="29" y="70"/>
                </a:cubicBezTo>
                <a:cubicBezTo>
                  <a:pt x="27" y="69"/>
                  <a:pt x="27" y="66"/>
                  <a:pt x="28" y="64"/>
                </a:cubicBezTo>
                <a:cubicBezTo>
                  <a:pt x="29" y="63"/>
                  <a:pt x="30" y="63"/>
                  <a:pt x="31" y="62"/>
                </a:cubicBezTo>
                <a:cubicBezTo>
                  <a:pt x="32" y="62"/>
                  <a:pt x="33" y="63"/>
                  <a:pt x="34" y="63"/>
                </a:cubicBezTo>
                <a:cubicBezTo>
                  <a:pt x="56" y="80"/>
                  <a:pt x="56" y="80"/>
                  <a:pt x="56" y="80"/>
                </a:cubicBezTo>
                <a:cubicBezTo>
                  <a:pt x="92" y="39"/>
                  <a:pt x="92" y="39"/>
                  <a:pt x="92" y="39"/>
                </a:cubicBezTo>
                <a:cubicBezTo>
                  <a:pt x="93" y="38"/>
                  <a:pt x="94" y="38"/>
                  <a:pt x="95" y="38"/>
                </a:cubicBezTo>
                <a:cubicBezTo>
                  <a:pt x="97" y="38"/>
                  <a:pt x="98" y="38"/>
                  <a:pt x="99" y="39"/>
                </a:cubicBezTo>
                <a:cubicBezTo>
                  <a:pt x="99" y="40"/>
                  <a:pt x="100" y="41"/>
                  <a:pt x="100" y="42"/>
                </a:cubicBezTo>
                <a:cubicBezTo>
                  <a:pt x="100" y="43"/>
                  <a:pt x="100" y="44"/>
                  <a:pt x="99" y="45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7" name="Group 25"/>
          <p:cNvGrpSpPr>
            <a:grpSpLocks noChangeAspect="1"/>
          </p:cNvGrpSpPr>
          <p:nvPr/>
        </p:nvGrpSpPr>
        <p:grpSpPr bwMode="auto">
          <a:xfrm>
            <a:off x="5216515" y="4740853"/>
            <a:ext cx="254000" cy="357188"/>
            <a:chOff x="3286" y="2941"/>
            <a:chExt cx="160" cy="225"/>
          </a:xfrm>
        </p:grpSpPr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3331" y="2941"/>
              <a:ext cx="69" cy="32"/>
            </a:xfrm>
            <a:custGeom>
              <a:avLst/>
              <a:gdLst>
                <a:gd name="T0" fmla="*/ 0 w 98"/>
                <a:gd name="T1" fmla="*/ 41 h 46"/>
                <a:gd name="T2" fmla="*/ 0 w 98"/>
                <a:gd name="T3" fmla="*/ 29 h 46"/>
                <a:gd name="T4" fmla="*/ 5 w 98"/>
                <a:gd name="T5" fmla="*/ 24 h 46"/>
                <a:gd name="T6" fmla="*/ 13 w 98"/>
                <a:gd name="T7" fmla="*/ 24 h 46"/>
                <a:gd name="T8" fmla="*/ 32 w 98"/>
                <a:gd name="T9" fmla="*/ 12 h 46"/>
                <a:gd name="T10" fmla="*/ 49 w 98"/>
                <a:gd name="T11" fmla="*/ 0 h 46"/>
                <a:gd name="T12" fmla="*/ 67 w 98"/>
                <a:gd name="T13" fmla="*/ 12 h 46"/>
                <a:gd name="T14" fmla="*/ 86 w 98"/>
                <a:gd name="T15" fmla="*/ 24 h 46"/>
                <a:gd name="T16" fmla="*/ 94 w 98"/>
                <a:gd name="T17" fmla="*/ 24 h 46"/>
                <a:gd name="T18" fmla="*/ 98 w 98"/>
                <a:gd name="T19" fmla="*/ 29 h 46"/>
                <a:gd name="T20" fmla="*/ 98 w 98"/>
                <a:gd name="T21" fmla="*/ 41 h 46"/>
                <a:gd name="T22" fmla="*/ 94 w 98"/>
                <a:gd name="T23" fmla="*/ 46 h 46"/>
                <a:gd name="T24" fmla="*/ 5 w 98"/>
                <a:gd name="T25" fmla="*/ 46 h 46"/>
                <a:gd name="T26" fmla="*/ 0 w 98"/>
                <a:gd name="T27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46">
                  <a:moveTo>
                    <a:pt x="0" y="41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6"/>
                    <a:pt x="2" y="24"/>
                    <a:pt x="5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24"/>
                    <a:pt x="28" y="19"/>
                    <a:pt x="32" y="12"/>
                  </a:cubicBezTo>
                  <a:cubicBezTo>
                    <a:pt x="35" y="5"/>
                    <a:pt x="42" y="0"/>
                    <a:pt x="49" y="0"/>
                  </a:cubicBezTo>
                  <a:cubicBezTo>
                    <a:pt x="57" y="0"/>
                    <a:pt x="64" y="5"/>
                    <a:pt x="67" y="12"/>
                  </a:cubicBezTo>
                  <a:cubicBezTo>
                    <a:pt x="70" y="19"/>
                    <a:pt x="78" y="24"/>
                    <a:pt x="86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8" y="26"/>
                    <a:pt x="98" y="29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4"/>
                    <a:pt x="96" y="46"/>
                    <a:pt x="9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4"/>
                    <a:pt x="0" y="41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27"/>
            <p:cNvSpPr>
              <a:spLocks noEditPoints="1"/>
            </p:cNvSpPr>
            <p:nvPr/>
          </p:nvSpPr>
          <p:spPr bwMode="auto">
            <a:xfrm>
              <a:off x="3286" y="2970"/>
              <a:ext cx="160" cy="196"/>
            </a:xfrm>
            <a:custGeom>
              <a:avLst/>
              <a:gdLst>
                <a:gd name="T0" fmla="*/ 196 w 227"/>
                <a:gd name="T1" fmla="*/ 0 h 287"/>
                <a:gd name="T2" fmla="*/ 178 w 227"/>
                <a:gd name="T3" fmla="*/ 0 h 287"/>
                <a:gd name="T4" fmla="*/ 158 w 227"/>
                <a:gd name="T5" fmla="*/ 20 h 287"/>
                <a:gd name="T6" fmla="*/ 69 w 227"/>
                <a:gd name="T7" fmla="*/ 20 h 287"/>
                <a:gd name="T8" fmla="*/ 48 w 227"/>
                <a:gd name="T9" fmla="*/ 0 h 287"/>
                <a:gd name="T10" fmla="*/ 31 w 227"/>
                <a:gd name="T11" fmla="*/ 0 h 287"/>
                <a:gd name="T12" fmla="*/ 0 w 227"/>
                <a:gd name="T13" fmla="*/ 31 h 287"/>
                <a:gd name="T14" fmla="*/ 0 w 227"/>
                <a:gd name="T15" fmla="*/ 256 h 287"/>
                <a:gd name="T16" fmla="*/ 31 w 227"/>
                <a:gd name="T17" fmla="*/ 287 h 287"/>
                <a:gd name="T18" fmla="*/ 196 w 227"/>
                <a:gd name="T19" fmla="*/ 287 h 287"/>
                <a:gd name="T20" fmla="*/ 227 w 227"/>
                <a:gd name="T21" fmla="*/ 256 h 287"/>
                <a:gd name="T22" fmla="*/ 227 w 227"/>
                <a:gd name="T23" fmla="*/ 31 h 287"/>
                <a:gd name="T24" fmla="*/ 196 w 227"/>
                <a:gd name="T25" fmla="*/ 0 h 287"/>
                <a:gd name="T26" fmla="*/ 76 w 227"/>
                <a:gd name="T27" fmla="*/ 223 h 287"/>
                <a:gd name="T28" fmla="*/ 45 w 227"/>
                <a:gd name="T29" fmla="*/ 223 h 287"/>
                <a:gd name="T30" fmla="*/ 45 w 227"/>
                <a:gd name="T31" fmla="*/ 157 h 287"/>
                <a:gd name="T32" fmla="*/ 76 w 227"/>
                <a:gd name="T33" fmla="*/ 157 h 287"/>
                <a:gd name="T34" fmla="*/ 76 w 227"/>
                <a:gd name="T35" fmla="*/ 223 h 287"/>
                <a:gd name="T36" fmla="*/ 111 w 227"/>
                <a:gd name="T37" fmla="*/ 133 h 287"/>
                <a:gd name="T38" fmla="*/ 111 w 227"/>
                <a:gd name="T39" fmla="*/ 223 h 287"/>
                <a:gd name="T40" fmla="*/ 80 w 227"/>
                <a:gd name="T41" fmla="*/ 223 h 287"/>
                <a:gd name="T42" fmla="*/ 80 w 227"/>
                <a:gd name="T43" fmla="*/ 155 h 287"/>
                <a:gd name="T44" fmla="*/ 80 w 227"/>
                <a:gd name="T45" fmla="*/ 106 h 287"/>
                <a:gd name="T46" fmla="*/ 111 w 227"/>
                <a:gd name="T47" fmla="*/ 106 h 287"/>
                <a:gd name="T48" fmla="*/ 111 w 227"/>
                <a:gd name="T49" fmla="*/ 133 h 287"/>
                <a:gd name="T50" fmla="*/ 146 w 227"/>
                <a:gd name="T51" fmla="*/ 223 h 287"/>
                <a:gd name="T52" fmla="*/ 115 w 227"/>
                <a:gd name="T53" fmla="*/ 223 h 287"/>
                <a:gd name="T54" fmla="*/ 115 w 227"/>
                <a:gd name="T55" fmla="*/ 135 h 287"/>
                <a:gd name="T56" fmla="*/ 146 w 227"/>
                <a:gd name="T57" fmla="*/ 135 h 287"/>
                <a:gd name="T58" fmla="*/ 146 w 227"/>
                <a:gd name="T59" fmla="*/ 223 h 287"/>
                <a:gd name="T60" fmla="*/ 181 w 227"/>
                <a:gd name="T61" fmla="*/ 223 h 287"/>
                <a:gd name="T62" fmla="*/ 151 w 227"/>
                <a:gd name="T63" fmla="*/ 223 h 287"/>
                <a:gd name="T64" fmla="*/ 151 w 227"/>
                <a:gd name="T65" fmla="*/ 133 h 287"/>
                <a:gd name="T66" fmla="*/ 151 w 227"/>
                <a:gd name="T67" fmla="*/ 87 h 287"/>
                <a:gd name="T68" fmla="*/ 181 w 227"/>
                <a:gd name="T69" fmla="*/ 87 h 287"/>
                <a:gd name="T70" fmla="*/ 181 w 227"/>
                <a:gd name="T71" fmla="*/ 22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287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1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1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3"/>
                    <a:pt x="14" y="287"/>
                    <a:pt x="31" y="287"/>
                  </a:cubicBezTo>
                  <a:cubicBezTo>
                    <a:pt x="196" y="287"/>
                    <a:pt x="196" y="287"/>
                    <a:pt x="196" y="287"/>
                  </a:cubicBezTo>
                  <a:cubicBezTo>
                    <a:pt x="213" y="287"/>
                    <a:pt x="227" y="273"/>
                    <a:pt x="227" y="256"/>
                  </a:cubicBezTo>
                  <a:cubicBezTo>
                    <a:pt x="227" y="31"/>
                    <a:pt x="227" y="31"/>
                    <a:pt x="227" y="31"/>
                  </a:cubicBezTo>
                  <a:cubicBezTo>
                    <a:pt x="227" y="14"/>
                    <a:pt x="213" y="0"/>
                    <a:pt x="196" y="0"/>
                  </a:cubicBezTo>
                  <a:close/>
                  <a:moveTo>
                    <a:pt x="76" y="223"/>
                  </a:moveTo>
                  <a:cubicBezTo>
                    <a:pt x="45" y="223"/>
                    <a:pt x="45" y="223"/>
                    <a:pt x="45" y="223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76" y="157"/>
                    <a:pt x="76" y="157"/>
                    <a:pt x="76" y="157"/>
                  </a:cubicBezTo>
                  <a:lnTo>
                    <a:pt x="76" y="223"/>
                  </a:lnTo>
                  <a:close/>
                  <a:moveTo>
                    <a:pt x="111" y="133"/>
                  </a:moveTo>
                  <a:cubicBezTo>
                    <a:pt x="111" y="223"/>
                    <a:pt x="111" y="223"/>
                    <a:pt x="111" y="223"/>
                  </a:cubicBezTo>
                  <a:cubicBezTo>
                    <a:pt x="80" y="223"/>
                    <a:pt x="80" y="223"/>
                    <a:pt x="80" y="223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111" y="106"/>
                    <a:pt x="111" y="106"/>
                    <a:pt x="111" y="106"/>
                  </a:cubicBezTo>
                  <a:lnTo>
                    <a:pt x="111" y="133"/>
                  </a:lnTo>
                  <a:close/>
                  <a:moveTo>
                    <a:pt x="146" y="223"/>
                  </a:moveTo>
                  <a:cubicBezTo>
                    <a:pt x="115" y="223"/>
                    <a:pt x="115" y="223"/>
                    <a:pt x="115" y="223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46" y="135"/>
                    <a:pt x="146" y="135"/>
                    <a:pt x="146" y="135"/>
                  </a:cubicBezTo>
                  <a:lnTo>
                    <a:pt x="146" y="223"/>
                  </a:lnTo>
                  <a:close/>
                  <a:moveTo>
                    <a:pt x="181" y="223"/>
                  </a:moveTo>
                  <a:cubicBezTo>
                    <a:pt x="151" y="223"/>
                    <a:pt x="151" y="223"/>
                    <a:pt x="151" y="22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81" y="87"/>
                    <a:pt x="181" y="87"/>
                    <a:pt x="181" y="87"/>
                  </a:cubicBezTo>
                  <a:lnTo>
                    <a:pt x="181" y="223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30"/>
          <p:cNvGrpSpPr>
            <a:grpSpLocks noChangeAspect="1"/>
          </p:cNvGrpSpPr>
          <p:nvPr/>
        </p:nvGrpSpPr>
        <p:grpSpPr bwMode="auto">
          <a:xfrm>
            <a:off x="5216526" y="5306003"/>
            <a:ext cx="255587" cy="358775"/>
            <a:chOff x="3286" y="3297"/>
            <a:chExt cx="161" cy="226"/>
          </a:xfrm>
        </p:grpSpPr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3331" y="3297"/>
              <a:ext cx="70" cy="32"/>
            </a:xfrm>
            <a:custGeom>
              <a:avLst/>
              <a:gdLst>
                <a:gd name="T0" fmla="*/ 5 w 99"/>
                <a:gd name="T1" fmla="*/ 46 h 46"/>
                <a:gd name="T2" fmla="*/ 94 w 99"/>
                <a:gd name="T3" fmla="*/ 46 h 46"/>
                <a:gd name="T4" fmla="*/ 99 w 99"/>
                <a:gd name="T5" fmla="*/ 41 h 46"/>
                <a:gd name="T6" fmla="*/ 99 w 99"/>
                <a:gd name="T7" fmla="*/ 29 h 46"/>
                <a:gd name="T8" fmla="*/ 94 w 99"/>
                <a:gd name="T9" fmla="*/ 24 h 46"/>
                <a:gd name="T10" fmla="*/ 86 w 99"/>
                <a:gd name="T11" fmla="*/ 24 h 46"/>
                <a:gd name="T12" fmla="*/ 67 w 99"/>
                <a:gd name="T13" fmla="*/ 11 h 46"/>
                <a:gd name="T14" fmla="*/ 50 w 99"/>
                <a:gd name="T15" fmla="*/ 0 h 46"/>
                <a:gd name="T16" fmla="*/ 32 w 99"/>
                <a:gd name="T17" fmla="*/ 11 h 46"/>
                <a:gd name="T18" fmla="*/ 13 w 99"/>
                <a:gd name="T19" fmla="*/ 24 h 46"/>
                <a:gd name="T20" fmla="*/ 5 w 99"/>
                <a:gd name="T21" fmla="*/ 24 h 46"/>
                <a:gd name="T22" fmla="*/ 0 w 99"/>
                <a:gd name="T23" fmla="*/ 29 h 46"/>
                <a:gd name="T24" fmla="*/ 0 w 99"/>
                <a:gd name="T25" fmla="*/ 41 h 46"/>
                <a:gd name="T26" fmla="*/ 5 w 99"/>
                <a:gd name="T2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46">
                  <a:moveTo>
                    <a:pt x="5" y="46"/>
                  </a:moveTo>
                  <a:cubicBezTo>
                    <a:pt x="94" y="46"/>
                    <a:pt x="94" y="46"/>
                    <a:pt x="94" y="46"/>
                  </a:cubicBezTo>
                  <a:cubicBezTo>
                    <a:pt x="96" y="46"/>
                    <a:pt x="99" y="44"/>
                    <a:pt x="99" y="41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6"/>
                    <a:pt x="96" y="24"/>
                    <a:pt x="94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8" y="24"/>
                    <a:pt x="70" y="19"/>
                    <a:pt x="67" y="11"/>
                  </a:cubicBezTo>
                  <a:cubicBezTo>
                    <a:pt x="64" y="4"/>
                    <a:pt x="57" y="0"/>
                    <a:pt x="50" y="0"/>
                  </a:cubicBezTo>
                  <a:cubicBezTo>
                    <a:pt x="42" y="0"/>
                    <a:pt x="35" y="4"/>
                    <a:pt x="32" y="11"/>
                  </a:cubicBezTo>
                  <a:cubicBezTo>
                    <a:pt x="29" y="19"/>
                    <a:pt x="21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4"/>
                    <a:pt x="0" y="26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3" y="46"/>
                    <a:pt x="5" y="46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3286" y="3325"/>
              <a:ext cx="161" cy="198"/>
            </a:xfrm>
            <a:custGeom>
              <a:avLst/>
              <a:gdLst>
                <a:gd name="T0" fmla="*/ 196 w 227"/>
                <a:gd name="T1" fmla="*/ 0 h 288"/>
                <a:gd name="T2" fmla="*/ 178 w 227"/>
                <a:gd name="T3" fmla="*/ 0 h 288"/>
                <a:gd name="T4" fmla="*/ 158 w 227"/>
                <a:gd name="T5" fmla="*/ 20 h 288"/>
                <a:gd name="T6" fmla="*/ 69 w 227"/>
                <a:gd name="T7" fmla="*/ 20 h 288"/>
                <a:gd name="T8" fmla="*/ 49 w 227"/>
                <a:gd name="T9" fmla="*/ 0 h 288"/>
                <a:gd name="T10" fmla="*/ 31 w 227"/>
                <a:gd name="T11" fmla="*/ 0 h 288"/>
                <a:gd name="T12" fmla="*/ 0 w 227"/>
                <a:gd name="T13" fmla="*/ 32 h 288"/>
                <a:gd name="T14" fmla="*/ 0 w 227"/>
                <a:gd name="T15" fmla="*/ 256 h 288"/>
                <a:gd name="T16" fmla="*/ 31 w 227"/>
                <a:gd name="T17" fmla="*/ 288 h 288"/>
                <a:gd name="T18" fmla="*/ 196 w 227"/>
                <a:gd name="T19" fmla="*/ 288 h 288"/>
                <a:gd name="T20" fmla="*/ 227 w 227"/>
                <a:gd name="T21" fmla="*/ 256 h 288"/>
                <a:gd name="T22" fmla="*/ 227 w 227"/>
                <a:gd name="T23" fmla="*/ 32 h 288"/>
                <a:gd name="T24" fmla="*/ 196 w 227"/>
                <a:gd name="T25" fmla="*/ 0 h 288"/>
                <a:gd name="T26" fmla="*/ 182 w 227"/>
                <a:gd name="T27" fmla="*/ 240 h 288"/>
                <a:gd name="T28" fmla="*/ 45 w 227"/>
                <a:gd name="T29" fmla="*/ 240 h 288"/>
                <a:gd name="T30" fmla="*/ 37 w 227"/>
                <a:gd name="T31" fmla="*/ 233 h 288"/>
                <a:gd name="T32" fmla="*/ 45 w 227"/>
                <a:gd name="T33" fmla="*/ 225 h 288"/>
                <a:gd name="T34" fmla="*/ 182 w 227"/>
                <a:gd name="T35" fmla="*/ 225 h 288"/>
                <a:gd name="T36" fmla="*/ 190 w 227"/>
                <a:gd name="T37" fmla="*/ 233 h 288"/>
                <a:gd name="T38" fmla="*/ 182 w 227"/>
                <a:gd name="T39" fmla="*/ 240 h 288"/>
                <a:gd name="T40" fmla="*/ 190 w 227"/>
                <a:gd name="T41" fmla="*/ 202 h 288"/>
                <a:gd name="T42" fmla="*/ 182 w 227"/>
                <a:gd name="T43" fmla="*/ 210 h 288"/>
                <a:gd name="T44" fmla="*/ 45 w 227"/>
                <a:gd name="T45" fmla="*/ 210 h 288"/>
                <a:gd name="T46" fmla="*/ 37 w 227"/>
                <a:gd name="T47" fmla="*/ 202 h 288"/>
                <a:gd name="T48" fmla="*/ 37 w 227"/>
                <a:gd name="T49" fmla="*/ 202 h 288"/>
                <a:gd name="T50" fmla="*/ 45 w 227"/>
                <a:gd name="T51" fmla="*/ 194 h 288"/>
                <a:gd name="T52" fmla="*/ 182 w 227"/>
                <a:gd name="T53" fmla="*/ 194 h 288"/>
                <a:gd name="T54" fmla="*/ 190 w 227"/>
                <a:gd name="T55" fmla="*/ 202 h 288"/>
                <a:gd name="T56" fmla="*/ 190 w 227"/>
                <a:gd name="T57" fmla="*/ 172 h 288"/>
                <a:gd name="T58" fmla="*/ 182 w 227"/>
                <a:gd name="T59" fmla="*/ 179 h 288"/>
                <a:gd name="T60" fmla="*/ 45 w 227"/>
                <a:gd name="T61" fmla="*/ 179 h 288"/>
                <a:gd name="T62" fmla="*/ 37 w 227"/>
                <a:gd name="T63" fmla="*/ 172 h 288"/>
                <a:gd name="T64" fmla="*/ 37 w 227"/>
                <a:gd name="T65" fmla="*/ 172 h 288"/>
                <a:gd name="T66" fmla="*/ 45 w 227"/>
                <a:gd name="T67" fmla="*/ 164 h 288"/>
                <a:gd name="T68" fmla="*/ 182 w 227"/>
                <a:gd name="T69" fmla="*/ 164 h 288"/>
                <a:gd name="T70" fmla="*/ 190 w 227"/>
                <a:gd name="T71" fmla="*/ 172 h 288"/>
                <a:gd name="T72" fmla="*/ 190 w 227"/>
                <a:gd name="T73" fmla="*/ 141 h 288"/>
                <a:gd name="T74" fmla="*/ 182 w 227"/>
                <a:gd name="T75" fmla="*/ 149 h 288"/>
                <a:gd name="T76" fmla="*/ 45 w 227"/>
                <a:gd name="T77" fmla="*/ 149 h 288"/>
                <a:gd name="T78" fmla="*/ 37 w 227"/>
                <a:gd name="T79" fmla="*/ 141 h 288"/>
                <a:gd name="T80" fmla="*/ 37 w 227"/>
                <a:gd name="T81" fmla="*/ 141 h 288"/>
                <a:gd name="T82" fmla="*/ 45 w 227"/>
                <a:gd name="T83" fmla="*/ 133 h 288"/>
                <a:gd name="T84" fmla="*/ 182 w 227"/>
                <a:gd name="T85" fmla="*/ 133 h 288"/>
                <a:gd name="T86" fmla="*/ 190 w 227"/>
                <a:gd name="T87" fmla="*/ 141 h 288"/>
                <a:gd name="T88" fmla="*/ 190 w 227"/>
                <a:gd name="T89" fmla="*/ 110 h 288"/>
                <a:gd name="T90" fmla="*/ 182 w 227"/>
                <a:gd name="T91" fmla="*/ 118 h 288"/>
                <a:gd name="T92" fmla="*/ 45 w 227"/>
                <a:gd name="T93" fmla="*/ 118 h 288"/>
                <a:gd name="T94" fmla="*/ 37 w 227"/>
                <a:gd name="T95" fmla="*/ 110 h 288"/>
                <a:gd name="T96" fmla="*/ 37 w 227"/>
                <a:gd name="T97" fmla="*/ 110 h 288"/>
                <a:gd name="T98" fmla="*/ 45 w 227"/>
                <a:gd name="T99" fmla="*/ 103 h 288"/>
                <a:gd name="T100" fmla="*/ 182 w 227"/>
                <a:gd name="T101" fmla="*/ 103 h 288"/>
                <a:gd name="T102" fmla="*/ 190 w 227"/>
                <a:gd name="T103" fmla="*/ 110 h 288"/>
                <a:gd name="T104" fmla="*/ 182 w 227"/>
                <a:gd name="T105" fmla="*/ 87 h 288"/>
                <a:gd name="T106" fmla="*/ 45 w 227"/>
                <a:gd name="T107" fmla="*/ 87 h 288"/>
                <a:gd name="T108" fmla="*/ 37 w 227"/>
                <a:gd name="T109" fmla="*/ 80 h 288"/>
                <a:gd name="T110" fmla="*/ 45 w 227"/>
                <a:gd name="T111" fmla="*/ 72 h 288"/>
                <a:gd name="T112" fmla="*/ 182 w 227"/>
                <a:gd name="T113" fmla="*/ 72 h 288"/>
                <a:gd name="T114" fmla="*/ 190 w 227"/>
                <a:gd name="T115" fmla="*/ 80 h 288"/>
                <a:gd name="T116" fmla="*/ 182 w 227"/>
                <a:gd name="T117" fmla="*/ 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7" h="288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2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2"/>
                    <a:pt x="4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4"/>
                    <a:pt x="14" y="288"/>
                    <a:pt x="31" y="288"/>
                  </a:cubicBezTo>
                  <a:cubicBezTo>
                    <a:pt x="196" y="288"/>
                    <a:pt x="196" y="288"/>
                    <a:pt x="196" y="288"/>
                  </a:cubicBezTo>
                  <a:cubicBezTo>
                    <a:pt x="213" y="288"/>
                    <a:pt x="227" y="274"/>
                    <a:pt x="227" y="256"/>
                  </a:cubicBezTo>
                  <a:cubicBezTo>
                    <a:pt x="227" y="32"/>
                    <a:pt x="227" y="32"/>
                    <a:pt x="227" y="32"/>
                  </a:cubicBezTo>
                  <a:cubicBezTo>
                    <a:pt x="227" y="15"/>
                    <a:pt x="213" y="0"/>
                    <a:pt x="196" y="0"/>
                  </a:cubicBezTo>
                  <a:close/>
                  <a:moveTo>
                    <a:pt x="182" y="240"/>
                  </a:moveTo>
                  <a:cubicBezTo>
                    <a:pt x="45" y="240"/>
                    <a:pt x="45" y="240"/>
                    <a:pt x="45" y="240"/>
                  </a:cubicBezTo>
                  <a:cubicBezTo>
                    <a:pt x="40" y="240"/>
                    <a:pt x="37" y="237"/>
                    <a:pt x="37" y="233"/>
                  </a:cubicBezTo>
                  <a:cubicBezTo>
                    <a:pt x="37" y="229"/>
                    <a:pt x="40" y="225"/>
                    <a:pt x="45" y="225"/>
                  </a:cubicBezTo>
                  <a:cubicBezTo>
                    <a:pt x="182" y="225"/>
                    <a:pt x="182" y="225"/>
                    <a:pt x="182" y="225"/>
                  </a:cubicBezTo>
                  <a:cubicBezTo>
                    <a:pt x="187" y="225"/>
                    <a:pt x="190" y="229"/>
                    <a:pt x="190" y="233"/>
                  </a:cubicBezTo>
                  <a:cubicBezTo>
                    <a:pt x="190" y="237"/>
                    <a:pt x="187" y="240"/>
                    <a:pt x="182" y="240"/>
                  </a:cubicBezTo>
                  <a:close/>
                  <a:moveTo>
                    <a:pt x="190" y="202"/>
                  </a:moveTo>
                  <a:cubicBezTo>
                    <a:pt x="190" y="206"/>
                    <a:pt x="187" y="210"/>
                    <a:pt x="182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40" y="210"/>
                    <a:pt x="37" y="206"/>
                    <a:pt x="37" y="202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7" y="198"/>
                    <a:pt x="40" y="194"/>
                    <a:pt x="45" y="194"/>
                  </a:cubicBezTo>
                  <a:cubicBezTo>
                    <a:pt x="182" y="194"/>
                    <a:pt x="182" y="194"/>
                    <a:pt x="182" y="194"/>
                  </a:cubicBezTo>
                  <a:cubicBezTo>
                    <a:pt x="187" y="194"/>
                    <a:pt x="190" y="198"/>
                    <a:pt x="190" y="202"/>
                  </a:cubicBezTo>
                  <a:close/>
                  <a:moveTo>
                    <a:pt x="190" y="172"/>
                  </a:moveTo>
                  <a:cubicBezTo>
                    <a:pt x="190" y="176"/>
                    <a:pt x="187" y="179"/>
                    <a:pt x="182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0" y="179"/>
                    <a:pt x="37" y="176"/>
                    <a:pt x="37" y="172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7" y="167"/>
                    <a:pt x="40" y="164"/>
                    <a:pt x="45" y="164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87" y="164"/>
                    <a:pt x="190" y="167"/>
                    <a:pt x="190" y="172"/>
                  </a:cubicBezTo>
                  <a:close/>
                  <a:moveTo>
                    <a:pt x="190" y="141"/>
                  </a:moveTo>
                  <a:cubicBezTo>
                    <a:pt x="190" y="145"/>
                    <a:pt x="187" y="149"/>
                    <a:pt x="182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0" y="149"/>
                    <a:pt x="37" y="145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37"/>
                    <a:pt x="40" y="133"/>
                    <a:pt x="45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7" y="133"/>
                    <a:pt x="190" y="137"/>
                    <a:pt x="190" y="141"/>
                  </a:cubicBezTo>
                  <a:close/>
                  <a:moveTo>
                    <a:pt x="190" y="110"/>
                  </a:moveTo>
                  <a:cubicBezTo>
                    <a:pt x="190" y="114"/>
                    <a:pt x="187" y="118"/>
                    <a:pt x="182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0" y="118"/>
                    <a:pt x="37" y="114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06"/>
                    <a:pt x="40" y="103"/>
                    <a:pt x="45" y="103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87" y="103"/>
                    <a:pt x="190" y="106"/>
                    <a:pt x="190" y="110"/>
                  </a:cubicBezTo>
                  <a:close/>
                  <a:moveTo>
                    <a:pt x="182" y="87"/>
                  </a:moveTo>
                  <a:cubicBezTo>
                    <a:pt x="45" y="87"/>
                    <a:pt x="45" y="87"/>
                    <a:pt x="45" y="87"/>
                  </a:cubicBezTo>
                  <a:cubicBezTo>
                    <a:pt x="40" y="87"/>
                    <a:pt x="37" y="84"/>
                    <a:pt x="37" y="80"/>
                  </a:cubicBezTo>
                  <a:cubicBezTo>
                    <a:pt x="37" y="75"/>
                    <a:pt x="40" y="72"/>
                    <a:pt x="45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7" y="72"/>
                    <a:pt x="190" y="75"/>
                    <a:pt x="190" y="80"/>
                  </a:cubicBezTo>
                  <a:cubicBezTo>
                    <a:pt x="190" y="84"/>
                    <a:pt x="187" y="87"/>
                    <a:pt x="182" y="87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5197475" y="5869559"/>
            <a:ext cx="292100" cy="361949"/>
          </a:xfrm>
          <a:custGeom>
            <a:avLst/>
            <a:gdLst>
              <a:gd name="T0" fmla="*/ 0 w 242"/>
              <a:gd name="T1" fmla="*/ 11 h 307"/>
              <a:gd name="T2" fmla="*/ 88 w 242"/>
              <a:gd name="T3" fmla="*/ 307 h 307"/>
              <a:gd name="T4" fmla="*/ 148 w 242"/>
              <a:gd name="T5" fmla="*/ 241 h 307"/>
              <a:gd name="T6" fmla="*/ 231 w 242"/>
              <a:gd name="T7" fmla="*/ 307 h 307"/>
              <a:gd name="T8" fmla="*/ 231 w 242"/>
              <a:gd name="T9" fmla="*/ 0 h 307"/>
              <a:gd name="T10" fmla="*/ 50 w 242"/>
              <a:gd name="T11" fmla="*/ 241 h 307"/>
              <a:gd name="T12" fmla="*/ 50 w 242"/>
              <a:gd name="T13" fmla="*/ 219 h 307"/>
              <a:gd name="T14" fmla="*/ 66 w 242"/>
              <a:gd name="T15" fmla="*/ 236 h 307"/>
              <a:gd name="T16" fmla="*/ 50 w 242"/>
              <a:gd name="T17" fmla="*/ 198 h 307"/>
              <a:gd name="T18" fmla="*/ 50 w 242"/>
              <a:gd name="T19" fmla="*/ 176 h 307"/>
              <a:gd name="T20" fmla="*/ 66 w 242"/>
              <a:gd name="T21" fmla="*/ 192 h 307"/>
              <a:gd name="T22" fmla="*/ 50 w 242"/>
              <a:gd name="T23" fmla="*/ 154 h 307"/>
              <a:gd name="T24" fmla="*/ 50 w 242"/>
              <a:gd name="T25" fmla="*/ 132 h 307"/>
              <a:gd name="T26" fmla="*/ 66 w 242"/>
              <a:gd name="T27" fmla="*/ 148 h 307"/>
              <a:gd name="T28" fmla="*/ 50 w 242"/>
              <a:gd name="T29" fmla="*/ 110 h 307"/>
              <a:gd name="T30" fmla="*/ 50 w 242"/>
              <a:gd name="T31" fmla="*/ 88 h 307"/>
              <a:gd name="T32" fmla="*/ 66 w 242"/>
              <a:gd name="T33" fmla="*/ 104 h 307"/>
              <a:gd name="T34" fmla="*/ 50 w 242"/>
              <a:gd name="T35" fmla="*/ 66 h 307"/>
              <a:gd name="T36" fmla="*/ 50 w 242"/>
              <a:gd name="T37" fmla="*/ 44 h 307"/>
              <a:gd name="T38" fmla="*/ 66 w 242"/>
              <a:gd name="T39" fmla="*/ 60 h 307"/>
              <a:gd name="T40" fmla="*/ 93 w 242"/>
              <a:gd name="T41" fmla="*/ 198 h 307"/>
              <a:gd name="T42" fmla="*/ 93 w 242"/>
              <a:gd name="T43" fmla="*/ 176 h 307"/>
              <a:gd name="T44" fmla="*/ 110 w 242"/>
              <a:gd name="T45" fmla="*/ 192 h 307"/>
              <a:gd name="T46" fmla="*/ 93 w 242"/>
              <a:gd name="T47" fmla="*/ 154 h 307"/>
              <a:gd name="T48" fmla="*/ 93 w 242"/>
              <a:gd name="T49" fmla="*/ 132 h 307"/>
              <a:gd name="T50" fmla="*/ 110 w 242"/>
              <a:gd name="T51" fmla="*/ 148 h 307"/>
              <a:gd name="T52" fmla="*/ 93 w 242"/>
              <a:gd name="T53" fmla="*/ 110 h 307"/>
              <a:gd name="T54" fmla="*/ 93 w 242"/>
              <a:gd name="T55" fmla="*/ 88 h 307"/>
              <a:gd name="T56" fmla="*/ 110 w 242"/>
              <a:gd name="T57" fmla="*/ 104 h 307"/>
              <a:gd name="T58" fmla="*/ 93 w 242"/>
              <a:gd name="T59" fmla="*/ 66 h 307"/>
              <a:gd name="T60" fmla="*/ 93 w 242"/>
              <a:gd name="T61" fmla="*/ 44 h 307"/>
              <a:gd name="T62" fmla="*/ 110 w 242"/>
              <a:gd name="T63" fmla="*/ 60 h 307"/>
              <a:gd name="T64" fmla="*/ 137 w 242"/>
              <a:gd name="T65" fmla="*/ 198 h 307"/>
              <a:gd name="T66" fmla="*/ 137 w 242"/>
              <a:gd name="T67" fmla="*/ 176 h 307"/>
              <a:gd name="T68" fmla="*/ 154 w 242"/>
              <a:gd name="T69" fmla="*/ 192 h 307"/>
              <a:gd name="T70" fmla="*/ 137 w 242"/>
              <a:gd name="T71" fmla="*/ 154 h 307"/>
              <a:gd name="T72" fmla="*/ 137 w 242"/>
              <a:gd name="T73" fmla="*/ 132 h 307"/>
              <a:gd name="T74" fmla="*/ 154 w 242"/>
              <a:gd name="T75" fmla="*/ 148 h 307"/>
              <a:gd name="T76" fmla="*/ 137 w 242"/>
              <a:gd name="T77" fmla="*/ 110 h 307"/>
              <a:gd name="T78" fmla="*/ 137 w 242"/>
              <a:gd name="T79" fmla="*/ 88 h 307"/>
              <a:gd name="T80" fmla="*/ 154 w 242"/>
              <a:gd name="T81" fmla="*/ 104 h 307"/>
              <a:gd name="T82" fmla="*/ 137 w 242"/>
              <a:gd name="T83" fmla="*/ 66 h 307"/>
              <a:gd name="T84" fmla="*/ 137 w 242"/>
              <a:gd name="T85" fmla="*/ 44 h 307"/>
              <a:gd name="T86" fmla="*/ 154 w 242"/>
              <a:gd name="T87" fmla="*/ 60 h 307"/>
              <a:gd name="T88" fmla="*/ 181 w 242"/>
              <a:gd name="T89" fmla="*/ 241 h 307"/>
              <a:gd name="T90" fmla="*/ 181 w 242"/>
              <a:gd name="T91" fmla="*/ 219 h 307"/>
              <a:gd name="T92" fmla="*/ 198 w 242"/>
              <a:gd name="T93" fmla="*/ 236 h 307"/>
              <a:gd name="T94" fmla="*/ 181 w 242"/>
              <a:gd name="T95" fmla="*/ 198 h 307"/>
              <a:gd name="T96" fmla="*/ 181 w 242"/>
              <a:gd name="T97" fmla="*/ 176 h 307"/>
              <a:gd name="T98" fmla="*/ 198 w 242"/>
              <a:gd name="T99" fmla="*/ 192 h 307"/>
              <a:gd name="T100" fmla="*/ 181 w 242"/>
              <a:gd name="T101" fmla="*/ 154 h 307"/>
              <a:gd name="T102" fmla="*/ 181 w 242"/>
              <a:gd name="T103" fmla="*/ 132 h 307"/>
              <a:gd name="T104" fmla="*/ 198 w 242"/>
              <a:gd name="T105" fmla="*/ 148 h 307"/>
              <a:gd name="T106" fmla="*/ 181 w 242"/>
              <a:gd name="T107" fmla="*/ 110 h 307"/>
              <a:gd name="T108" fmla="*/ 181 w 242"/>
              <a:gd name="T109" fmla="*/ 88 h 307"/>
              <a:gd name="T110" fmla="*/ 198 w 242"/>
              <a:gd name="T111" fmla="*/ 104 h 307"/>
              <a:gd name="T112" fmla="*/ 181 w 242"/>
              <a:gd name="T113" fmla="*/ 66 h 307"/>
              <a:gd name="T114" fmla="*/ 181 w 242"/>
              <a:gd name="T115" fmla="*/ 44 h 307"/>
              <a:gd name="T116" fmla="*/ 198 w 242"/>
              <a:gd name="T117" fmla="*/ 6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2" h="307">
                <a:moveTo>
                  <a:pt x="231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296"/>
                  <a:pt x="0" y="296"/>
                  <a:pt x="0" y="296"/>
                </a:cubicBezTo>
                <a:cubicBezTo>
                  <a:pt x="0" y="302"/>
                  <a:pt x="5" y="307"/>
                  <a:pt x="11" y="307"/>
                </a:cubicBezTo>
                <a:cubicBezTo>
                  <a:pt x="88" y="307"/>
                  <a:pt x="88" y="307"/>
                  <a:pt x="88" y="307"/>
                </a:cubicBezTo>
                <a:cubicBezTo>
                  <a:pt x="88" y="247"/>
                  <a:pt x="88" y="247"/>
                  <a:pt x="88" y="247"/>
                </a:cubicBezTo>
                <a:cubicBezTo>
                  <a:pt x="88" y="244"/>
                  <a:pt x="90" y="241"/>
                  <a:pt x="93" y="241"/>
                </a:cubicBezTo>
                <a:cubicBezTo>
                  <a:pt x="148" y="241"/>
                  <a:pt x="148" y="241"/>
                  <a:pt x="148" y="241"/>
                </a:cubicBezTo>
                <a:cubicBezTo>
                  <a:pt x="151" y="241"/>
                  <a:pt x="154" y="244"/>
                  <a:pt x="154" y="247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231" y="307"/>
                  <a:pt x="231" y="307"/>
                  <a:pt x="231" y="307"/>
                </a:cubicBezTo>
                <a:cubicBezTo>
                  <a:pt x="237" y="307"/>
                  <a:pt x="242" y="302"/>
                  <a:pt x="242" y="296"/>
                </a:cubicBezTo>
                <a:cubicBezTo>
                  <a:pt x="242" y="11"/>
                  <a:pt x="242" y="11"/>
                  <a:pt x="242" y="11"/>
                </a:cubicBezTo>
                <a:cubicBezTo>
                  <a:pt x="242" y="5"/>
                  <a:pt x="237" y="0"/>
                  <a:pt x="231" y="0"/>
                </a:cubicBezTo>
                <a:close/>
                <a:moveTo>
                  <a:pt x="66" y="236"/>
                </a:moveTo>
                <a:cubicBezTo>
                  <a:pt x="66" y="239"/>
                  <a:pt x="64" y="241"/>
                  <a:pt x="60" y="241"/>
                </a:cubicBezTo>
                <a:cubicBezTo>
                  <a:pt x="50" y="241"/>
                  <a:pt x="50" y="241"/>
                  <a:pt x="50" y="241"/>
                </a:cubicBezTo>
                <a:cubicBezTo>
                  <a:pt x="46" y="241"/>
                  <a:pt x="44" y="239"/>
                  <a:pt x="44" y="236"/>
                </a:cubicBezTo>
                <a:cubicBezTo>
                  <a:pt x="44" y="225"/>
                  <a:pt x="44" y="225"/>
                  <a:pt x="44" y="225"/>
                </a:cubicBezTo>
                <a:cubicBezTo>
                  <a:pt x="44" y="222"/>
                  <a:pt x="46" y="219"/>
                  <a:pt x="50" y="219"/>
                </a:cubicBezTo>
                <a:cubicBezTo>
                  <a:pt x="60" y="219"/>
                  <a:pt x="60" y="219"/>
                  <a:pt x="60" y="219"/>
                </a:cubicBezTo>
                <a:cubicBezTo>
                  <a:pt x="64" y="219"/>
                  <a:pt x="66" y="222"/>
                  <a:pt x="66" y="225"/>
                </a:cubicBezTo>
                <a:lnTo>
                  <a:pt x="66" y="236"/>
                </a:lnTo>
                <a:close/>
                <a:moveTo>
                  <a:pt x="66" y="192"/>
                </a:moveTo>
                <a:cubicBezTo>
                  <a:pt x="66" y="195"/>
                  <a:pt x="64" y="198"/>
                  <a:pt x="60" y="198"/>
                </a:cubicBezTo>
                <a:cubicBezTo>
                  <a:pt x="50" y="198"/>
                  <a:pt x="50" y="198"/>
                  <a:pt x="50" y="198"/>
                </a:cubicBezTo>
                <a:cubicBezTo>
                  <a:pt x="46" y="198"/>
                  <a:pt x="44" y="195"/>
                  <a:pt x="44" y="192"/>
                </a:cubicBezTo>
                <a:cubicBezTo>
                  <a:pt x="44" y="181"/>
                  <a:pt x="44" y="181"/>
                  <a:pt x="44" y="181"/>
                </a:cubicBezTo>
                <a:cubicBezTo>
                  <a:pt x="44" y="178"/>
                  <a:pt x="46" y="176"/>
                  <a:pt x="50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64" y="176"/>
                  <a:pt x="66" y="178"/>
                  <a:pt x="66" y="181"/>
                </a:cubicBezTo>
                <a:lnTo>
                  <a:pt x="66" y="192"/>
                </a:lnTo>
                <a:close/>
                <a:moveTo>
                  <a:pt x="66" y="148"/>
                </a:moveTo>
                <a:cubicBezTo>
                  <a:pt x="66" y="151"/>
                  <a:pt x="64" y="154"/>
                  <a:pt x="60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46" y="154"/>
                  <a:pt x="44" y="151"/>
                  <a:pt x="44" y="148"/>
                </a:cubicBezTo>
                <a:cubicBezTo>
                  <a:pt x="44" y="137"/>
                  <a:pt x="44" y="137"/>
                  <a:pt x="44" y="137"/>
                </a:cubicBezTo>
                <a:cubicBezTo>
                  <a:pt x="44" y="134"/>
                  <a:pt x="46" y="132"/>
                  <a:pt x="50" y="132"/>
                </a:cubicBezTo>
                <a:cubicBezTo>
                  <a:pt x="60" y="132"/>
                  <a:pt x="60" y="132"/>
                  <a:pt x="60" y="132"/>
                </a:cubicBezTo>
                <a:cubicBezTo>
                  <a:pt x="64" y="132"/>
                  <a:pt x="66" y="134"/>
                  <a:pt x="66" y="137"/>
                </a:cubicBezTo>
                <a:lnTo>
                  <a:pt x="66" y="148"/>
                </a:lnTo>
                <a:close/>
                <a:moveTo>
                  <a:pt x="66" y="104"/>
                </a:moveTo>
                <a:cubicBezTo>
                  <a:pt x="66" y="107"/>
                  <a:pt x="64" y="110"/>
                  <a:pt x="60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46" y="110"/>
                  <a:pt x="44" y="107"/>
                  <a:pt x="44" y="104"/>
                </a:cubicBezTo>
                <a:cubicBezTo>
                  <a:pt x="44" y="93"/>
                  <a:pt x="44" y="93"/>
                  <a:pt x="44" y="93"/>
                </a:cubicBezTo>
                <a:cubicBezTo>
                  <a:pt x="44" y="90"/>
                  <a:pt x="46" y="88"/>
                  <a:pt x="50" y="88"/>
                </a:cubicBezTo>
                <a:cubicBezTo>
                  <a:pt x="60" y="88"/>
                  <a:pt x="60" y="88"/>
                  <a:pt x="60" y="88"/>
                </a:cubicBezTo>
                <a:cubicBezTo>
                  <a:pt x="64" y="88"/>
                  <a:pt x="66" y="90"/>
                  <a:pt x="66" y="93"/>
                </a:cubicBezTo>
                <a:lnTo>
                  <a:pt x="66" y="104"/>
                </a:lnTo>
                <a:close/>
                <a:moveTo>
                  <a:pt x="66" y="60"/>
                </a:moveTo>
                <a:cubicBezTo>
                  <a:pt x="66" y="63"/>
                  <a:pt x="64" y="66"/>
                  <a:pt x="6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46" y="66"/>
                  <a:pt x="44" y="63"/>
                  <a:pt x="44" y="60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6"/>
                  <a:pt x="46" y="44"/>
                  <a:pt x="50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4" y="44"/>
                  <a:pt x="66" y="46"/>
                  <a:pt x="66" y="49"/>
                </a:cubicBezTo>
                <a:lnTo>
                  <a:pt x="66" y="60"/>
                </a:lnTo>
                <a:close/>
                <a:moveTo>
                  <a:pt x="110" y="192"/>
                </a:moveTo>
                <a:cubicBezTo>
                  <a:pt x="110" y="195"/>
                  <a:pt x="107" y="198"/>
                  <a:pt x="104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0" y="198"/>
                  <a:pt x="88" y="195"/>
                  <a:pt x="88" y="192"/>
                </a:cubicBezTo>
                <a:cubicBezTo>
                  <a:pt x="88" y="181"/>
                  <a:pt x="88" y="181"/>
                  <a:pt x="88" y="181"/>
                </a:cubicBezTo>
                <a:cubicBezTo>
                  <a:pt x="88" y="178"/>
                  <a:pt x="90" y="176"/>
                  <a:pt x="93" y="17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7" y="176"/>
                  <a:pt x="110" y="178"/>
                  <a:pt x="110" y="181"/>
                </a:cubicBezTo>
                <a:lnTo>
                  <a:pt x="110" y="192"/>
                </a:lnTo>
                <a:close/>
                <a:moveTo>
                  <a:pt x="110" y="148"/>
                </a:moveTo>
                <a:cubicBezTo>
                  <a:pt x="110" y="151"/>
                  <a:pt x="107" y="154"/>
                  <a:pt x="104" y="154"/>
                </a:cubicBezTo>
                <a:cubicBezTo>
                  <a:pt x="93" y="154"/>
                  <a:pt x="93" y="154"/>
                  <a:pt x="93" y="154"/>
                </a:cubicBezTo>
                <a:cubicBezTo>
                  <a:pt x="90" y="154"/>
                  <a:pt x="88" y="151"/>
                  <a:pt x="88" y="148"/>
                </a:cubicBezTo>
                <a:cubicBezTo>
                  <a:pt x="88" y="137"/>
                  <a:pt x="88" y="137"/>
                  <a:pt x="88" y="137"/>
                </a:cubicBezTo>
                <a:cubicBezTo>
                  <a:pt x="88" y="134"/>
                  <a:pt x="90" y="132"/>
                  <a:pt x="93" y="132"/>
                </a:cubicBezTo>
                <a:cubicBezTo>
                  <a:pt x="104" y="132"/>
                  <a:pt x="104" y="132"/>
                  <a:pt x="104" y="132"/>
                </a:cubicBezTo>
                <a:cubicBezTo>
                  <a:pt x="107" y="132"/>
                  <a:pt x="110" y="134"/>
                  <a:pt x="110" y="137"/>
                </a:cubicBezTo>
                <a:lnTo>
                  <a:pt x="110" y="148"/>
                </a:lnTo>
                <a:close/>
                <a:moveTo>
                  <a:pt x="110" y="104"/>
                </a:moveTo>
                <a:cubicBezTo>
                  <a:pt x="110" y="107"/>
                  <a:pt x="107" y="110"/>
                  <a:pt x="104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0" y="110"/>
                  <a:pt x="88" y="107"/>
                  <a:pt x="88" y="104"/>
                </a:cubicBezTo>
                <a:cubicBezTo>
                  <a:pt x="88" y="93"/>
                  <a:pt x="88" y="93"/>
                  <a:pt x="88" y="93"/>
                </a:cubicBezTo>
                <a:cubicBezTo>
                  <a:pt x="88" y="90"/>
                  <a:pt x="90" y="88"/>
                  <a:pt x="93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7" y="88"/>
                  <a:pt x="110" y="90"/>
                  <a:pt x="110" y="93"/>
                </a:cubicBezTo>
                <a:lnTo>
                  <a:pt x="110" y="104"/>
                </a:lnTo>
                <a:close/>
                <a:moveTo>
                  <a:pt x="110" y="60"/>
                </a:moveTo>
                <a:cubicBezTo>
                  <a:pt x="110" y="63"/>
                  <a:pt x="107" y="66"/>
                  <a:pt x="104" y="66"/>
                </a:cubicBezTo>
                <a:cubicBezTo>
                  <a:pt x="93" y="66"/>
                  <a:pt x="93" y="66"/>
                  <a:pt x="93" y="66"/>
                </a:cubicBezTo>
                <a:cubicBezTo>
                  <a:pt x="90" y="66"/>
                  <a:pt x="88" y="63"/>
                  <a:pt x="88" y="60"/>
                </a:cubicBezTo>
                <a:cubicBezTo>
                  <a:pt x="88" y="49"/>
                  <a:pt x="88" y="49"/>
                  <a:pt x="88" y="49"/>
                </a:cubicBezTo>
                <a:cubicBezTo>
                  <a:pt x="88" y="46"/>
                  <a:pt x="90" y="44"/>
                  <a:pt x="93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10" y="46"/>
                  <a:pt x="110" y="49"/>
                </a:cubicBezTo>
                <a:lnTo>
                  <a:pt x="110" y="60"/>
                </a:lnTo>
                <a:close/>
                <a:moveTo>
                  <a:pt x="154" y="192"/>
                </a:moveTo>
                <a:cubicBezTo>
                  <a:pt x="154" y="195"/>
                  <a:pt x="151" y="198"/>
                  <a:pt x="148" y="198"/>
                </a:cubicBezTo>
                <a:cubicBezTo>
                  <a:pt x="137" y="198"/>
                  <a:pt x="137" y="198"/>
                  <a:pt x="137" y="198"/>
                </a:cubicBezTo>
                <a:cubicBezTo>
                  <a:pt x="134" y="198"/>
                  <a:pt x="132" y="195"/>
                  <a:pt x="132" y="192"/>
                </a:cubicBezTo>
                <a:cubicBezTo>
                  <a:pt x="132" y="181"/>
                  <a:pt x="132" y="181"/>
                  <a:pt x="132" y="181"/>
                </a:cubicBezTo>
                <a:cubicBezTo>
                  <a:pt x="132" y="178"/>
                  <a:pt x="134" y="176"/>
                  <a:pt x="137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1" y="176"/>
                  <a:pt x="154" y="178"/>
                  <a:pt x="154" y="181"/>
                </a:cubicBezTo>
                <a:lnTo>
                  <a:pt x="154" y="192"/>
                </a:lnTo>
                <a:close/>
                <a:moveTo>
                  <a:pt x="154" y="148"/>
                </a:moveTo>
                <a:cubicBezTo>
                  <a:pt x="154" y="151"/>
                  <a:pt x="151" y="154"/>
                  <a:pt x="148" y="154"/>
                </a:cubicBezTo>
                <a:cubicBezTo>
                  <a:pt x="137" y="154"/>
                  <a:pt x="137" y="154"/>
                  <a:pt x="137" y="154"/>
                </a:cubicBezTo>
                <a:cubicBezTo>
                  <a:pt x="134" y="154"/>
                  <a:pt x="132" y="151"/>
                  <a:pt x="132" y="148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132" y="134"/>
                  <a:pt x="134" y="132"/>
                  <a:pt x="137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51" y="132"/>
                  <a:pt x="154" y="134"/>
                  <a:pt x="154" y="137"/>
                </a:cubicBezTo>
                <a:lnTo>
                  <a:pt x="154" y="148"/>
                </a:lnTo>
                <a:close/>
                <a:moveTo>
                  <a:pt x="154" y="104"/>
                </a:moveTo>
                <a:cubicBezTo>
                  <a:pt x="154" y="107"/>
                  <a:pt x="151" y="110"/>
                  <a:pt x="148" y="110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34" y="110"/>
                  <a:pt x="132" y="107"/>
                  <a:pt x="132" y="104"/>
                </a:cubicBezTo>
                <a:cubicBezTo>
                  <a:pt x="132" y="93"/>
                  <a:pt x="132" y="93"/>
                  <a:pt x="132" y="93"/>
                </a:cubicBezTo>
                <a:cubicBezTo>
                  <a:pt x="132" y="90"/>
                  <a:pt x="134" y="88"/>
                  <a:pt x="137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1" y="88"/>
                  <a:pt x="154" y="90"/>
                  <a:pt x="154" y="93"/>
                </a:cubicBezTo>
                <a:lnTo>
                  <a:pt x="154" y="104"/>
                </a:lnTo>
                <a:close/>
                <a:moveTo>
                  <a:pt x="154" y="60"/>
                </a:moveTo>
                <a:cubicBezTo>
                  <a:pt x="154" y="63"/>
                  <a:pt x="151" y="66"/>
                  <a:pt x="148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4" y="66"/>
                  <a:pt x="132" y="63"/>
                  <a:pt x="132" y="60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2" y="46"/>
                  <a:pt x="134" y="44"/>
                  <a:pt x="13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51" y="44"/>
                  <a:pt x="154" y="46"/>
                  <a:pt x="154" y="49"/>
                </a:cubicBezTo>
                <a:lnTo>
                  <a:pt x="154" y="60"/>
                </a:lnTo>
                <a:close/>
                <a:moveTo>
                  <a:pt x="198" y="236"/>
                </a:moveTo>
                <a:cubicBezTo>
                  <a:pt x="198" y="239"/>
                  <a:pt x="195" y="241"/>
                  <a:pt x="192" y="241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78" y="241"/>
                  <a:pt x="176" y="239"/>
                  <a:pt x="176" y="236"/>
                </a:cubicBezTo>
                <a:cubicBezTo>
                  <a:pt x="176" y="225"/>
                  <a:pt x="176" y="225"/>
                  <a:pt x="176" y="225"/>
                </a:cubicBezTo>
                <a:cubicBezTo>
                  <a:pt x="176" y="222"/>
                  <a:pt x="178" y="219"/>
                  <a:pt x="181" y="219"/>
                </a:cubicBezTo>
                <a:cubicBezTo>
                  <a:pt x="192" y="219"/>
                  <a:pt x="192" y="219"/>
                  <a:pt x="192" y="219"/>
                </a:cubicBezTo>
                <a:cubicBezTo>
                  <a:pt x="195" y="219"/>
                  <a:pt x="198" y="222"/>
                  <a:pt x="198" y="225"/>
                </a:cubicBezTo>
                <a:lnTo>
                  <a:pt x="198" y="236"/>
                </a:lnTo>
                <a:close/>
                <a:moveTo>
                  <a:pt x="198" y="192"/>
                </a:moveTo>
                <a:cubicBezTo>
                  <a:pt x="198" y="195"/>
                  <a:pt x="195" y="198"/>
                  <a:pt x="192" y="198"/>
                </a:cubicBezTo>
                <a:cubicBezTo>
                  <a:pt x="181" y="198"/>
                  <a:pt x="181" y="198"/>
                  <a:pt x="181" y="198"/>
                </a:cubicBezTo>
                <a:cubicBezTo>
                  <a:pt x="178" y="198"/>
                  <a:pt x="176" y="195"/>
                  <a:pt x="176" y="192"/>
                </a:cubicBezTo>
                <a:cubicBezTo>
                  <a:pt x="176" y="181"/>
                  <a:pt x="176" y="181"/>
                  <a:pt x="176" y="181"/>
                </a:cubicBezTo>
                <a:cubicBezTo>
                  <a:pt x="176" y="178"/>
                  <a:pt x="178" y="176"/>
                  <a:pt x="181" y="176"/>
                </a:cubicBezTo>
                <a:cubicBezTo>
                  <a:pt x="192" y="176"/>
                  <a:pt x="192" y="176"/>
                  <a:pt x="192" y="176"/>
                </a:cubicBezTo>
                <a:cubicBezTo>
                  <a:pt x="195" y="176"/>
                  <a:pt x="198" y="178"/>
                  <a:pt x="198" y="181"/>
                </a:cubicBezTo>
                <a:lnTo>
                  <a:pt x="198" y="192"/>
                </a:lnTo>
                <a:close/>
                <a:moveTo>
                  <a:pt x="198" y="148"/>
                </a:moveTo>
                <a:cubicBezTo>
                  <a:pt x="198" y="151"/>
                  <a:pt x="195" y="154"/>
                  <a:pt x="192" y="154"/>
                </a:cubicBezTo>
                <a:cubicBezTo>
                  <a:pt x="181" y="154"/>
                  <a:pt x="181" y="154"/>
                  <a:pt x="181" y="154"/>
                </a:cubicBezTo>
                <a:cubicBezTo>
                  <a:pt x="178" y="154"/>
                  <a:pt x="176" y="151"/>
                  <a:pt x="176" y="148"/>
                </a:cubicBezTo>
                <a:cubicBezTo>
                  <a:pt x="176" y="137"/>
                  <a:pt x="176" y="137"/>
                  <a:pt x="176" y="137"/>
                </a:cubicBezTo>
                <a:cubicBezTo>
                  <a:pt x="176" y="134"/>
                  <a:pt x="178" y="132"/>
                  <a:pt x="181" y="132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195" y="132"/>
                  <a:pt x="198" y="134"/>
                  <a:pt x="198" y="137"/>
                </a:cubicBezTo>
                <a:lnTo>
                  <a:pt x="198" y="148"/>
                </a:lnTo>
                <a:close/>
                <a:moveTo>
                  <a:pt x="198" y="104"/>
                </a:moveTo>
                <a:cubicBezTo>
                  <a:pt x="198" y="107"/>
                  <a:pt x="195" y="110"/>
                  <a:pt x="192" y="110"/>
                </a:cubicBezTo>
                <a:cubicBezTo>
                  <a:pt x="181" y="110"/>
                  <a:pt x="181" y="110"/>
                  <a:pt x="181" y="110"/>
                </a:cubicBezTo>
                <a:cubicBezTo>
                  <a:pt x="178" y="110"/>
                  <a:pt x="176" y="107"/>
                  <a:pt x="176" y="104"/>
                </a:cubicBezTo>
                <a:cubicBezTo>
                  <a:pt x="176" y="93"/>
                  <a:pt x="176" y="93"/>
                  <a:pt x="176" y="93"/>
                </a:cubicBezTo>
                <a:cubicBezTo>
                  <a:pt x="176" y="90"/>
                  <a:pt x="178" y="88"/>
                  <a:pt x="181" y="88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5" y="88"/>
                  <a:pt x="198" y="90"/>
                  <a:pt x="198" y="93"/>
                </a:cubicBezTo>
                <a:lnTo>
                  <a:pt x="198" y="104"/>
                </a:lnTo>
                <a:close/>
                <a:moveTo>
                  <a:pt x="198" y="60"/>
                </a:moveTo>
                <a:cubicBezTo>
                  <a:pt x="198" y="63"/>
                  <a:pt x="195" y="66"/>
                  <a:pt x="192" y="66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78" y="66"/>
                  <a:pt x="176" y="63"/>
                  <a:pt x="176" y="60"/>
                </a:cubicBezTo>
                <a:cubicBezTo>
                  <a:pt x="176" y="49"/>
                  <a:pt x="176" y="49"/>
                  <a:pt x="176" y="49"/>
                </a:cubicBezTo>
                <a:cubicBezTo>
                  <a:pt x="176" y="46"/>
                  <a:pt x="178" y="44"/>
                  <a:pt x="181" y="44"/>
                </a:cubicBezTo>
                <a:cubicBezTo>
                  <a:pt x="192" y="44"/>
                  <a:pt x="192" y="44"/>
                  <a:pt x="192" y="44"/>
                </a:cubicBezTo>
                <a:cubicBezTo>
                  <a:pt x="195" y="44"/>
                  <a:pt x="198" y="46"/>
                  <a:pt x="198" y="49"/>
                </a:cubicBezTo>
                <a:lnTo>
                  <a:pt x="198" y="60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2" name="Freeform 40"/>
          <p:cNvSpPr>
            <a:spLocks noEditPoints="1"/>
          </p:cNvSpPr>
          <p:nvPr/>
        </p:nvSpPr>
        <p:spPr bwMode="auto">
          <a:xfrm>
            <a:off x="6462724" y="5871139"/>
            <a:ext cx="290513" cy="361949"/>
          </a:xfrm>
          <a:custGeom>
            <a:avLst/>
            <a:gdLst>
              <a:gd name="T0" fmla="*/ 0 w 241"/>
              <a:gd name="T1" fmla="*/ 296 h 307"/>
              <a:gd name="T2" fmla="*/ 230 w 241"/>
              <a:gd name="T3" fmla="*/ 0 h 307"/>
              <a:gd name="T4" fmla="*/ 230 w 241"/>
              <a:gd name="T5" fmla="*/ 307 h 307"/>
              <a:gd name="T6" fmla="*/ 109 w 241"/>
              <a:gd name="T7" fmla="*/ 263 h 307"/>
              <a:gd name="T8" fmla="*/ 219 w 241"/>
              <a:gd name="T9" fmla="*/ 22 h 307"/>
              <a:gd name="T10" fmla="*/ 87 w 241"/>
              <a:gd name="T11" fmla="*/ 285 h 307"/>
              <a:gd name="T12" fmla="*/ 148 w 241"/>
              <a:gd name="T13" fmla="*/ 241 h 307"/>
              <a:gd name="T14" fmla="*/ 219 w 241"/>
              <a:gd name="T15" fmla="*/ 285 h 307"/>
              <a:gd name="T16" fmla="*/ 49 w 241"/>
              <a:gd name="T17" fmla="*/ 65 h 307"/>
              <a:gd name="T18" fmla="*/ 49 w 241"/>
              <a:gd name="T19" fmla="*/ 44 h 307"/>
              <a:gd name="T20" fmla="*/ 65 w 241"/>
              <a:gd name="T21" fmla="*/ 60 h 307"/>
              <a:gd name="T22" fmla="*/ 49 w 241"/>
              <a:gd name="T23" fmla="*/ 109 h 307"/>
              <a:gd name="T24" fmla="*/ 49 w 241"/>
              <a:gd name="T25" fmla="*/ 87 h 307"/>
              <a:gd name="T26" fmla="*/ 65 w 241"/>
              <a:gd name="T27" fmla="*/ 104 h 307"/>
              <a:gd name="T28" fmla="*/ 49 w 241"/>
              <a:gd name="T29" fmla="*/ 153 h 307"/>
              <a:gd name="T30" fmla="*/ 49 w 241"/>
              <a:gd name="T31" fmla="*/ 131 h 307"/>
              <a:gd name="T32" fmla="*/ 65 w 241"/>
              <a:gd name="T33" fmla="*/ 148 h 307"/>
              <a:gd name="T34" fmla="*/ 49 w 241"/>
              <a:gd name="T35" fmla="*/ 197 h 307"/>
              <a:gd name="T36" fmla="*/ 49 w 241"/>
              <a:gd name="T37" fmla="*/ 175 h 307"/>
              <a:gd name="T38" fmla="*/ 65 w 241"/>
              <a:gd name="T39" fmla="*/ 192 h 307"/>
              <a:gd name="T40" fmla="*/ 49 w 241"/>
              <a:gd name="T41" fmla="*/ 241 h 307"/>
              <a:gd name="T42" fmla="*/ 49 w 241"/>
              <a:gd name="T43" fmla="*/ 219 h 307"/>
              <a:gd name="T44" fmla="*/ 65 w 241"/>
              <a:gd name="T45" fmla="*/ 236 h 307"/>
              <a:gd name="T46" fmla="*/ 93 w 241"/>
              <a:gd name="T47" fmla="*/ 65 h 307"/>
              <a:gd name="T48" fmla="*/ 93 w 241"/>
              <a:gd name="T49" fmla="*/ 44 h 307"/>
              <a:gd name="T50" fmla="*/ 109 w 241"/>
              <a:gd name="T51" fmla="*/ 60 h 307"/>
              <a:gd name="T52" fmla="*/ 93 w 241"/>
              <a:gd name="T53" fmla="*/ 109 h 307"/>
              <a:gd name="T54" fmla="*/ 93 w 241"/>
              <a:gd name="T55" fmla="*/ 87 h 307"/>
              <a:gd name="T56" fmla="*/ 109 w 241"/>
              <a:gd name="T57" fmla="*/ 104 h 307"/>
              <a:gd name="T58" fmla="*/ 93 w 241"/>
              <a:gd name="T59" fmla="*/ 153 h 307"/>
              <a:gd name="T60" fmla="*/ 93 w 241"/>
              <a:gd name="T61" fmla="*/ 131 h 307"/>
              <a:gd name="T62" fmla="*/ 109 w 241"/>
              <a:gd name="T63" fmla="*/ 148 h 307"/>
              <a:gd name="T64" fmla="*/ 93 w 241"/>
              <a:gd name="T65" fmla="*/ 197 h 307"/>
              <a:gd name="T66" fmla="*/ 93 w 241"/>
              <a:gd name="T67" fmla="*/ 175 h 307"/>
              <a:gd name="T68" fmla="*/ 109 w 241"/>
              <a:gd name="T69" fmla="*/ 192 h 307"/>
              <a:gd name="T70" fmla="*/ 137 w 241"/>
              <a:gd name="T71" fmla="*/ 65 h 307"/>
              <a:gd name="T72" fmla="*/ 137 w 241"/>
              <a:gd name="T73" fmla="*/ 44 h 307"/>
              <a:gd name="T74" fmla="*/ 153 w 241"/>
              <a:gd name="T75" fmla="*/ 60 h 307"/>
              <a:gd name="T76" fmla="*/ 137 w 241"/>
              <a:gd name="T77" fmla="*/ 109 h 307"/>
              <a:gd name="T78" fmla="*/ 137 w 241"/>
              <a:gd name="T79" fmla="*/ 87 h 307"/>
              <a:gd name="T80" fmla="*/ 153 w 241"/>
              <a:gd name="T81" fmla="*/ 104 h 307"/>
              <a:gd name="T82" fmla="*/ 137 w 241"/>
              <a:gd name="T83" fmla="*/ 153 h 307"/>
              <a:gd name="T84" fmla="*/ 137 w 241"/>
              <a:gd name="T85" fmla="*/ 131 h 307"/>
              <a:gd name="T86" fmla="*/ 153 w 241"/>
              <a:gd name="T87" fmla="*/ 148 h 307"/>
              <a:gd name="T88" fmla="*/ 137 w 241"/>
              <a:gd name="T89" fmla="*/ 197 h 307"/>
              <a:gd name="T90" fmla="*/ 137 w 241"/>
              <a:gd name="T91" fmla="*/ 175 h 307"/>
              <a:gd name="T92" fmla="*/ 153 w 241"/>
              <a:gd name="T93" fmla="*/ 192 h 307"/>
              <a:gd name="T94" fmla="*/ 181 w 241"/>
              <a:gd name="T95" fmla="*/ 65 h 307"/>
              <a:gd name="T96" fmla="*/ 181 w 241"/>
              <a:gd name="T97" fmla="*/ 44 h 307"/>
              <a:gd name="T98" fmla="*/ 197 w 241"/>
              <a:gd name="T99" fmla="*/ 60 h 307"/>
              <a:gd name="T100" fmla="*/ 181 w 241"/>
              <a:gd name="T101" fmla="*/ 109 h 307"/>
              <a:gd name="T102" fmla="*/ 181 w 241"/>
              <a:gd name="T103" fmla="*/ 87 h 307"/>
              <a:gd name="T104" fmla="*/ 197 w 241"/>
              <a:gd name="T105" fmla="*/ 104 h 307"/>
              <a:gd name="T106" fmla="*/ 181 w 241"/>
              <a:gd name="T107" fmla="*/ 153 h 307"/>
              <a:gd name="T108" fmla="*/ 181 w 241"/>
              <a:gd name="T109" fmla="*/ 131 h 307"/>
              <a:gd name="T110" fmla="*/ 197 w 241"/>
              <a:gd name="T111" fmla="*/ 148 h 307"/>
              <a:gd name="T112" fmla="*/ 181 w 241"/>
              <a:gd name="T113" fmla="*/ 197 h 307"/>
              <a:gd name="T114" fmla="*/ 181 w 241"/>
              <a:gd name="T115" fmla="*/ 175 h 307"/>
              <a:gd name="T116" fmla="*/ 197 w 241"/>
              <a:gd name="T117" fmla="*/ 192 h 307"/>
              <a:gd name="T118" fmla="*/ 181 w 241"/>
              <a:gd name="T119" fmla="*/ 241 h 307"/>
              <a:gd name="T120" fmla="*/ 181 w 241"/>
              <a:gd name="T121" fmla="*/ 219 h 307"/>
              <a:gd name="T122" fmla="*/ 197 w 241"/>
              <a:gd name="T123" fmla="*/ 23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1" h="307">
                <a:moveTo>
                  <a:pt x="109" y="307"/>
                </a:moveTo>
                <a:cubicBezTo>
                  <a:pt x="11" y="307"/>
                  <a:pt x="11" y="307"/>
                  <a:pt x="11" y="307"/>
                </a:cubicBezTo>
                <a:cubicBezTo>
                  <a:pt x="5" y="307"/>
                  <a:pt x="0" y="302"/>
                  <a:pt x="0" y="29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6" y="0"/>
                  <a:pt x="241" y="5"/>
                  <a:pt x="241" y="11"/>
                </a:cubicBezTo>
                <a:cubicBezTo>
                  <a:pt x="241" y="296"/>
                  <a:pt x="241" y="296"/>
                  <a:pt x="241" y="296"/>
                </a:cubicBezTo>
                <a:cubicBezTo>
                  <a:pt x="241" y="302"/>
                  <a:pt x="236" y="307"/>
                  <a:pt x="230" y="307"/>
                </a:cubicBezTo>
                <a:cubicBezTo>
                  <a:pt x="131" y="307"/>
                  <a:pt x="131" y="307"/>
                  <a:pt x="131" y="307"/>
                </a:cubicBezTo>
                <a:cubicBezTo>
                  <a:pt x="131" y="263"/>
                  <a:pt x="131" y="263"/>
                  <a:pt x="131" y="263"/>
                </a:cubicBezTo>
                <a:cubicBezTo>
                  <a:pt x="109" y="263"/>
                  <a:pt x="109" y="263"/>
                  <a:pt x="109" y="263"/>
                </a:cubicBezTo>
                <a:lnTo>
                  <a:pt x="109" y="307"/>
                </a:lnTo>
                <a:close/>
                <a:moveTo>
                  <a:pt x="219" y="285"/>
                </a:moveTo>
                <a:cubicBezTo>
                  <a:pt x="219" y="22"/>
                  <a:pt x="219" y="22"/>
                  <a:pt x="219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85"/>
                  <a:pt x="22" y="285"/>
                  <a:pt x="22" y="285"/>
                </a:cubicBezTo>
                <a:cubicBezTo>
                  <a:pt x="87" y="285"/>
                  <a:pt x="87" y="285"/>
                  <a:pt x="87" y="285"/>
                </a:cubicBezTo>
                <a:cubicBezTo>
                  <a:pt x="87" y="247"/>
                  <a:pt x="87" y="247"/>
                  <a:pt x="87" y="247"/>
                </a:cubicBezTo>
                <a:cubicBezTo>
                  <a:pt x="87" y="244"/>
                  <a:pt x="90" y="241"/>
                  <a:pt x="93" y="241"/>
                </a:cubicBezTo>
                <a:cubicBezTo>
                  <a:pt x="148" y="241"/>
                  <a:pt x="148" y="241"/>
                  <a:pt x="148" y="241"/>
                </a:cubicBezTo>
                <a:cubicBezTo>
                  <a:pt x="151" y="241"/>
                  <a:pt x="153" y="244"/>
                  <a:pt x="153" y="247"/>
                </a:cubicBezTo>
                <a:cubicBezTo>
                  <a:pt x="153" y="285"/>
                  <a:pt x="153" y="285"/>
                  <a:pt x="153" y="285"/>
                </a:cubicBezTo>
                <a:lnTo>
                  <a:pt x="219" y="285"/>
                </a:lnTo>
                <a:close/>
                <a:moveTo>
                  <a:pt x="65" y="60"/>
                </a:moveTo>
                <a:cubicBezTo>
                  <a:pt x="65" y="63"/>
                  <a:pt x="63" y="65"/>
                  <a:pt x="60" y="65"/>
                </a:cubicBezTo>
                <a:cubicBezTo>
                  <a:pt x="49" y="65"/>
                  <a:pt x="49" y="65"/>
                  <a:pt x="49" y="65"/>
                </a:cubicBezTo>
                <a:cubicBezTo>
                  <a:pt x="46" y="65"/>
                  <a:pt x="44" y="63"/>
                  <a:pt x="44" y="60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6"/>
                  <a:pt x="46" y="44"/>
                  <a:pt x="49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3" y="44"/>
                  <a:pt x="65" y="46"/>
                  <a:pt x="65" y="49"/>
                </a:cubicBezTo>
                <a:lnTo>
                  <a:pt x="65" y="60"/>
                </a:lnTo>
                <a:close/>
                <a:moveTo>
                  <a:pt x="65" y="104"/>
                </a:moveTo>
                <a:cubicBezTo>
                  <a:pt x="65" y="107"/>
                  <a:pt x="63" y="109"/>
                  <a:pt x="60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6" y="109"/>
                  <a:pt x="44" y="107"/>
                  <a:pt x="44" y="104"/>
                </a:cubicBezTo>
                <a:cubicBezTo>
                  <a:pt x="44" y="93"/>
                  <a:pt x="44" y="93"/>
                  <a:pt x="44" y="93"/>
                </a:cubicBezTo>
                <a:cubicBezTo>
                  <a:pt x="44" y="90"/>
                  <a:pt x="46" y="87"/>
                  <a:pt x="49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3" y="87"/>
                  <a:pt x="65" y="90"/>
                  <a:pt x="65" y="93"/>
                </a:cubicBezTo>
                <a:lnTo>
                  <a:pt x="65" y="104"/>
                </a:lnTo>
                <a:close/>
                <a:moveTo>
                  <a:pt x="65" y="148"/>
                </a:moveTo>
                <a:cubicBezTo>
                  <a:pt x="65" y="151"/>
                  <a:pt x="63" y="153"/>
                  <a:pt x="60" y="153"/>
                </a:cubicBezTo>
                <a:cubicBezTo>
                  <a:pt x="49" y="153"/>
                  <a:pt x="49" y="153"/>
                  <a:pt x="49" y="153"/>
                </a:cubicBezTo>
                <a:cubicBezTo>
                  <a:pt x="46" y="153"/>
                  <a:pt x="44" y="151"/>
                  <a:pt x="44" y="148"/>
                </a:cubicBezTo>
                <a:cubicBezTo>
                  <a:pt x="44" y="137"/>
                  <a:pt x="44" y="137"/>
                  <a:pt x="44" y="137"/>
                </a:cubicBezTo>
                <a:cubicBezTo>
                  <a:pt x="44" y="134"/>
                  <a:pt x="46" y="131"/>
                  <a:pt x="49" y="131"/>
                </a:cubicBezTo>
                <a:cubicBezTo>
                  <a:pt x="60" y="131"/>
                  <a:pt x="60" y="131"/>
                  <a:pt x="60" y="131"/>
                </a:cubicBezTo>
                <a:cubicBezTo>
                  <a:pt x="63" y="131"/>
                  <a:pt x="65" y="134"/>
                  <a:pt x="65" y="137"/>
                </a:cubicBezTo>
                <a:lnTo>
                  <a:pt x="65" y="148"/>
                </a:lnTo>
                <a:close/>
                <a:moveTo>
                  <a:pt x="65" y="192"/>
                </a:moveTo>
                <a:cubicBezTo>
                  <a:pt x="65" y="195"/>
                  <a:pt x="63" y="197"/>
                  <a:pt x="60" y="197"/>
                </a:cubicBezTo>
                <a:cubicBezTo>
                  <a:pt x="49" y="197"/>
                  <a:pt x="49" y="197"/>
                  <a:pt x="49" y="197"/>
                </a:cubicBezTo>
                <a:cubicBezTo>
                  <a:pt x="46" y="197"/>
                  <a:pt x="44" y="195"/>
                  <a:pt x="44" y="192"/>
                </a:cubicBezTo>
                <a:cubicBezTo>
                  <a:pt x="44" y="181"/>
                  <a:pt x="44" y="181"/>
                  <a:pt x="44" y="181"/>
                </a:cubicBezTo>
                <a:cubicBezTo>
                  <a:pt x="44" y="178"/>
                  <a:pt x="46" y="175"/>
                  <a:pt x="49" y="175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3" y="175"/>
                  <a:pt x="65" y="178"/>
                  <a:pt x="65" y="181"/>
                </a:cubicBezTo>
                <a:lnTo>
                  <a:pt x="65" y="192"/>
                </a:lnTo>
                <a:close/>
                <a:moveTo>
                  <a:pt x="65" y="236"/>
                </a:moveTo>
                <a:cubicBezTo>
                  <a:pt x="65" y="238"/>
                  <a:pt x="63" y="241"/>
                  <a:pt x="60" y="241"/>
                </a:cubicBezTo>
                <a:cubicBezTo>
                  <a:pt x="49" y="241"/>
                  <a:pt x="49" y="241"/>
                  <a:pt x="49" y="241"/>
                </a:cubicBezTo>
                <a:cubicBezTo>
                  <a:pt x="46" y="241"/>
                  <a:pt x="44" y="238"/>
                  <a:pt x="44" y="236"/>
                </a:cubicBezTo>
                <a:cubicBezTo>
                  <a:pt x="44" y="225"/>
                  <a:pt x="44" y="225"/>
                  <a:pt x="44" y="225"/>
                </a:cubicBezTo>
                <a:cubicBezTo>
                  <a:pt x="44" y="222"/>
                  <a:pt x="46" y="219"/>
                  <a:pt x="49" y="219"/>
                </a:cubicBezTo>
                <a:cubicBezTo>
                  <a:pt x="60" y="219"/>
                  <a:pt x="60" y="219"/>
                  <a:pt x="60" y="219"/>
                </a:cubicBezTo>
                <a:cubicBezTo>
                  <a:pt x="63" y="219"/>
                  <a:pt x="65" y="222"/>
                  <a:pt x="65" y="225"/>
                </a:cubicBezTo>
                <a:lnTo>
                  <a:pt x="65" y="236"/>
                </a:lnTo>
                <a:close/>
                <a:moveTo>
                  <a:pt x="109" y="60"/>
                </a:moveTo>
                <a:cubicBezTo>
                  <a:pt x="109" y="63"/>
                  <a:pt x="107" y="65"/>
                  <a:pt x="104" y="65"/>
                </a:cubicBezTo>
                <a:cubicBezTo>
                  <a:pt x="93" y="65"/>
                  <a:pt x="93" y="65"/>
                  <a:pt x="93" y="65"/>
                </a:cubicBezTo>
                <a:cubicBezTo>
                  <a:pt x="90" y="65"/>
                  <a:pt x="87" y="63"/>
                  <a:pt x="87" y="60"/>
                </a:cubicBezTo>
                <a:cubicBezTo>
                  <a:pt x="87" y="49"/>
                  <a:pt x="87" y="49"/>
                  <a:pt x="87" y="49"/>
                </a:cubicBezTo>
                <a:cubicBezTo>
                  <a:pt x="87" y="46"/>
                  <a:pt x="90" y="44"/>
                  <a:pt x="93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09" y="46"/>
                  <a:pt x="109" y="49"/>
                </a:cubicBezTo>
                <a:lnTo>
                  <a:pt x="109" y="60"/>
                </a:lnTo>
                <a:close/>
                <a:moveTo>
                  <a:pt x="109" y="104"/>
                </a:moveTo>
                <a:cubicBezTo>
                  <a:pt x="109" y="107"/>
                  <a:pt x="107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0" y="109"/>
                  <a:pt x="87" y="107"/>
                  <a:pt x="87" y="104"/>
                </a:cubicBezTo>
                <a:cubicBezTo>
                  <a:pt x="87" y="93"/>
                  <a:pt x="87" y="93"/>
                  <a:pt x="87" y="93"/>
                </a:cubicBezTo>
                <a:cubicBezTo>
                  <a:pt x="87" y="90"/>
                  <a:pt x="90" y="87"/>
                  <a:pt x="93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9" y="90"/>
                  <a:pt x="109" y="93"/>
                </a:cubicBezTo>
                <a:lnTo>
                  <a:pt x="109" y="104"/>
                </a:lnTo>
                <a:close/>
                <a:moveTo>
                  <a:pt x="109" y="148"/>
                </a:moveTo>
                <a:cubicBezTo>
                  <a:pt x="109" y="151"/>
                  <a:pt x="107" y="153"/>
                  <a:pt x="104" y="153"/>
                </a:cubicBezTo>
                <a:cubicBezTo>
                  <a:pt x="93" y="153"/>
                  <a:pt x="93" y="153"/>
                  <a:pt x="93" y="153"/>
                </a:cubicBezTo>
                <a:cubicBezTo>
                  <a:pt x="90" y="153"/>
                  <a:pt x="87" y="151"/>
                  <a:pt x="87" y="148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90" y="131"/>
                  <a:pt x="93" y="131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7" y="131"/>
                  <a:pt x="109" y="134"/>
                  <a:pt x="109" y="137"/>
                </a:cubicBezTo>
                <a:lnTo>
                  <a:pt x="109" y="148"/>
                </a:lnTo>
                <a:close/>
                <a:moveTo>
                  <a:pt x="109" y="192"/>
                </a:moveTo>
                <a:cubicBezTo>
                  <a:pt x="109" y="195"/>
                  <a:pt x="107" y="197"/>
                  <a:pt x="104" y="197"/>
                </a:cubicBezTo>
                <a:cubicBezTo>
                  <a:pt x="93" y="197"/>
                  <a:pt x="93" y="197"/>
                  <a:pt x="93" y="197"/>
                </a:cubicBezTo>
                <a:cubicBezTo>
                  <a:pt x="90" y="197"/>
                  <a:pt x="87" y="195"/>
                  <a:pt x="87" y="192"/>
                </a:cubicBezTo>
                <a:cubicBezTo>
                  <a:pt x="87" y="181"/>
                  <a:pt x="87" y="181"/>
                  <a:pt x="87" y="181"/>
                </a:cubicBezTo>
                <a:cubicBezTo>
                  <a:pt x="87" y="178"/>
                  <a:pt x="90" y="175"/>
                  <a:pt x="93" y="175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7" y="175"/>
                  <a:pt x="109" y="178"/>
                  <a:pt x="109" y="181"/>
                </a:cubicBezTo>
                <a:lnTo>
                  <a:pt x="109" y="192"/>
                </a:lnTo>
                <a:close/>
                <a:moveTo>
                  <a:pt x="153" y="60"/>
                </a:moveTo>
                <a:cubicBezTo>
                  <a:pt x="153" y="63"/>
                  <a:pt x="151" y="65"/>
                  <a:pt x="148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4" y="65"/>
                  <a:pt x="131" y="63"/>
                  <a:pt x="131" y="60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31" y="46"/>
                  <a:pt x="134" y="44"/>
                  <a:pt x="13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51" y="44"/>
                  <a:pt x="153" y="46"/>
                  <a:pt x="153" y="49"/>
                </a:cubicBezTo>
                <a:lnTo>
                  <a:pt x="153" y="60"/>
                </a:lnTo>
                <a:close/>
                <a:moveTo>
                  <a:pt x="153" y="104"/>
                </a:moveTo>
                <a:cubicBezTo>
                  <a:pt x="153" y="107"/>
                  <a:pt x="151" y="109"/>
                  <a:pt x="148" y="109"/>
                </a:cubicBezTo>
                <a:cubicBezTo>
                  <a:pt x="137" y="109"/>
                  <a:pt x="137" y="109"/>
                  <a:pt x="137" y="109"/>
                </a:cubicBezTo>
                <a:cubicBezTo>
                  <a:pt x="134" y="109"/>
                  <a:pt x="131" y="107"/>
                  <a:pt x="131" y="104"/>
                </a:cubicBezTo>
                <a:cubicBezTo>
                  <a:pt x="131" y="93"/>
                  <a:pt x="131" y="93"/>
                  <a:pt x="131" y="93"/>
                </a:cubicBezTo>
                <a:cubicBezTo>
                  <a:pt x="131" y="90"/>
                  <a:pt x="134" y="87"/>
                  <a:pt x="137" y="87"/>
                </a:cubicBezTo>
                <a:cubicBezTo>
                  <a:pt x="148" y="87"/>
                  <a:pt x="148" y="87"/>
                  <a:pt x="148" y="87"/>
                </a:cubicBezTo>
                <a:cubicBezTo>
                  <a:pt x="151" y="87"/>
                  <a:pt x="153" y="90"/>
                  <a:pt x="153" y="93"/>
                </a:cubicBezTo>
                <a:lnTo>
                  <a:pt x="153" y="104"/>
                </a:lnTo>
                <a:close/>
                <a:moveTo>
                  <a:pt x="153" y="148"/>
                </a:moveTo>
                <a:cubicBezTo>
                  <a:pt x="153" y="151"/>
                  <a:pt x="151" y="153"/>
                  <a:pt x="148" y="153"/>
                </a:cubicBezTo>
                <a:cubicBezTo>
                  <a:pt x="137" y="153"/>
                  <a:pt x="137" y="153"/>
                  <a:pt x="137" y="153"/>
                </a:cubicBezTo>
                <a:cubicBezTo>
                  <a:pt x="134" y="153"/>
                  <a:pt x="131" y="151"/>
                  <a:pt x="131" y="148"/>
                </a:cubicBezTo>
                <a:cubicBezTo>
                  <a:pt x="131" y="137"/>
                  <a:pt x="131" y="137"/>
                  <a:pt x="131" y="137"/>
                </a:cubicBezTo>
                <a:cubicBezTo>
                  <a:pt x="131" y="134"/>
                  <a:pt x="134" y="131"/>
                  <a:pt x="137" y="131"/>
                </a:cubicBezTo>
                <a:cubicBezTo>
                  <a:pt x="148" y="131"/>
                  <a:pt x="148" y="131"/>
                  <a:pt x="148" y="131"/>
                </a:cubicBezTo>
                <a:cubicBezTo>
                  <a:pt x="151" y="131"/>
                  <a:pt x="153" y="134"/>
                  <a:pt x="153" y="137"/>
                </a:cubicBezTo>
                <a:lnTo>
                  <a:pt x="153" y="148"/>
                </a:lnTo>
                <a:close/>
                <a:moveTo>
                  <a:pt x="153" y="192"/>
                </a:moveTo>
                <a:cubicBezTo>
                  <a:pt x="153" y="195"/>
                  <a:pt x="151" y="197"/>
                  <a:pt x="148" y="197"/>
                </a:cubicBezTo>
                <a:cubicBezTo>
                  <a:pt x="137" y="197"/>
                  <a:pt x="137" y="197"/>
                  <a:pt x="137" y="197"/>
                </a:cubicBezTo>
                <a:cubicBezTo>
                  <a:pt x="134" y="197"/>
                  <a:pt x="131" y="195"/>
                  <a:pt x="131" y="192"/>
                </a:cubicBezTo>
                <a:cubicBezTo>
                  <a:pt x="131" y="181"/>
                  <a:pt x="131" y="181"/>
                  <a:pt x="131" y="181"/>
                </a:cubicBezTo>
                <a:cubicBezTo>
                  <a:pt x="131" y="178"/>
                  <a:pt x="134" y="175"/>
                  <a:pt x="137" y="175"/>
                </a:cubicBezTo>
                <a:cubicBezTo>
                  <a:pt x="148" y="175"/>
                  <a:pt x="148" y="175"/>
                  <a:pt x="148" y="175"/>
                </a:cubicBezTo>
                <a:cubicBezTo>
                  <a:pt x="151" y="175"/>
                  <a:pt x="153" y="178"/>
                  <a:pt x="153" y="181"/>
                </a:cubicBezTo>
                <a:lnTo>
                  <a:pt x="153" y="192"/>
                </a:lnTo>
                <a:close/>
                <a:moveTo>
                  <a:pt x="197" y="60"/>
                </a:moveTo>
                <a:cubicBezTo>
                  <a:pt x="197" y="63"/>
                  <a:pt x="195" y="65"/>
                  <a:pt x="192" y="65"/>
                </a:cubicBezTo>
                <a:cubicBezTo>
                  <a:pt x="181" y="65"/>
                  <a:pt x="181" y="65"/>
                  <a:pt x="181" y="65"/>
                </a:cubicBezTo>
                <a:cubicBezTo>
                  <a:pt x="178" y="65"/>
                  <a:pt x="175" y="63"/>
                  <a:pt x="175" y="6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6"/>
                  <a:pt x="178" y="44"/>
                  <a:pt x="181" y="44"/>
                </a:cubicBezTo>
                <a:cubicBezTo>
                  <a:pt x="192" y="44"/>
                  <a:pt x="192" y="44"/>
                  <a:pt x="192" y="44"/>
                </a:cubicBezTo>
                <a:cubicBezTo>
                  <a:pt x="195" y="44"/>
                  <a:pt x="197" y="46"/>
                  <a:pt x="197" y="49"/>
                </a:cubicBezTo>
                <a:lnTo>
                  <a:pt x="197" y="60"/>
                </a:lnTo>
                <a:close/>
                <a:moveTo>
                  <a:pt x="197" y="104"/>
                </a:moveTo>
                <a:cubicBezTo>
                  <a:pt x="197" y="107"/>
                  <a:pt x="195" y="109"/>
                  <a:pt x="192" y="109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78" y="109"/>
                  <a:pt x="175" y="107"/>
                  <a:pt x="175" y="104"/>
                </a:cubicBezTo>
                <a:cubicBezTo>
                  <a:pt x="175" y="93"/>
                  <a:pt x="175" y="93"/>
                  <a:pt x="175" y="93"/>
                </a:cubicBezTo>
                <a:cubicBezTo>
                  <a:pt x="175" y="90"/>
                  <a:pt x="178" y="87"/>
                  <a:pt x="181" y="87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5" y="87"/>
                  <a:pt x="197" y="90"/>
                  <a:pt x="197" y="93"/>
                </a:cubicBezTo>
                <a:lnTo>
                  <a:pt x="197" y="104"/>
                </a:lnTo>
                <a:close/>
                <a:moveTo>
                  <a:pt x="197" y="148"/>
                </a:moveTo>
                <a:cubicBezTo>
                  <a:pt x="197" y="151"/>
                  <a:pt x="195" y="153"/>
                  <a:pt x="192" y="153"/>
                </a:cubicBezTo>
                <a:cubicBezTo>
                  <a:pt x="181" y="153"/>
                  <a:pt x="181" y="153"/>
                  <a:pt x="181" y="153"/>
                </a:cubicBezTo>
                <a:cubicBezTo>
                  <a:pt x="178" y="153"/>
                  <a:pt x="175" y="151"/>
                  <a:pt x="175" y="148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4"/>
                  <a:pt x="178" y="131"/>
                  <a:pt x="181" y="131"/>
                </a:cubicBezTo>
                <a:cubicBezTo>
                  <a:pt x="192" y="131"/>
                  <a:pt x="192" y="131"/>
                  <a:pt x="192" y="131"/>
                </a:cubicBezTo>
                <a:cubicBezTo>
                  <a:pt x="195" y="131"/>
                  <a:pt x="197" y="134"/>
                  <a:pt x="197" y="137"/>
                </a:cubicBezTo>
                <a:lnTo>
                  <a:pt x="197" y="148"/>
                </a:lnTo>
                <a:close/>
                <a:moveTo>
                  <a:pt x="197" y="192"/>
                </a:moveTo>
                <a:cubicBezTo>
                  <a:pt x="197" y="195"/>
                  <a:pt x="195" y="197"/>
                  <a:pt x="192" y="197"/>
                </a:cubicBezTo>
                <a:cubicBezTo>
                  <a:pt x="181" y="197"/>
                  <a:pt x="181" y="197"/>
                  <a:pt x="181" y="197"/>
                </a:cubicBezTo>
                <a:cubicBezTo>
                  <a:pt x="178" y="197"/>
                  <a:pt x="175" y="195"/>
                  <a:pt x="175" y="192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75" y="178"/>
                  <a:pt x="178" y="175"/>
                  <a:pt x="181" y="175"/>
                </a:cubicBezTo>
                <a:cubicBezTo>
                  <a:pt x="192" y="175"/>
                  <a:pt x="192" y="175"/>
                  <a:pt x="192" y="175"/>
                </a:cubicBezTo>
                <a:cubicBezTo>
                  <a:pt x="195" y="175"/>
                  <a:pt x="197" y="178"/>
                  <a:pt x="197" y="181"/>
                </a:cubicBezTo>
                <a:lnTo>
                  <a:pt x="197" y="192"/>
                </a:lnTo>
                <a:close/>
                <a:moveTo>
                  <a:pt x="197" y="236"/>
                </a:moveTo>
                <a:cubicBezTo>
                  <a:pt x="197" y="238"/>
                  <a:pt x="195" y="241"/>
                  <a:pt x="192" y="241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78" y="241"/>
                  <a:pt x="175" y="238"/>
                  <a:pt x="175" y="236"/>
                </a:cubicBezTo>
                <a:cubicBezTo>
                  <a:pt x="175" y="225"/>
                  <a:pt x="175" y="225"/>
                  <a:pt x="175" y="225"/>
                </a:cubicBezTo>
                <a:cubicBezTo>
                  <a:pt x="175" y="222"/>
                  <a:pt x="178" y="219"/>
                  <a:pt x="181" y="219"/>
                </a:cubicBezTo>
                <a:cubicBezTo>
                  <a:pt x="192" y="219"/>
                  <a:pt x="192" y="219"/>
                  <a:pt x="192" y="219"/>
                </a:cubicBezTo>
                <a:cubicBezTo>
                  <a:pt x="195" y="219"/>
                  <a:pt x="197" y="222"/>
                  <a:pt x="197" y="225"/>
                </a:cubicBezTo>
                <a:lnTo>
                  <a:pt x="197" y="236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3" name="Group 43"/>
          <p:cNvGrpSpPr>
            <a:grpSpLocks noChangeAspect="1"/>
          </p:cNvGrpSpPr>
          <p:nvPr/>
        </p:nvGrpSpPr>
        <p:grpSpPr bwMode="auto">
          <a:xfrm>
            <a:off x="6480188" y="5293304"/>
            <a:ext cx="254001" cy="357188"/>
            <a:chOff x="4082" y="3289"/>
            <a:chExt cx="160" cy="225"/>
          </a:xfrm>
        </p:grpSpPr>
        <p:sp>
          <p:nvSpPr>
            <p:cNvPr id="105" name="Freeform 44"/>
            <p:cNvSpPr>
              <a:spLocks/>
            </p:cNvSpPr>
            <p:nvPr/>
          </p:nvSpPr>
          <p:spPr bwMode="auto">
            <a:xfrm>
              <a:off x="4127" y="3289"/>
              <a:ext cx="70" cy="32"/>
            </a:xfrm>
            <a:custGeom>
              <a:avLst/>
              <a:gdLst>
                <a:gd name="T0" fmla="*/ 5 w 99"/>
                <a:gd name="T1" fmla="*/ 46 h 46"/>
                <a:gd name="T2" fmla="*/ 94 w 99"/>
                <a:gd name="T3" fmla="*/ 46 h 46"/>
                <a:gd name="T4" fmla="*/ 99 w 99"/>
                <a:gd name="T5" fmla="*/ 41 h 46"/>
                <a:gd name="T6" fmla="*/ 99 w 99"/>
                <a:gd name="T7" fmla="*/ 29 h 46"/>
                <a:gd name="T8" fmla="*/ 94 w 99"/>
                <a:gd name="T9" fmla="*/ 24 h 46"/>
                <a:gd name="T10" fmla="*/ 86 w 99"/>
                <a:gd name="T11" fmla="*/ 24 h 46"/>
                <a:gd name="T12" fmla="*/ 67 w 99"/>
                <a:gd name="T13" fmla="*/ 11 h 46"/>
                <a:gd name="T14" fmla="*/ 50 w 99"/>
                <a:gd name="T15" fmla="*/ 0 h 46"/>
                <a:gd name="T16" fmla="*/ 32 w 99"/>
                <a:gd name="T17" fmla="*/ 11 h 46"/>
                <a:gd name="T18" fmla="*/ 13 w 99"/>
                <a:gd name="T19" fmla="*/ 24 h 46"/>
                <a:gd name="T20" fmla="*/ 5 w 99"/>
                <a:gd name="T21" fmla="*/ 24 h 46"/>
                <a:gd name="T22" fmla="*/ 0 w 99"/>
                <a:gd name="T23" fmla="*/ 29 h 46"/>
                <a:gd name="T24" fmla="*/ 0 w 99"/>
                <a:gd name="T25" fmla="*/ 41 h 46"/>
                <a:gd name="T26" fmla="*/ 5 w 99"/>
                <a:gd name="T2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46">
                  <a:moveTo>
                    <a:pt x="5" y="46"/>
                  </a:moveTo>
                  <a:cubicBezTo>
                    <a:pt x="94" y="46"/>
                    <a:pt x="94" y="46"/>
                    <a:pt x="94" y="46"/>
                  </a:cubicBezTo>
                  <a:cubicBezTo>
                    <a:pt x="96" y="46"/>
                    <a:pt x="99" y="44"/>
                    <a:pt x="99" y="41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6"/>
                    <a:pt x="96" y="24"/>
                    <a:pt x="94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8" y="24"/>
                    <a:pt x="70" y="19"/>
                    <a:pt x="67" y="11"/>
                  </a:cubicBezTo>
                  <a:cubicBezTo>
                    <a:pt x="64" y="4"/>
                    <a:pt x="57" y="0"/>
                    <a:pt x="50" y="0"/>
                  </a:cubicBezTo>
                  <a:cubicBezTo>
                    <a:pt x="42" y="0"/>
                    <a:pt x="35" y="4"/>
                    <a:pt x="32" y="11"/>
                  </a:cubicBezTo>
                  <a:cubicBezTo>
                    <a:pt x="29" y="19"/>
                    <a:pt x="21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4"/>
                    <a:pt x="0" y="26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3" y="46"/>
                    <a:pt x="5" y="46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5"/>
            <p:cNvSpPr>
              <a:spLocks noEditPoints="1"/>
            </p:cNvSpPr>
            <p:nvPr/>
          </p:nvSpPr>
          <p:spPr bwMode="auto">
            <a:xfrm>
              <a:off x="4082" y="3317"/>
              <a:ext cx="160" cy="197"/>
            </a:xfrm>
            <a:custGeom>
              <a:avLst/>
              <a:gdLst>
                <a:gd name="T0" fmla="*/ 196 w 227"/>
                <a:gd name="T1" fmla="*/ 0 h 288"/>
                <a:gd name="T2" fmla="*/ 178 w 227"/>
                <a:gd name="T3" fmla="*/ 0 h 288"/>
                <a:gd name="T4" fmla="*/ 158 w 227"/>
                <a:gd name="T5" fmla="*/ 20 h 288"/>
                <a:gd name="T6" fmla="*/ 69 w 227"/>
                <a:gd name="T7" fmla="*/ 20 h 288"/>
                <a:gd name="T8" fmla="*/ 49 w 227"/>
                <a:gd name="T9" fmla="*/ 0 h 288"/>
                <a:gd name="T10" fmla="*/ 31 w 227"/>
                <a:gd name="T11" fmla="*/ 0 h 288"/>
                <a:gd name="T12" fmla="*/ 0 w 227"/>
                <a:gd name="T13" fmla="*/ 32 h 288"/>
                <a:gd name="T14" fmla="*/ 0 w 227"/>
                <a:gd name="T15" fmla="*/ 256 h 288"/>
                <a:gd name="T16" fmla="*/ 31 w 227"/>
                <a:gd name="T17" fmla="*/ 288 h 288"/>
                <a:gd name="T18" fmla="*/ 196 w 227"/>
                <a:gd name="T19" fmla="*/ 288 h 288"/>
                <a:gd name="T20" fmla="*/ 227 w 227"/>
                <a:gd name="T21" fmla="*/ 256 h 288"/>
                <a:gd name="T22" fmla="*/ 227 w 227"/>
                <a:gd name="T23" fmla="*/ 32 h 288"/>
                <a:gd name="T24" fmla="*/ 196 w 227"/>
                <a:gd name="T25" fmla="*/ 0 h 288"/>
                <a:gd name="T26" fmla="*/ 211 w 227"/>
                <a:gd name="T27" fmla="*/ 256 h 288"/>
                <a:gd name="T28" fmla="*/ 196 w 227"/>
                <a:gd name="T29" fmla="*/ 272 h 288"/>
                <a:gd name="T30" fmla="*/ 31 w 227"/>
                <a:gd name="T31" fmla="*/ 272 h 288"/>
                <a:gd name="T32" fmla="*/ 16 w 227"/>
                <a:gd name="T33" fmla="*/ 256 h 288"/>
                <a:gd name="T34" fmla="*/ 16 w 227"/>
                <a:gd name="T35" fmla="*/ 32 h 288"/>
                <a:gd name="T36" fmla="*/ 31 w 227"/>
                <a:gd name="T37" fmla="*/ 16 h 288"/>
                <a:gd name="T38" fmla="*/ 37 w 227"/>
                <a:gd name="T39" fmla="*/ 16 h 288"/>
                <a:gd name="T40" fmla="*/ 69 w 227"/>
                <a:gd name="T41" fmla="*/ 36 h 288"/>
                <a:gd name="T42" fmla="*/ 158 w 227"/>
                <a:gd name="T43" fmla="*/ 36 h 288"/>
                <a:gd name="T44" fmla="*/ 190 w 227"/>
                <a:gd name="T45" fmla="*/ 16 h 288"/>
                <a:gd name="T46" fmla="*/ 196 w 227"/>
                <a:gd name="T47" fmla="*/ 16 h 288"/>
                <a:gd name="T48" fmla="*/ 211 w 227"/>
                <a:gd name="T49" fmla="*/ 32 h 288"/>
                <a:gd name="T50" fmla="*/ 211 w 227"/>
                <a:gd name="T51" fmla="*/ 2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288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2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2"/>
                    <a:pt x="4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4"/>
                    <a:pt x="14" y="288"/>
                    <a:pt x="31" y="288"/>
                  </a:cubicBezTo>
                  <a:cubicBezTo>
                    <a:pt x="196" y="288"/>
                    <a:pt x="196" y="288"/>
                    <a:pt x="196" y="288"/>
                  </a:cubicBezTo>
                  <a:cubicBezTo>
                    <a:pt x="213" y="288"/>
                    <a:pt x="227" y="274"/>
                    <a:pt x="227" y="256"/>
                  </a:cubicBezTo>
                  <a:cubicBezTo>
                    <a:pt x="227" y="32"/>
                    <a:pt x="227" y="32"/>
                    <a:pt x="227" y="32"/>
                  </a:cubicBezTo>
                  <a:cubicBezTo>
                    <a:pt x="227" y="15"/>
                    <a:pt x="213" y="0"/>
                    <a:pt x="196" y="0"/>
                  </a:cubicBezTo>
                  <a:close/>
                  <a:moveTo>
                    <a:pt x="211" y="256"/>
                  </a:moveTo>
                  <a:cubicBezTo>
                    <a:pt x="211" y="265"/>
                    <a:pt x="204" y="272"/>
                    <a:pt x="196" y="272"/>
                  </a:cubicBezTo>
                  <a:cubicBezTo>
                    <a:pt x="31" y="272"/>
                    <a:pt x="31" y="272"/>
                    <a:pt x="31" y="272"/>
                  </a:cubicBezTo>
                  <a:cubicBezTo>
                    <a:pt x="23" y="272"/>
                    <a:pt x="16" y="265"/>
                    <a:pt x="16" y="256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43" y="28"/>
                    <a:pt x="55" y="36"/>
                    <a:pt x="69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72" y="36"/>
                    <a:pt x="184" y="28"/>
                    <a:pt x="190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04" y="16"/>
                    <a:pt x="211" y="23"/>
                    <a:pt x="211" y="32"/>
                  </a:cubicBezTo>
                  <a:lnTo>
                    <a:pt x="211" y="256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6"/>
            <p:cNvSpPr>
              <a:spLocks/>
            </p:cNvSpPr>
            <p:nvPr/>
          </p:nvSpPr>
          <p:spPr bwMode="auto">
            <a:xfrm>
              <a:off x="4108" y="3366"/>
              <a:ext cx="108" cy="11"/>
            </a:xfrm>
            <a:custGeom>
              <a:avLst/>
              <a:gdLst>
                <a:gd name="T0" fmla="*/ 145 w 153"/>
                <a:gd name="T1" fmla="*/ 0 h 15"/>
                <a:gd name="T2" fmla="*/ 8 w 153"/>
                <a:gd name="T3" fmla="*/ 0 h 15"/>
                <a:gd name="T4" fmla="*/ 0 w 153"/>
                <a:gd name="T5" fmla="*/ 8 h 15"/>
                <a:gd name="T6" fmla="*/ 8 w 153"/>
                <a:gd name="T7" fmla="*/ 15 h 15"/>
                <a:gd name="T8" fmla="*/ 145 w 153"/>
                <a:gd name="T9" fmla="*/ 15 h 15"/>
                <a:gd name="T10" fmla="*/ 153 w 153"/>
                <a:gd name="T11" fmla="*/ 8 h 15"/>
                <a:gd name="T12" fmla="*/ 145 w 15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5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2"/>
                    <a:pt x="3" y="15"/>
                    <a:pt x="8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0" y="15"/>
                    <a:pt x="153" y="12"/>
                    <a:pt x="153" y="8"/>
                  </a:cubicBezTo>
                  <a:cubicBezTo>
                    <a:pt x="153" y="3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7"/>
            <p:cNvSpPr>
              <a:spLocks/>
            </p:cNvSpPr>
            <p:nvPr/>
          </p:nvSpPr>
          <p:spPr bwMode="auto">
            <a:xfrm>
              <a:off x="4108" y="3408"/>
              <a:ext cx="108" cy="11"/>
            </a:xfrm>
            <a:custGeom>
              <a:avLst/>
              <a:gdLst>
                <a:gd name="T0" fmla="*/ 145 w 153"/>
                <a:gd name="T1" fmla="*/ 0 h 16"/>
                <a:gd name="T2" fmla="*/ 8 w 153"/>
                <a:gd name="T3" fmla="*/ 0 h 16"/>
                <a:gd name="T4" fmla="*/ 0 w 153"/>
                <a:gd name="T5" fmla="*/ 8 h 16"/>
                <a:gd name="T6" fmla="*/ 0 w 153"/>
                <a:gd name="T7" fmla="*/ 8 h 16"/>
                <a:gd name="T8" fmla="*/ 8 w 153"/>
                <a:gd name="T9" fmla="*/ 16 h 16"/>
                <a:gd name="T10" fmla="*/ 145 w 153"/>
                <a:gd name="T11" fmla="*/ 16 h 16"/>
                <a:gd name="T12" fmla="*/ 153 w 153"/>
                <a:gd name="T13" fmla="*/ 8 h 16"/>
                <a:gd name="T14" fmla="*/ 153 w 153"/>
                <a:gd name="T15" fmla="*/ 8 h 16"/>
                <a:gd name="T16" fmla="*/ 145 w 15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6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50" y="16"/>
                    <a:pt x="153" y="12"/>
                    <a:pt x="153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4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48"/>
            <p:cNvSpPr>
              <a:spLocks/>
            </p:cNvSpPr>
            <p:nvPr/>
          </p:nvSpPr>
          <p:spPr bwMode="auto">
            <a:xfrm>
              <a:off x="4108" y="3450"/>
              <a:ext cx="108" cy="11"/>
            </a:xfrm>
            <a:custGeom>
              <a:avLst/>
              <a:gdLst>
                <a:gd name="T0" fmla="*/ 145 w 153"/>
                <a:gd name="T1" fmla="*/ 0 h 16"/>
                <a:gd name="T2" fmla="*/ 8 w 153"/>
                <a:gd name="T3" fmla="*/ 0 h 16"/>
                <a:gd name="T4" fmla="*/ 0 w 153"/>
                <a:gd name="T5" fmla="*/ 8 h 16"/>
                <a:gd name="T6" fmla="*/ 0 w 153"/>
                <a:gd name="T7" fmla="*/ 8 h 16"/>
                <a:gd name="T8" fmla="*/ 8 w 153"/>
                <a:gd name="T9" fmla="*/ 16 h 16"/>
                <a:gd name="T10" fmla="*/ 145 w 153"/>
                <a:gd name="T11" fmla="*/ 16 h 16"/>
                <a:gd name="T12" fmla="*/ 153 w 153"/>
                <a:gd name="T13" fmla="*/ 8 h 16"/>
                <a:gd name="T14" fmla="*/ 153 w 153"/>
                <a:gd name="T15" fmla="*/ 8 h 16"/>
                <a:gd name="T16" fmla="*/ 145 w 15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6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50" y="16"/>
                    <a:pt x="153" y="12"/>
                    <a:pt x="153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4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49"/>
            <p:cNvSpPr>
              <a:spLocks/>
            </p:cNvSpPr>
            <p:nvPr/>
          </p:nvSpPr>
          <p:spPr bwMode="auto">
            <a:xfrm>
              <a:off x="4108" y="3388"/>
              <a:ext cx="108" cy="10"/>
            </a:xfrm>
            <a:custGeom>
              <a:avLst/>
              <a:gdLst>
                <a:gd name="T0" fmla="*/ 145 w 153"/>
                <a:gd name="T1" fmla="*/ 0 h 15"/>
                <a:gd name="T2" fmla="*/ 8 w 153"/>
                <a:gd name="T3" fmla="*/ 0 h 15"/>
                <a:gd name="T4" fmla="*/ 0 w 153"/>
                <a:gd name="T5" fmla="*/ 7 h 15"/>
                <a:gd name="T6" fmla="*/ 0 w 153"/>
                <a:gd name="T7" fmla="*/ 7 h 15"/>
                <a:gd name="T8" fmla="*/ 8 w 153"/>
                <a:gd name="T9" fmla="*/ 15 h 15"/>
                <a:gd name="T10" fmla="*/ 145 w 153"/>
                <a:gd name="T11" fmla="*/ 15 h 15"/>
                <a:gd name="T12" fmla="*/ 153 w 153"/>
                <a:gd name="T13" fmla="*/ 7 h 15"/>
                <a:gd name="T14" fmla="*/ 153 w 153"/>
                <a:gd name="T15" fmla="*/ 7 h 15"/>
                <a:gd name="T16" fmla="*/ 145 w 153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5"/>
                    <a:pt x="8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0" y="15"/>
                    <a:pt x="153" y="11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3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0"/>
            <p:cNvSpPr>
              <a:spLocks/>
            </p:cNvSpPr>
            <p:nvPr/>
          </p:nvSpPr>
          <p:spPr bwMode="auto">
            <a:xfrm>
              <a:off x="4108" y="3429"/>
              <a:ext cx="108" cy="11"/>
            </a:xfrm>
            <a:custGeom>
              <a:avLst/>
              <a:gdLst>
                <a:gd name="T0" fmla="*/ 145 w 153"/>
                <a:gd name="T1" fmla="*/ 0 h 15"/>
                <a:gd name="T2" fmla="*/ 8 w 153"/>
                <a:gd name="T3" fmla="*/ 0 h 15"/>
                <a:gd name="T4" fmla="*/ 0 w 153"/>
                <a:gd name="T5" fmla="*/ 8 h 15"/>
                <a:gd name="T6" fmla="*/ 0 w 153"/>
                <a:gd name="T7" fmla="*/ 8 h 15"/>
                <a:gd name="T8" fmla="*/ 8 w 153"/>
                <a:gd name="T9" fmla="*/ 15 h 15"/>
                <a:gd name="T10" fmla="*/ 145 w 153"/>
                <a:gd name="T11" fmla="*/ 15 h 15"/>
                <a:gd name="T12" fmla="*/ 153 w 153"/>
                <a:gd name="T13" fmla="*/ 8 h 15"/>
                <a:gd name="T14" fmla="*/ 153 w 153"/>
                <a:gd name="T15" fmla="*/ 8 h 15"/>
                <a:gd name="T16" fmla="*/ 145 w 153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5"/>
                    <a:pt x="8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0" y="15"/>
                    <a:pt x="153" y="12"/>
                    <a:pt x="153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3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>
              <a:off x="4108" y="3471"/>
              <a:ext cx="108" cy="10"/>
            </a:xfrm>
            <a:custGeom>
              <a:avLst/>
              <a:gdLst>
                <a:gd name="T0" fmla="*/ 145 w 153"/>
                <a:gd name="T1" fmla="*/ 0 h 15"/>
                <a:gd name="T2" fmla="*/ 8 w 153"/>
                <a:gd name="T3" fmla="*/ 0 h 15"/>
                <a:gd name="T4" fmla="*/ 0 w 153"/>
                <a:gd name="T5" fmla="*/ 8 h 15"/>
                <a:gd name="T6" fmla="*/ 8 w 153"/>
                <a:gd name="T7" fmla="*/ 15 h 15"/>
                <a:gd name="T8" fmla="*/ 145 w 153"/>
                <a:gd name="T9" fmla="*/ 15 h 15"/>
                <a:gd name="T10" fmla="*/ 153 w 153"/>
                <a:gd name="T11" fmla="*/ 8 h 15"/>
                <a:gd name="T12" fmla="*/ 145 w 15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5"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8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0" y="15"/>
                    <a:pt x="153" y="12"/>
                    <a:pt x="153" y="8"/>
                  </a:cubicBezTo>
                  <a:cubicBezTo>
                    <a:pt x="153" y="4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13" name="Group 54"/>
          <p:cNvGrpSpPr>
            <a:grpSpLocks noChangeAspect="1"/>
          </p:cNvGrpSpPr>
          <p:nvPr/>
        </p:nvGrpSpPr>
        <p:grpSpPr bwMode="auto">
          <a:xfrm>
            <a:off x="7667615" y="5877504"/>
            <a:ext cx="368300" cy="358775"/>
            <a:chOff x="4830" y="3657"/>
            <a:chExt cx="232" cy="226"/>
          </a:xfrm>
        </p:grpSpPr>
        <p:sp>
          <p:nvSpPr>
            <p:cNvPr id="115" name="Freeform 55"/>
            <p:cNvSpPr>
              <a:spLocks noEditPoints="1"/>
            </p:cNvSpPr>
            <p:nvPr/>
          </p:nvSpPr>
          <p:spPr bwMode="auto">
            <a:xfrm>
              <a:off x="4896" y="3704"/>
              <a:ext cx="100" cy="132"/>
            </a:xfrm>
            <a:custGeom>
              <a:avLst/>
              <a:gdLst>
                <a:gd name="T0" fmla="*/ 31 w 93"/>
                <a:gd name="T1" fmla="*/ 125 h 125"/>
                <a:gd name="T2" fmla="*/ 59 w 93"/>
                <a:gd name="T3" fmla="*/ 104 h 125"/>
                <a:gd name="T4" fmla="*/ 93 w 93"/>
                <a:gd name="T5" fmla="*/ 125 h 125"/>
                <a:gd name="T6" fmla="*/ 20 w 93"/>
                <a:gd name="T7" fmla="*/ 101 h 125"/>
                <a:gd name="T8" fmla="*/ 10 w 93"/>
                <a:gd name="T9" fmla="*/ 101 h 125"/>
                <a:gd name="T10" fmla="*/ 18 w 93"/>
                <a:gd name="T11" fmla="*/ 94 h 125"/>
                <a:gd name="T12" fmla="*/ 20 w 93"/>
                <a:gd name="T13" fmla="*/ 81 h 125"/>
                <a:gd name="T14" fmla="*/ 10 w 93"/>
                <a:gd name="T15" fmla="*/ 81 h 125"/>
                <a:gd name="T16" fmla="*/ 18 w 93"/>
                <a:gd name="T17" fmla="*/ 73 h 125"/>
                <a:gd name="T18" fmla="*/ 20 w 93"/>
                <a:gd name="T19" fmla="*/ 60 h 125"/>
                <a:gd name="T20" fmla="*/ 10 w 93"/>
                <a:gd name="T21" fmla="*/ 60 h 125"/>
                <a:gd name="T22" fmla="*/ 18 w 93"/>
                <a:gd name="T23" fmla="*/ 52 h 125"/>
                <a:gd name="T24" fmla="*/ 20 w 93"/>
                <a:gd name="T25" fmla="*/ 39 h 125"/>
                <a:gd name="T26" fmla="*/ 10 w 93"/>
                <a:gd name="T27" fmla="*/ 39 h 125"/>
                <a:gd name="T28" fmla="*/ 18 w 93"/>
                <a:gd name="T29" fmla="*/ 31 h 125"/>
                <a:gd name="T30" fmla="*/ 20 w 93"/>
                <a:gd name="T31" fmla="*/ 18 h 125"/>
                <a:gd name="T32" fmla="*/ 10 w 93"/>
                <a:gd name="T33" fmla="*/ 18 h 125"/>
                <a:gd name="T34" fmla="*/ 18 w 93"/>
                <a:gd name="T35" fmla="*/ 10 h 125"/>
                <a:gd name="T36" fmla="*/ 41 w 93"/>
                <a:gd name="T37" fmla="*/ 81 h 125"/>
                <a:gd name="T38" fmla="*/ 31 w 93"/>
                <a:gd name="T39" fmla="*/ 81 h 125"/>
                <a:gd name="T40" fmla="*/ 39 w 93"/>
                <a:gd name="T41" fmla="*/ 73 h 125"/>
                <a:gd name="T42" fmla="*/ 41 w 93"/>
                <a:gd name="T43" fmla="*/ 60 h 125"/>
                <a:gd name="T44" fmla="*/ 31 w 93"/>
                <a:gd name="T45" fmla="*/ 60 h 125"/>
                <a:gd name="T46" fmla="*/ 39 w 93"/>
                <a:gd name="T47" fmla="*/ 52 h 125"/>
                <a:gd name="T48" fmla="*/ 41 w 93"/>
                <a:gd name="T49" fmla="*/ 39 h 125"/>
                <a:gd name="T50" fmla="*/ 31 w 93"/>
                <a:gd name="T51" fmla="*/ 39 h 125"/>
                <a:gd name="T52" fmla="*/ 39 w 93"/>
                <a:gd name="T53" fmla="*/ 31 h 125"/>
                <a:gd name="T54" fmla="*/ 41 w 93"/>
                <a:gd name="T55" fmla="*/ 18 h 125"/>
                <a:gd name="T56" fmla="*/ 31 w 93"/>
                <a:gd name="T57" fmla="*/ 18 h 125"/>
                <a:gd name="T58" fmla="*/ 39 w 93"/>
                <a:gd name="T59" fmla="*/ 10 h 125"/>
                <a:gd name="T60" fmla="*/ 62 w 93"/>
                <a:gd name="T61" fmla="*/ 81 h 125"/>
                <a:gd name="T62" fmla="*/ 52 w 93"/>
                <a:gd name="T63" fmla="*/ 81 h 125"/>
                <a:gd name="T64" fmla="*/ 59 w 93"/>
                <a:gd name="T65" fmla="*/ 73 h 125"/>
                <a:gd name="T66" fmla="*/ 62 w 93"/>
                <a:gd name="T67" fmla="*/ 60 h 125"/>
                <a:gd name="T68" fmla="*/ 52 w 93"/>
                <a:gd name="T69" fmla="*/ 60 h 125"/>
                <a:gd name="T70" fmla="*/ 59 w 93"/>
                <a:gd name="T71" fmla="*/ 52 h 125"/>
                <a:gd name="T72" fmla="*/ 62 w 93"/>
                <a:gd name="T73" fmla="*/ 39 h 125"/>
                <a:gd name="T74" fmla="*/ 52 w 93"/>
                <a:gd name="T75" fmla="*/ 39 h 125"/>
                <a:gd name="T76" fmla="*/ 59 w 93"/>
                <a:gd name="T77" fmla="*/ 31 h 125"/>
                <a:gd name="T78" fmla="*/ 62 w 93"/>
                <a:gd name="T79" fmla="*/ 18 h 125"/>
                <a:gd name="T80" fmla="*/ 52 w 93"/>
                <a:gd name="T81" fmla="*/ 18 h 125"/>
                <a:gd name="T82" fmla="*/ 59 w 93"/>
                <a:gd name="T83" fmla="*/ 10 h 125"/>
                <a:gd name="T84" fmla="*/ 83 w 93"/>
                <a:gd name="T85" fmla="*/ 101 h 125"/>
                <a:gd name="T86" fmla="*/ 72 w 93"/>
                <a:gd name="T87" fmla="*/ 101 h 125"/>
                <a:gd name="T88" fmla="*/ 80 w 93"/>
                <a:gd name="T89" fmla="*/ 94 h 125"/>
                <a:gd name="T90" fmla="*/ 83 w 93"/>
                <a:gd name="T91" fmla="*/ 81 h 125"/>
                <a:gd name="T92" fmla="*/ 72 w 93"/>
                <a:gd name="T93" fmla="*/ 81 h 125"/>
                <a:gd name="T94" fmla="*/ 80 w 93"/>
                <a:gd name="T95" fmla="*/ 73 h 125"/>
                <a:gd name="T96" fmla="*/ 83 w 93"/>
                <a:gd name="T97" fmla="*/ 60 h 125"/>
                <a:gd name="T98" fmla="*/ 72 w 93"/>
                <a:gd name="T99" fmla="*/ 60 h 125"/>
                <a:gd name="T100" fmla="*/ 80 w 93"/>
                <a:gd name="T101" fmla="*/ 52 h 125"/>
                <a:gd name="T102" fmla="*/ 83 w 93"/>
                <a:gd name="T103" fmla="*/ 39 h 125"/>
                <a:gd name="T104" fmla="*/ 72 w 93"/>
                <a:gd name="T105" fmla="*/ 39 h 125"/>
                <a:gd name="T106" fmla="*/ 80 w 93"/>
                <a:gd name="T107" fmla="*/ 31 h 125"/>
                <a:gd name="T108" fmla="*/ 83 w 93"/>
                <a:gd name="T109" fmla="*/ 18 h 125"/>
                <a:gd name="T110" fmla="*/ 72 w 93"/>
                <a:gd name="T111" fmla="*/ 18 h 125"/>
                <a:gd name="T112" fmla="*/ 80 w 93"/>
                <a:gd name="T11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" h="125">
                  <a:moveTo>
                    <a:pt x="0" y="0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5"/>
                    <a:pt x="32" y="104"/>
                    <a:pt x="33" y="10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61" y="104"/>
                    <a:pt x="62" y="105"/>
                    <a:pt x="62" y="107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0" y="0"/>
                  </a:lnTo>
                  <a:close/>
                  <a:moveTo>
                    <a:pt x="20" y="101"/>
                  </a:moveTo>
                  <a:cubicBezTo>
                    <a:pt x="20" y="103"/>
                    <a:pt x="19" y="104"/>
                    <a:pt x="18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10" y="103"/>
                    <a:pt x="10" y="101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5"/>
                    <a:pt x="11" y="94"/>
                    <a:pt x="13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9" y="94"/>
                    <a:pt x="20" y="95"/>
                    <a:pt x="20" y="96"/>
                  </a:cubicBezTo>
                  <a:lnTo>
                    <a:pt x="20" y="101"/>
                  </a:lnTo>
                  <a:close/>
                  <a:moveTo>
                    <a:pt x="20" y="81"/>
                  </a:moveTo>
                  <a:cubicBezTo>
                    <a:pt x="20" y="82"/>
                    <a:pt x="19" y="83"/>
                    <a:pt x="18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1" y="83"/>
                    <a:pt x="10" y="82"/>
                    <a:pt x="10" y="8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0" y="74"/>
                    <a:pt x="11" y="73"/>
                    <a:pt x="13" y="73"/>
                  </a:cubicBezTo>
                  <a:cubicBezTo>
                    <a:pt x="18" y="73"/>
                    <a:pt x="18" y="73"/>
                    <a:pt x="18" y="73"/>
                  </a:cubicBezTo>
                  <a:cubicBezTo>
                    <a:pt x="19" y="73"/>
                    <a:pt x="20" y="74"/>
                    <a:pt x="20" y="75"/>
                  </a:cubicBezTo>
                  <a:lnTo>
                    <a:pt x="20" y="81"/>
                  </a:lnTo>
                  <a:close/>
                  <a:moveTo>
                    <a:pt x="20" y="60"/>
                  </a:moveTo>
                  <a:cubicBezTo>
                    <a:pt x="20" y="61"/>
                    <a:pt x="19" y="62"/>
                    <a:pt x="18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2"/>
                    <a:pt x="10" y="61"/>
                    <a:pt x="10" y="60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1" y="52"/>
                    <a:pt x="13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2"/>
                    <a:pt x="20" y="53"/>
                    <a:pt x="20" y="55"/>
                  </a:cubicBezTo>
                  <a:lnTo>
                    <a:pt x="20" y="60"/>
                  </a:lnTo>
                  <a:close/>
                  <a:moveTo>
                    <a:pt x="20" y="39"/>
                  </a:moveTo>
                  <a:cubicBezTo>
                    <a:pt x="20" y="40"/>
                    <a:pt x="19" y="42"/>
                    <a:pt x="18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2"/>
                    <a:pt x="10" y="40"/>
                    <a:pt x="10" y="39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2"/>
                    <a:pt x="11" y="31"/>
                    <a:pt x="13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1"/>
                    <a:pt x="20" y="32"/>
                    <a:pt x="20" y="34"/>
                  </a:cubicBezTo>
                  <a:lnTo>
                    <a:pt x="20" y="39"/>
                  </a:lnTo>
                  <a:close/>
                  <a:moveTo>
                    <a:pt x="20" y="18"/>
                  </a:moveTo>
                  <a:cubicBezTo>
                    <a:pt x="20" y="20"/>
                    <a:pt x="19" y="21"/>
                    <a:pt x="18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1"/>
                    <a:pt x="10" y="20"/>
                    <a:pt x="10" y="1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1" y="10"/>
                    <a:pt x="13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20" y="12"/>
                    <a:pt x="20" y="13"/>
                  </a:cubicBezTo>
                  <a:lnTo>
                    <a:pt x="20" y="18"/>
                  </a:lnTo>
                  <a:close/>
                  <a:moveTo>
                    <a:pt x="41" y="81"/>
                  </a:moveTo>
                  <a:cubicBezTo>
                    <a:pt x="41" y="82"/>
                    <a:pt x="40" y="83"/>
                    <a:pt x="39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2" y="83"/>
                    <a:pt x="31" y="82"/>
                    <a:pt x="31" y="81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1" y="74"/>
                    <a:pt x="32" y="73"/>
                    <a:pt x="33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4"/>
                    <a:pt x="41" y="75"/>
                  </a:cubicBezTo>
                  <a:lnTo>
                    <a:pt x="41" y="81"/>
                  </a:lnTo>
                  <a:close/>
                  <a:moveTo>
                    <a:pt x="41" y="60"/>
                  </a:moveTo>
                  <a:cubicBezTo>
                    <a:pt x="41" y="61"/>
                    <a:pt x="40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2"/>
                    <a:pt x="31" y="61"/>
                    <a:pt x="31" y="60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3"/>
                    <a:pt x="32" y="52"/>
                    <a:pt x="33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0" y="52"/>
                    <a:pt x="41" y="53"/>
                    <a:pt x="41" y="55"/>
                  </a:cubicBezTo>
                  <a:lnTo>
                    <a:pt x="41" y="60"/>
                  </a:lnTo>
                  <a:close/>
                  <a:moveTo>
                    <a:pt x="41" y="39"/>
                  </a:moveTo>
                  <a:cubicBezTo>
                    <a:pt x="41" y="40"/>
                    <a:pt x="40" y="42"/>
                    <a:pt x="39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1" y="40"/>
                    <a:pt x="31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1" y="32"/>
                    <a:pt x="41" y="34"/>
                  </a:cubicBezTo>
                  <a:lnTo>
                    <a:pt x="41" y="39"/>
                  </a:lnTo>
                  <a:close/>
                  <a:moveTo>
                    <a:pt x="41" y="18"/>
                  </a:moveTo>
                  <a:cubicBezTo>
                    <a:pt x="41" y="20"/>
                    <a:pt x="40" y="21"/>
                    <a:pt x="39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1" y="20"/>
                    <a:pt x="31" y="18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2" y="10"/>
                    <a:pt x="33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1" y="12"/>
                    <a:pt x="41" y="13"/>
                  </a:cubicBezTo>
                  <a:lnTo>
                    <a:pt x="41" y="18"/>
                  </a:lnTo>
                  <a:close/>
                  <a:moveTo>
                    <a:pt x="62" y="81"/>
                  </a:moveTo>
                  <a:cubicBezTo>
                    <a:pt x="62" y="82"/>
                    <a:pt x="61" y="83"/>
                    <a:pt x="59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3" y="83"/>
                    <a:pt x="52" y="82"/>
                    <a:pt x="52" y="81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2" y="74"/>
                    <a:pt x="53" y="73"/>
                    <a:pt x="54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3"/>
                    <a:pt x="62" y="74"/>
                    <a:pt x="62" y="75"/>
                  </a:cubicBezTo>
                  <a:lnTo>
                    <a:pt x="62" y="81"/>
                  </a:lnTo>
                  <a:close/>
                  <a:moveTo>
                    <a:pt x="62" y="60"/>
                  </a:moveTo>
                  <a:cubicBezTo>
                    <a:pt x="62" y="61"/>
                    <a:pt x="61" y="62"/>
                    <a:pt x="59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3" y="62"/>
                    <a:pt x="52" y="61"/>
                    <a:pt x="52" y="60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3"/>
                    <a:pt x="53" y="52"/>
                    <a:pt x="54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1" y="52"/>
                    <a:pt x="62" y="53"/>
                    <a:pt x="62" y="55"/>
                  </a:cubicBezTo>
                  <a:lnTo>
                    <a:pt x="62" y="60"/>
                  </a:lnTo>
                  <a:close/>
                  <a:moveTo>
                    <a:pt x="62" y="39"/>
                  </a:moveTo>
                  <a:cubicBezTo>
                    <a:pt x="62" y="40"/>
                    <a:pt x="61" y="42"/>
                    <a:pt x="59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3" y="42"/>
                    <a:pt x="52" y="40"/>
                    <a:pt x="52" y="39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2"/>
                    <a:pt x="53" y="31"/>
                    <a:pt x="54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1"/>
                    <a:pt x="62" y="32"/>
                    <a:pt x="62" y="34"/>
                  </a:cubicBezTo>
                  <a:lnTo>
                    <a:pt x="62" y="39"/>
                  </a:lnTo>
                  <a:close/>
                  <a:moveTo>
                    <a:pt x="62" y="18"/>
                  </a:moveTo>
                  <a:cubicBezTo>
                    <a:pt x="62" y="20"/>
                    <a:pt x="61" y="21"/>
                    <a:pt x="59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1"/>
                    <a:pt x="52" y="20"/>
                    <a:pt x="52" y="18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2"/>
                    <a:pt x="53" y="10"/>
                    <a:pt x="54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2" y="12"/>
                    <a:pt x="62" y="13"/>
                  </a:cubicBezTo>
                  <a:lnTo>
                    <a:pt x="62" y="18"/>
                  </a:lnTo>
                  <a:close/>
                  <a:moveTo>
                    <a:pt x="83" y="101"/>
                  </a:moveTo>
                  <a:cubicBezTo>
                    <a:pt x="83" y="103"/>
                    <a:pt x="82" y="104"/>
                    <a:pt x="80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4" y="104"/>
                    <a:pt x="72" y="103"/>
                    <a:pt x="72" y="101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5"/>
                    <a:pt x="74" y="94"/>
                    <a:pt x="75" y="94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2" y="94"/>
                    <a:pt x="83" y="95"/>
                    <a:pt x="83" y="96"/>
                  </a:cubicBezTo>
                  <a:lnTo>
                    <a:pt x="83" y="101"/>
                  </a:lnTo>
                  <a:close/>
                  <a:moveTo>
                    <a:pt x="83" y="81"/>
                  </a:moveTo>
                  <a:cubicBezTo>
                    <a:pt x="83" y="82"/>
                    <a:pt x="82" y="83"/>
                    <a:pt x="80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4" y="83"/>
                    <a:pt x="72" y="82"/>
                    <a:pt x="72" y="81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4"/>
                    <a:pt x="74" y="73"/>
                    <a:pt x="75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3"/>
                    <a:pt x="83" y="74"/>
                    <a:pt x="83" y="75"/>
                  </a:cubicBezTo>
                  <a:lnTo>
                    <a:pt x="83" y="81"/>
                  </a:lnTo>
                  <a:close/>
                  <a:moveTo>
                    <a:pt x="83" y="60"/>
                  </a:moveTo>
                  <a:cubicBezTo>
                    <a:pt x="83" y="61"/>
                    <a:pt x="82" y="62"/>
                    <a:pt x="80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2" y="61"/>
                    <a:pt x="72" y="60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53"/>
                    <a:pt x="74" y="52"/>
                    <a:pt x="75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2" y="52"/>
                    <a:pt x="83" y="53"/>
                    <a:pt x="83" y="55"/>
                  </a:cubicBezTo>
                  <a:lnTo>
                    <a:pt x="83" y="60"/>
                  </a:lnTo>
                  <a:close/>
                  <a:moveTo>
                    <a:pt x="83" y="39"/>
                  </a:moveTo>
                  <a:cubicBezTo>
                    <a:pt x="83" y="40"/>
                    <a:pt x="82" y="42"/>
                    <a:pt x="80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4" y="42"/>
                    <a:pt x="72" y="40"/>
                    <a:pt x="72" y="39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4" y="31"/>
                    <a:pt x="75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2" y="31"/>
                    <a:pt x="83" y="32"/>
                    <a:pt x="83" y="34"/>
                  </a:cubicBezTo>
                  <a:lnTo>
                    <a:pt x="83" y="39"/>
                  </a:lnTo>
                  <a:close/>
                  <a:moveTo>
                    <a:pt x="83" y="18"/>
                  </a:moveTo>
                  <a:cubicBezTo>
                    <a:pt x="83" y="20"/>
                    <a:pt x="82" y="21"/>
                    <a:pt x="80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1"/>
                    <a:pt x="72" y="20"/>
                    <a:pt x="72" y="18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4" y="10"/>
                    <a:pt x="75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2" y="10"/>
                    <a:pt x="83" y="12"/>
                    <a:pt x="83" y="13"/>
                  </a:cubicBezTo>
                  <a:lnTo>
                    <a:pt x="83" y="18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6"/>
            <p:cNvSpPr>
              <a:spLocks noEditPoints="1"/>
            </p:cNvSpPr>
            <p:nvPr/>
          </p:nvSpPr>
          <p:spPr bwMode="auto">
            <a:xfrm>
              <a:off x="4830" y="3657"/>
              <a:ext cx="232" cy="226"/>
            </a:xfrm>
            <a:custGeom>
              <a:avLst/>
              <a:gdLst>
                <a:gd name="T0" fmla="*/ 107 w 215"/>
                <a:gd name="T1" fmla="*/ 0 h 215"/>
                <a:gd name="T2" fmla="*/ 0 w 215"/>
                <a:gd name="T3" fmla="*/ 107 h 215"/>
                <a:gd name="T4" fmla="*/ 107 w 215"/>
                <a:gd name="T5" fmla="*/ 215 h 215"/>
                <a:gd name="T6" fmla="*/ 215 w 215"/>
                <a:gd name="T7" fmla="*/ 107 h 215"/>
                <a:gd name="T8" fmla="*/ 107 w 215"/>
                <a:gd name="T9" fmla="*/ 0 h 215"/>
                <a:gd name="T10" fmla="*/ 165 w 215"/>
                <a:gd name="T11" fmla="*/ 175 h 215"/>
                <a:gd name="T12" fmla="*/ 159 w 215"/>
                <a:gd name="T13" fmla="*/ 180 h 215"/>
                <a:gd name="T14" fmla="*/ 113 w 215"/>
                <a:gd name="T15" fmla="*/ 180 h 215"/>
                <a:gd name="T16" fmla="*/ 113 w 215"/>
                <a:gd name="T17" fmla="*/ 159 h 215"/>
                <a:gd name="T18" fmla="*/ 102 w 215"/>
                <a:gd name="T19" fmla="*/ 159 h 215"/>
                <a:gd name="T20" fmla="*/ 102 w 215"/>
                <a:gd name="T21" fmla="*/ 180 h 215"/>
                <a:gd name="T22" fmla="*/ 55 w 215"/>
                <a:gd name="T23" fmla="*/ 180 h 215"/>
                <a:gd name="T24" fmla="*/ 50 w 215"/>
                <a:gd name="T25" fmla="*/ 175 h 215"/>
                <a:gd name="T26" fmla="*/ 50 w 215"/>
                <a:gd name="T27" fmla="*/ 40 h 215"/>
                <a:gd name="T28" fmla="*/ 55 w 215"/>
                <a:gd name="T29" fmla="*/ 34 h 215"/>
                <a:gd name="T30" fmla="*/ 159 w 215"/>
                <a:gd name="T31" fmla="*/ 34 h 215"/>
                <a:gd name="T32" fmla="*/ 165 w 215"/>
                <a:gd name="T33" fmla="*/ 40 h 215"/>
                <a:gd name="T34" fmla="*/ 165 w 215"/>
                <a:gd name="T35" fmla="*/ 17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5" h="215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7" y="215"/>
                  </a:cubicBezTo>
                  <a:cubicBezTo>
                    <a:pt x="167" y="215"/>
                    <a:pt x="215" y="167"/>
                    <a:pt x="215" y="107"/>
                  </a:cubicBezTo>
                  <a:cubicBezTo>
                    <a:pt x="215" y="48"/>
                    <a:pt x="167" y="0"/>
                    <a:pt x="107" y="0"/>
                  </a:cubicBezTo>
                  <a:close/>
                  <a:moveTo>
                    <a:pt x="165" y="175"/>
                  </a:moveTo>
                  <a:cubicBezTo>
                    <a:pt x="165" y="178"/>
                    <a:pt x="162" y="180"/>
                    <a:pt x="159" y="180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113" y="159"/>
                    <a:pt x="113" y="159"/>
                    <a:pt x="113" y="159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2" y="180"/>
                    <a:pt x="50" y="178"/>
                    <a:pt x="50" y="175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37"/>
                    <a:pt x="52" y="34"/>
                    <a:pt x="55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62" y="34"/>
                    <a:pt x="165" y="37"/>
                    <a:pt x="165" y="40"/>
                  </a:cubicBezTo>
                  <a:lnTo>
                    <a:pt x="165" y="175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17" name="Group 59"/>
          <p:cNvGrpSpPr>
            <a:grpSpLocks noChangeAspect="1"/>
          </p:cNvGrpSpPr>
          <p:nvPr/>
        </p:nvGrpSpPr>
        <p:grpSpPr bwMode="auto">
          <a:xfrm>
            <a:off x="7667615" y="5310751"/>
            <a:ext cx="368300" cy="358775"/>
            <a:chOff x="4830" y="3300"/>
            <a:chExt cx="232" cy="226"/>
          </a:xfrm>
        </p:grpSpPr>
        <p:sp>
          <p:nvSpPr>
            <p:cNvPr id="119" name="Freeform 60"/>
            <p:cNvSpPr>
              <a:spLocks/>
            </p:cNvSpPr>
            <p:nvPr/>
          </p:nvSpPr>
          <p:spPr bwMode="auto">
            <a:xfrm>
              <a:off x="4909" y="3461"/>
              <a:ext cx="73" cy="6"/>
            </a:xfrm>
            <a:custGeom>
              <a:avLst/>
              <a:gdLst>
                <a:gd name="T0" fmla="*/ 68 w 68"/>
                <a:gd name="T1" fmla="*/ 3 h 6"/>
                <a:gd name="T2" fmla="*/ 65 w 68"/>
                <a:gd name="T3" fmla="*/ 6 h 6"/>
                <a:gd name="T4" fmla="*/ 4 w 68"/>
                <a:gd name="T5" fmla="*/ 6 h 6"/>
                <a:gd name="T6" fmla="*/ 0 w 68"/>
                <a:gd name="T7" fmla="*/ 3 h 6"/>
                <a:gd name="T8" fmla="*/ 4 w 68"/>
                <a:gd name="T9" fmla="*/ 0 h 6"/>
                <a:gd name="T10" fmla="*/ 65 w 68"/>
                <a:gd name="T11" fmla="*/ 0 h 6"/>
                <a:gd name="T12" fmla="*/ 68 w 68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">
                  <a:moveTo>
                    <a:pt x="68" y="3"/>
                  </a:moveTo>
                  <a:cubicBezTo>
                    <a:pt x="68" y="5"/>
                    <a:pt x="67" y="6"/>
                    <a:pt x="6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1"/>
                    <a:pt x="68" y="3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61"/>
            <p:cNvSpPr>
              <a:spLocks/>
            </p:cNvSpPr>
            <p:nvPr/>
          </p:nvSpPr>
          <p:spPr bwMode="auto">
            <a:xfrm>
              <a:off x="4909" y="3446"/>
              <a:ext cx="73" cy="7"/>
            </a:xfrm>
            <a:custGeom>
              <a:avLst/>
              <a:gdLst>
                <a:gd name="T0" fmla="*/ 68 w 68"/>
                <a:gd name="T1" fmla="*/ 3 h 7"/>
                <a:gd name="T2" fmla="*/ 65 w 68"/>
                <a:gd name="T3" fmla="*/ 7 h 7"/>
                <a:gd name="T4" fmla="*/ 4 w 68"/>
                <a:gd name="T5" fmla="*/ 7 h 7"/>
                <a:gd name="T6" fmla="*/ 0 w 68"/>
                <a:gd name="T7" fmla="*/ 3 h 7"/>
                <a:gd name="T8" fmla="*/ 4 w 68"/>
                <a:gd name="T9" fmla="*/ 0 h 7"/>
                <a:gd name="T10" fmla="*/ 65 w 68"/>
                <a:gd name="T11" fmla="*/ 0 h 7"/>
                <a:gd name="T12" fmla="*/ 68 w 68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7">
                  <a:moveTo>
                    <a:pt x="68" y="3"/>
                  </a:moveTo>
                  <a:cubicBezTo>
                    <a:pt x="68" y="5"/>
                    <a:pt x="67" y="7"/>
                    <a:pt x="6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62"/>
            <p:cNvSpPr>
              <a:spLocks/>
            </p:cNvSpPr>
            <p:nvPr/>
          </p:nvSpPr>
          <p:spPr bwMode="auto">
            <a:xfrm>
              <a:off x="4909" y="3431"/>
              <a:ext cx="73" cy="8"/>
            </a:xfrm>
            <a:custGeom>
              <a:avLst/>
              <a:gdLst>
                <a:gd name="T0" fmla="*/ 68 w 68"/>
                <a:gd name="T1" fmla="*/ 4 h 7"/>
                <a:gd name="T2" fmla="*/ 65 w 68"/>
                <a:gd name="T3" fmla="*/ 7 h 7"/>
                <a:gd name="T4" fmla="*/ 4 w 68"/>
                <a:gd name="T5" fmla="*/ 7 h 7"/>
                <a:gd name="T6" fmla="*/ 0 w 68"/>
                <a:gd name="T7" fmla="*/ 4 h 7"/>
                <a:gd name="T8" fmla="*/ 4 w 68"/>
                <a:gd name="T9" fmla="*/ 0 h 7"/>
                <a:gd name="T10" fmla="*/ 65 w 68"/>
                <a:gd name="T11" fmla="*/ 0 h 7"/>
                <a:gd name="T12" fmla="*/ 68 w 68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7">
                  <a:moveTo>
                    <a:pt x="68" y="4"/>
                  </a:moveTo>
                  <a:cubicBezTo>
                    <a:pt x="68" y="6"/>
                    <a:pt x="67" y="7"/>
                    <a:pt x="6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4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63"/>
            <p:cNvSpPr>
              <a:spLocks/>
            </p:cNvSpPr>
            <p:nvPr/>
          </p:nvSpPr>
          <p:spPr bwMode="auto">
            <a:xfrm>
              <a:off x="4909" y="3418"/>
              <a:ext cx="73" cy="7"/>
            </a:xfrm>
            <a:custGeom>
              <a:avLst/>
              <a:gdLst>
                <a:gd name="T0" fmla="*/ 68 w 68"/>
                <a:gd name="T1" fmla="*/ 3 h 7"/>
                <a:gd name="T2" fmla="*/ 65 w 68"/>
                <a:gd name="T3" fmla="*/ 7 h 7"/>
                <a:gd name="T4" fmla="*/ 4 w 68"/>
                <a:gd name="T5" fmla="*/ 7 h 7"/>
                <a:gd name="T6" fmla="*/ 0 w 68"/>
                <a:gd name="T7" fmla="*/ 3 h 7"/>
                <a:gd name="T8" fmla="*/ 4 w 68"/>
                <a:gd name="T9" fmla="*/ 0 h 7"/>
                <a:gd name="T10" fmla="*/ 65 w 68"/>
                <a:gd name="T11" fmla="*/ 0 h 7"/>
                <a:gd name="T12" fmla="*/ 68 w 68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7">
                  <a:moveTo>
                    <a:pt x="68" y="3"/>
                  </a:moveTo>
                  <a:cubicBezTo>
                    <a:pt x="68" y="5"/>
                    <a:pt x="67" y="7"/>
                    <a:pt x="6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1"/>
                    <a:pt x="68" y="3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64"/>
            <p:cNvSpPr>
              <a:spLocks/>
            </p:cNvSpPr>
            <p:nvPr/>
          </p:nvSpPr>
          <p:spPr bwMode="auto">
            <a:xfrm>
              <a:off x="4909" y="3403"/>
              <a:ext cx="73" cy="7"/>
            </a:xfrm>
            <a:custGeom>
              <a:avLst/>
              <a:gdLst>
                <a:gd name="T0" fmla="*/ 68 w 68"/>
                <a:gd name="T1" fmla="*/ 4 h 7"/>
                <a:gd name="T2" fmla="*/ 65 w 68"/>
                <a:gd name="T3" fmla="*/ 7 h 7"/>
                <a:gd name="T4" fmla="*/ 4 w 68"/>
                <a:gd name="T5" fmla="*/ 7 h 7"/>
                <a:gd name="T6" fmla="*/ 0 w 68"/>
                <a:gd name="T7" fmla="*/ 4 h 7"/>
                <a:gd name="T8" fmla="*/ 4 w 68"/>
                <a:gd name="T9" fmla="*/ 0 h 7"/>
                <a:gd name="T10" fmla="*/ 65 w 68"/>
                <a:gd name="T11" fmla="*/ 0 h 7"/>
                <a:gd name="T12" fmla="*/ 68 w 68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7">
                  <a:moveTo>
                    <a:pt x="68" y="4"/>
                  </a:moveTo>
                  <a:cubicBezTo>
                    <a:pt x="68" y="6"/>
                    <a:pt x="67" y="7"/>
                    <a:pt x="6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4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65"/>
            <p:cNvSpPr>
              <a:spLocks/>
            </p:cNvSpPr>
            <p:nvPr/>
          </p:nvSpPr>
          <p:spPr bwMode="auto">
            <a:xfrm>
              <a:off x="4909" y="3389"/>
              <a:ext cx="73" cy="7"/>
            </a:xfrm>
            <a:custGeom>
              <a:avLst/>
              <a:gdLst>
                <a:gd name="T0" fmla="*/ 68 w 68"/>
                <a:gd name="T1" fmla="*/ 3 h 6"/>
                <a:gd name="T2" fmla="*/ 65 w 68"/>
                <a:gd name="T3" fmla="*/ 6 h 6"/>
                <a:gd name="T4" fmla="*/ 4 w 68"/>
                <a:gd name="T5" fmla="*/ 6 h 6"/>
                <a:gd name="T6" fmla="*/ 0 w 68"/>
                <a:gd name="T7" fmla="*/ 3 h 6"/>
                <a:gd name="T8" fmla="*/ 4 w 68"/>
                <a:gd name="T9" fmla="*/ 0 h 6"/>
                <a:gd name="T10" fmla="*/ 65 w 68"/>
                <a:gd name="T11" fmla="*/ 0 h 6"/>
                <a:gd name="T12" fmla="*/ 68 w 68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">
                  <a:moveTo>
                    <a:pt x="68" y="3"/>
                  </a:moveTo>
                  <a:cubicBezTo>
                    <a:pt x="68" y="5"/>
                    <a:pt x="67" y="6"/>
                    <a:pt x="6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1"/>
                    <a:pt x="68" y="3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66"/>
            <p:cNvSpPr>
              <a:spLocks noEditPoints="1"/>
            </p:cNvSpPr>
            <p:nvPr/>
          </p:nvSpPr>
          <p:spPr bwMode="auto">
            <a:xfrm>
              <a:off x="4830" y="3300"/>
              <a:ext cx="232" cy="226"/>
            </a:xfrm>
            <a:custGeom>
              <a:avLst/>
              <a:gdLst>
                <a:gd name="T0" fmla="*/ 107 w 215"/>
                <a:gd name="T1" fmla="*/ 0 h 215"/>
                <a:gd name="T2" fmla="*/ 0 w 215"/>
                <a:gd name="T3" fmla="*/ 107 h 215"/>
                <a:gd name="T4" fmla="*/ 107 w 215"/>
                <a:gd name="T5" fmla="*/ 215 h 215"/>
                <a:gd name="T6" fmla="*/ 215 w 215"/>
                <a:gd name="T7" fmla="*/ 107 h 215"/>
                <a:gd name="T8" fmla="*/ 107 w 215"/>
                <a:gd name="T9" fmla="*/ 0 h 215"/>
                <a:gd name="T10" fmla="*/ 86 w 215"/>
                <a:gd name="T11" fmla="*/ 47 h 215"/>
                <a:gd name="T12" fmla="*/ 88 w 215"/>
                <a:gd name="T13" fmla="*/ 45 h 215"/>
                <a:gd name="T14" fmla="*/ 91 w 215"/>
                <a:gd name="T15" fmla="*/ 45 h 215"/>
                <a:gd name="T16" fmla="*/ 100 w 215"/>
                <a:gd name="T17" fmla="*/ 40 h 215"/>
                <a:gd name="T18" fmla="*/ 107 w 215"/>
                <a:gd name="T19" fmla="*/ 34 h 215"/>
                <a:gd name="T20" fmla="*/ 115 w 215"/>
                <a:gd name="T21" fmla="*/ 40 h 215"/>
                <a:gd name="T22" fmla="*/ 124 w 215"/>
                <a:gd name="T23" fmla="*/ 45 h 215"/>
                <a:gd name="T24" fmla="*/ 127 w 215"/>
                <a:gd name="T25" fmla="*/ 45 h 215"/>
                <a:gd name="T26" fmla="*/ 129 w 215"/>
                <a:gd name="T27" fmla="*/ 47 h 215"/>
                <a:gd name="T28" fmla="*/ 129 w 215"/>
                <a:gd name="T29" fmla="*/ 53 h 215"/>
                <a:gd name="T30" fmla="*/ 127 w 215"/>
                <a:gd name="T31" fmla="*/ 55 h 215"/>
                <a:gd name="T32" fmla="*/ 88 w 215"/>
                <a:gd name="T33" fmla="*/ 55 h 215"/>
                <a:gd name="T34" fmla="*/ 86 w 215"/>
                <a:gd name="T35" fmla="*/ 53 h 215"/>
                <a:gd name="T36" fmla="*/ 86 w 215"/>
                <a:gd name="T37" fmla="*/ 47 h 215"/>
                <a:gd name="T38" fmla="*/ 158 w 215"/>
                <a:gd name="T39" fmla="*/ 166 h 215"/>
                <a:gd name="T40" fmla="*/ 144 w 215"/>
                <a:gd name="T41" fmla="*/ 180 h 215"/>
                <a:gd name="T42" fmla="*/ 71 w 215"/>
                <a:gd name="T43" fmla="*/ 180 h 215"/>
                <a:gd name="T44" fmla="*/ 57 w 215"/>
                <a:gd name="T45" fmla="*/ 166 h 215"/>
                <a:gd name="T46" fmla="*/ 57 w 215"/>
                <a:gd name="T47" fmla="*/ 67 h 215"/>
                <a:gd name="T48" fmla="*/ 71 w 215"/>
                <a:gd name="T49" fmla="*/ 53 h 215"/>
                <a:gd name="T50" fmla="*/ 79 w 215"/>
                <a:gd name="T51" fmla="*/ 53 h 215"/>
                <a:gd name="T52" fmla="*/ 88 w 215"/>
                <a:gd name="T53" fmla="*/ 62 h 215"/>
                <a:gd name="T54" fmla="*/ 127 w 215"/>
                <a:gd name="T55" fmla="*/ 62 h 215"/>
                <a:gd name="T56" fmla="*/ 136 w 215"/>
                <a:gd name="T57" fmla="*/ 53 h 215"/>
                <a:gd name="T58" fmla="*/ 144 w 215"/>
                <a:gd name="T59" fmla="*/ 53 h 215"/>
                <a:gd name="T60" fmla="*/ 158 w 215"/>
                <a:gd name="T61" fmla="*/ 67 h 215"/>
                <a:gd name="T62" fmla="*/ 158 w 215"/>
                <a:gd name="T63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" h="215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7" y="215"/>
                  </a:cubicBezTo>
                  <a:cubicBezTo>
                    <a:pt x="167" y="215"/>
                    <a:pt x="215" y="167"/>
                    <a:pt x="215" y="107"/>
                  </a:cubicBezTo>
                  <a:cubicBezTo>
                    <a:pt x="215" y="48"/>
                    <a:pt x="167" y="0"/>
                    <a:pt x="107" y="0"/>
                  </a:cubicBezTo>
                  <a:close/>
                  <a:moveTo>
                    <a:pt x="86" y="47"/>
                  </a:moveTo>
                  <a:cubicBezTo>
                    <a:pt x="86" y="46"/>
                    <a:pt x="87" y="45"/>
                    <a:pt x="8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5" y="45"/>
                    <a:pt x="98" y="43"/>
                    <a:pt x="100" y="40"/>
                  </a:cubicBezTo>
                  <a:cubicBezTo>
                    <a:pt x="101" y="36"/>
                    <a:pt x="104" y="34"/>
                    <a:pt x="107" y="34"/>
                  </a:cubicBezTo>
                  <a:cubicBezTo>
                    <a:pt x="111" y="34"/>
                    <a:pt x="114" y="36"/>
                    <a:pt x="115" y="40"/>
                  </a:cubicBezTo>
                  <a:cubicBezTo>
                    <a:pt x="117" y="43"/>
                    <a:pt x="120" y="45"/>
                    <a:pt x="124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8" y="45"/>
                    <a:pt x="129" y="46"/>
                    <a:pt x="129" y="47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54"/>
                    <a:pt x="128" y="55"/>
                    <a:pt x="12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7" y="55"/>
                    <a:pt x="86" y="54"/>
                    <a:pt x="86" y="53"/>
                  </a:cubicBezTo>
                  <a:lnTo>
                    <a:pt x="86" y="47"/>
                  </a:lnTo>
                  <a:close/>
                  <a:moveTo>
                    <a:pt x="158" y="166"/>
                  </a:moveTo>
                  <a:cubicBezTo>
                    <a:pt x="158" y="174"/>
                    <a:pt x="152" y="180"/>
                    <a:pt x="144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63" y="180"/>
                    <a:pt x="57" y="174"/>
                    <a:pt x="57" y="166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59"/>
                    <a:pt x="63" y="53"/>
                    <a:pt x="71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8"/>
                    <a:pt x="83" y="62"/>
                    <a:pt x="88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2" y="62"/>
                    <a:pt x="136" y="58"/>
                    <a:pt x="136" y="53"/>
                  </a:cubicBezTo>
                  <a:cubicBezTo>
                    <a:pt x="144" y="53"/>
                    <a:pt x="144" y="53"/>
                    <a:pt x="144" y="53"/>
                  </a:cubicBezTo>
                  <a:cubicBezTo>
                    <a:pt x="152" y="53"/>
                    <a:pt x="158" y="59"/>
                    <a:pt x="158" y="67"/>
                  </a:cubicBezTo>
                  <a:lnTo>
                    <a:pt x="158" y="166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28" name="Freeform 70"/>
          <p:cNvSpPr>
            <a:spLocks noEditPoints="1"/>
          </p:cNvSpPr>
          <p:nvPr/>
        </p:nvSpPr>
        <p:spPr bwMode="auto">
          <a:xfrm>
            <a:off x="7667622" y="4744022"/>
            <a:ext cx="368300" cy="358775"/>
          </a:xfrm>
          <a:custGeom>
            <a:avLst/>
            <a:gdLst>
              <a:gd name="T0" fmla="*/ 107 w 215"/>
              <a:gd name="T1" fmla="*/ 0 h 215"/>
              <a:gd name="T2" fmla="*/ 0 w 215"/>
              <a:gd name="T3" fmla="*/ 107 h 215"/>
              <a:gd name="T4" fmla="*/ 107 w 215"/>
              <a:gd name="T5" fmla="*/ 215 h 215"/>
              <a:gd name="T6" fmla="*/ 215 w 215"/>
              <a:gd name="T7" fmla="*/ 107 h 215"/>
              <a:gd name="T8" fmla="*/ 107 w 215"/>
              <a:gd name="T9" fmla="*/ 0 h 215"/>
              <a:gd name="T10" fmla="*/ 86 w 215"/>
              <a:gd name="T11" fmla="*/ 47 h 215"/>
              <a:gd name="T12" fmla="*/ 88 w 215"/>
              <a:gd name="T13" fmla="*/ 45 h 215"/>
              <a:gd name="T14" fmla="*/ 91 w 215"/>
              <a:gd name="T15" fmla="*/ 45 h 215"/>
              <a:gd name="T16" fmla="*/ 100 w 215"/>
              <a:gd name="T17" fmla="*/ 40 h 215"/>
              <a:gd name="T18" fmla="*/ 107 w 215"/>
              <a:gd name="T19" fmla="*/ 34 h 215"/>
              <a:gd name="T20" fmla="*/ 115 w 215"/>
              <a:gd name="T21" fmla="*/ 40 h 215"/>
              <a:gd name="T22" fmla="*/ 124 w 215"/>
              <a:gd name="T23" fmla="*/ 45 h 215"/>
              <a:gd name="T24" fmla="*/ 127 w 215"/>
              <a:gd name="T25" fmla="*/ 45 h 215"/>
              <a:gd name="T26" fmla="*/ 129 w 215"/>
              <a:gd name="T27" fmla="*/ 47 h 215"/>
              <a:gd name="T28" fmla="*/ 129 w 215"/>
              <a:gd name="T29" fmla="*/ 53 h 215"/>
              <a:gd name="T30" fmla="*/ 127 w 215"/>
              <a:gd name="T31" fmla="*/ 55 h 215"/>
              <a:gd name="T32" fmla="*/ 88 w 215"/>
              <a:gd name="T33" fmla="*/ 55 h 215"/>
              <a:gd name="T34" fmla="*/ 86 w 215"/>
              <a:gd name="T35" fmla="*/ 53 h 215"/>
              <a:gd name="T36" fmla="*/ 86 w 215"/>
              <a:gd name="T37" fmla="*/ 47 h 215"/>
              <a:gd name="T38" fmla="*/ 158 w 215"/>
              <a:gd name="T39" fmla="*/ 166 h 215"/>
              <a:gd name="T40" fmla="*/ 144 w 215"/>
              <a:gd name="T41" fmla="*/ 180 h 215"/>
              <a:gd name="T42" fmla="*/ 71 w 215"/>
              <a:gd name="T43" fmla="*/ 180 h 215"/>
              <a:gd name="T44" fmla="*/ 57 w 215"/>
              <a:gd name="T45" fmla="*/ 166 h 215"/>
              <a:gd name="T46" fmla="*/ 57 w 215"/>
              <a:gd name="T47" fmla="*/ 67 h 215"/>
              <a:gd name="T48" fmla="*/ 71 w 215"/>
              <a:gd name="T49" fmla="*/ 53 h 215"/>
              <a:gd name="T50" fmla="*/ 79 w 215"/>
              <a:gd name="T51" fmla="*/ 53 h 215"/>
              <a:gd name="T52" fmla="*/ 88 w 215"/>
              <a:gd name="T53" fmla="*/ 62 h 215"/>
              <a:gd name="T54" fmla="*/ 127 w 215"/>
              <a:gd name="T55" fmla="*/ 62 h 215"/>
              <a:gd name="T56" fmla="*/ 136 w 215"/>
              <a:gd name="T57" fmla="*/ 53 h 215"/>
              <a:gd name="T58" fmla="*/ 144 w 215"/>
              <a:gd name="T59" fmla="*/ 53 h 215"/>
              <a:gd name="T60" fmla="*/ 158 w 215"/>
              <a:gd name="T61" fmla="*/ 67 h 215"/>
              <a:gd name="T62" fmla="*/ 158 w 215"/>
              <a:gd name="T63" fmla="*/ 166 h 215"/>
              <a:gd name="T64" fmla="*/ 124 w 215"/>
              <a:gd name="T65" fmla="*/ 152 h 215"/>
              <a:gd name="T66" fmla="*/ 138 w 215"/>
              <a:gd name="T67" fmla="*/ 152 h 215"/>
              <a:gd name="T68" fmla="*/ 138 w 215"/>
              <a:gd name="T69" fmla="*/ 91 h 215"/>
              <a:gd name="T70" fmla="*/ 124 w 215"/>
              <a:gd name="T71" fmla="*/ 91 h 215"/>
              <a:gd name="T72" fmla="*/ 124 w 215"/>
              <a:gd name="T73" fmla="*/ 152 h 215"/>
              <a:gd name="T74" fmla="*/ 108 w 215"/>
              <a:gd name="T75" fmla="*/ 152 h 215"/>
              <a:gd name="T76" fmla="*/ 122 w 215"/>
              <a:gd name="T77" fmla="*/ 152 h 215"/>
              <a:gd name="T78" fmla="*/ 122 w 215"/>
              <a:gd name="T79" fmla="*/ 113 h 215"/>
              <a:gd name="T80" fmla="*/ 108 w 215"/>
              <a:gd name="T81" fmla="*/ 113 h 215"/>
              <a:gd name="T82" fmla="*/ 108 w 215"/>
              <a:gd name="T83" fmla="*/ 152 h 215"/>
              <a:gd name="T84" fmla="*/ 93 w 215"/>
              <a:gd name="T85" fmla="*/ 152 h 215"/>
              <a:gd name="T86" fmla="*/ 106 w 215"/>
              <a:gd name="T87" fmla="*/ 152 h 215"/>
              <a:gd name="T88" fmla="*/ 106 w 215"/>
              <a:gd name="T89" fmla="*/ 100 h 215"/>
              <a:gd name="T90" fmla="*/ 93 w 215"/>
              <a:gd name="T91" fmla="*/ 100 h 215"/>
              <a:gd name="T92" fmla="*/ 93 w 215"/>
              <a:gd name="T93" fmla="*/ 152 h 215"/>
              <a:gd name="T94" fmla="*/ 77 w 215"/>
              <a:gd name="T95" fmla="*/ 152 h 215"/>
              <a:gd name="T96" fmla="*/ 91 w 215"/>
              <a:gd name="T97" fmla="*/ 152 h 215"/>
              <a:gd name="T98" fmla="*/ 91 w 215"/>
              <a:gd name="T99" fmla="*/ 123 h 215"/>
              <a:gd name="T100" fmla="*/ 77 w 215"/>
              <a:gd name="T101" fmla="*/ 123 h 215"/>
              <a:gd name="T102" fmla="*/ 77 w 215"/>
              <a:gd name="T103" fmla="*/ 152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5" h="215">
                <a:moveTo>
                  <a:pt x="107" y="0"/>
                </a:moveTo>
                <a:cubicBezTo>
                  <a:pt x="48" y="0"/>
                  <a:pt x="0" y="48"/>
                  <a:pt x="0" y="107"/>
                </a:cubicBezTo>
                <a:cubicBezTo>
                  <a:pt x="0" y="167"/>
                  <a:pt x="48" y="215"/>
                  <a:pt x="107" y="215"/>
                </a:cubicBezTo>
                <a:cubicBezTo>
                  <a:pt x="167" y="215"/>
                  <a:pt x="215" y="167"/>
                  <a:pt x="215" y="107"/>
                </a:cubicBezTo>
                <a:cubicBezTo>
                  <a:pt x="215" y="48"/>
                  <a:pt x="167" y="0"/>
                  <a:pt x="107" y="0"/>
                </a:cubicBezTo>
                <a:close/>
                <a:moveTo>
                  <a:pt x="86" y="47"/>
                </a:moveTo>
                <a:cubicBezTo>
                  <a:pt x="86" y="46"/>
                  <a:pt x="87" y="45"/>
                  <a:pt x="88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5" y="45"/>
                  <a:pt x="98" y="43"/>
                  <a:pt x="100" y="40"/>
                </a:cubicBezTo>
                <a:cubicBezTo>
                  <a:pt x="101" y="36"/>
                  <a:pt x="104" y="34"/>
                  <a:pt x="107" y="34"/>
                </a:cubicBezTo>
                <a:cubicBezTo>
                  <a:pt x="111" y="34"/>
                  <a:pt x="114" y="36"/>
                  <a:pt x="115" y="40"/>
                </a:cubicBezTo>
                <a:cubicBezTo>
                  <a:pt x="117" y="43"/>
                  <a:pt x="120" y="45"/>
                  <a:pt x="124" y="45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28" y="45"/>
                  <a:pt x="129" y="46"/>
                  <a:pt x="129" y="47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29" y="54"/>
                  <a:pt x="128" y="55"/>
                  <a:pt x="127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7" y="55"/>
                  <a:pt x="86" y="54"/>
                  <a:pt x="86" y="53"/>
                </a:cubicBezTo>
                <a:lnTo>
                  <a:pt x="86" y="47"/>
                </a:lnTo>
                <a:close/>
                <a:moveTo>
                  <a:pt x="158" y="166"/>
                </a:moveTo>
                <a:cubicBezTo>
                  <a:pt x="158" y="174"/>
                  <a:pt x="152" y="180"/>
                  <a:pt x="144" y="180"/>
                </a:cubicBezTo>
                <a:cubicBezTo>
                  <a:pt x="71" y="180"/>
                  <a:pt x="71" y="180"/>
                  <a:pt x="71" y="180"/>
                </a:cubicBezTo>
                <a:cubicBezTo>
                  <a:pt x="63" y="180"/>
                  <a:pt x="57" y="174"/>
                  <a:pt x="57" y="166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59"/>
                  <a:pt x="63" y="53"/>
                  <a:pt x="71" y="53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8"/>
                  <a:pt x="83" y="62"/>
                  <a:pt x="88" y="62"/>
                </a:cubicBezTo>
                <a:cubicBezTo>
                  <a:pt x="127" y="62"/>
                  <a:pt x="127" y="62"/>
                  <a:pt x="127" y="62"/>
                </a:cubicBezTo>
                <a:cubicBezTo>
                  <a:pt x="132" y="62"/>
                  <a:pt x="136" y="58"/>
                  <a:pt x="136" y="53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152" y="53"/>
                  <a:pt x="158" y="59"/>
                  <a:pt x="158" y="67"/>
                </a:cubicBezTo>
                <a:lnTo>
                  <a:pt x="158" y="166"/>
                </a:lnTo>
                <a:close/>
                <a:moveTo>
                  <a:pt x="124" y="152"/>
                </a:moveTo>
                <a:cubicBezTo>
                  <a:pt x="138" y="152"/>
                  <a:pt x="138" y="152"/>
                  <a:pt x="138" y="152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24" y="91"/>
                  <a:pt x="124" y="91"/>
                  <a:pt x="124" y="91"/>
                </a:cubicBezTo>
                <a:lnTo>
                  <a:pt x="124" y="152"/>
                </a:lnTo>
                <a:close/>
                <a:moveTo>
                  <a:pt x="108" y="152"/>
                </a:moveTo>
                <a:cubicBezTo>
                  <a:pt x="122" y="152"/>
                  <a:pt x="122" y="152"/>
                  <a:pt x="122" y="152"/>
                </a:cubicBezTo>
                <a:cubicBezTo>
                  <a:pt x="122" y="113"/>
                  <a:pt x="122" y="113"/>
                  <a:pt x="122" y="113"/>
                </a:cubicBezTo>
                <a:cubicBezTo>
                  <a:pt x="108" y="113"/>
                  <a:pt x="108" y="113"/>
                  <a:pt x="108" y="113"/>
                </a:cubicBezTo>
                <a:lnTo>
                  <a:pt x="108" y="152"/>
                </a:lnTo>
                <a:close/>
                <a:moveTo>
                  <a:pt x="93" y="152"/>
                </a:moveTo>
                <a:cubicBezTo>
                  <a:pt x="106" y="152"/>
                  <a:pt x="106" y="152"/>
                  <a:pt x="106" y="152"/>
                </a:cubicBezTo>
                <a:cubicBezTo>
                  <a:pt x="106" y="100"/>
                  <a:pt x="106" y="100"/>
                  <a:pt x="106" y="100"/>
                </a:cubicBezTo>
                <a:cubicBezTo>
                  <a:pt x="93" y="100"/>
                  <a:pt x="93" y="100"/>
                  <a:pt x="93" y="100"/>
                </a:cubicBezTo>
                <a:lnTo>
                  <a:pt x="93" y="152"/>
                </a:lnTo>
                <a:close/>
                <a:moveTo>
                  <a:pt x="77" y="152"/>
                </a:moveTo>
                <a:cubicBezTo>
                  <a:pt x="91" y="152"/>
                  <a:pt x="91" y="152"/>
                  <a:pt x="91" y="152"/>
                </a:cubicBezTo>
                <a:cubicBezTo>
                  <a:pt x="91" y="123"/>
                  <a:pt x="91" y="123"/>
                  <a:pt x="91" y="123"/>
                </a:cubicBezTo>
                <a:cubicBezTo>
                  <a:pt x="77" y="123"/>
                  <a:pt x="77" y="123"/>
                  <a:pt x="77" y="123"/>
                </a:cubicBezTo>
                <a:lnTo>
                  <a:pt x="77" y="152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29" name="Group 73"/>
          <p:cNvGrpSpPr>
            <a:grpSpLocks noChangeAspect="1"/>
          </p:cNvGrpSpPr>
          <p:nvPr/>
        </p:nvGrpSpPr>
        <p:grpSpPr bwMode="auto">
          <a:xfrm>
            <a:off x="6478600" y="4750371"/>
            <a:ext cx="255588" cy="363538"/>
            <a:chOff x="4081" y="2947"/>
            <a:chExt cx="161" cy="229"/>
          </a:xfrm>
        </p:grpSpPr>
        <p:sp>
          <p:nvSpPr>
            <p:cNvPr id="131" name="Freeform 74"/>
            <p:cNvSpPr>
              <a:spLocks/>
            </p:cNvSpPr>
            <p:nvPr/>
          </p:nvSpPr>
          <p:spPr bwMode="auto">
            <a:xfrm>
              <a:off x="4188" y="3037"/>
              <a:ext cx="22" cy="94"/>
            </a:xfrm>
            <a:custGeom>
              <a:avLst/>
              <a:gdLst>
                <a:gd name="T0" fmla="*/ 0 w 22"/>
                <a:gd name="T1" fmla="*/ 32 h 94"/>
                <a:gd name="T2" fmla="*/ 0 w 22"/>
                <a:gd name="T3" fmla="*/ 94 h 94"/>
                <a:gd name="T4" fmla="*/ 22 w 22"/>
                <a:gd name="T5" fmla="*/ 94 h 94"/>
                <a:gd name="T6" fmla="*/ 22 w 22"/>
                <a:gd name="T7" fmla="*/ 0 h 94"/>
                <a:gd name="T8" fmla="*/ 0 w 22"/>
                <a:gd name="T9" fmla="*/ 0 h 94"/>
                <a:gd name="T10" fmla="*/ 0 w 22"/>
                <a:gd name="T11" fmla="*/ 3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94">
                  <a:moveTo>
                    <a:pt x="0" y="32"/>
                  </a:moveTo>
                  <a:lnTo>
                    <a:pt x="0" y="94"/>
                  </a:lnTo>
                  <a:lnTo>
                    <a:pt x="22" y="9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Rectangle 75"/>
            <p:cNvSpPr>
              <a:spLocks noChangeArrowheads="1"/>
            </p:cNvSpPr>
            <p:nvPr/>
          </p:nvSpPr>
          <p:spPr bwMode="auto">
            <a:xfrm>
              <a:off x="4163" y="3070"/>
              <a:ext cx="22" cy="61"/>
            </a:xfrm>
            <a:prstGeom prst="rect">
              <a:avLst/>
            </a:pr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76"/>
            <p:cNvSpPr>
              <a:spLocks/>
            </p:cNvSpPr>
            <p:nvPr/>
          </p:nvSpPr>
          <p:spPr bwMode="auto">
            <a:xfrm>
              <a:off x="4138" y="3050"/>
              <a:ext cx="22" cy="81"/>
            </a:xfrm>
            <a:custGeom>
              <a:avLst/>
              <a:gdLst>
                <a:gd name="T0" fmla="*/ 0 w 22"/>
                <a:gd name="T1" fmla="*/ 34 h 81"/>
                <a:gd name="T2" fmla="*/ 0 w 22"/>
                <a:gd name="T3" fmla="*/ 81 h 81"/>
                <a:gd name="T4" fmla="*/ 22 w 22"/>
                <a:gd name="T5" fmla="*/ 81 h 81"/>
                <a:gd name="T6" fmla="*/ 22 w 22"/>
                <a:gd name="T7" fmla="*/ 19 h 81"/>
                <a:gd name="T8" fmla="*/ 22 w 22"/>
                <a:gd name="T9" fmla="*/ 0 h 81"/>
                <a:gd name="T10" fmla="*/ 0 w 22"/>
                <a:gd name="T11" fmla="*/ 0 h 81"/>
                <a:gd name="T12" fmla="*/ 0 w 22"/>
                <a:gd name="T13" fmla="*/ 3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81">
                  <a:moveTo>
                    <a:pt x="0" y="34"/>
                  </a:moveTo>
                  <a:lnTo>
                    <a:pt x="0" y="81"/>
                  </a:lnTo>
                  <a:lnTo>
                    <a:pt x="22" y="81"/>
                  </a:lnTo>
                  <a:lnTo>
                    <a:pt x="22" y="19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Rectangle 77"/>
            <p:cNvSpPr>
              <a:spLocks noChangeArrowheads="1"/>
            </p:cNvSpPr>
            <p:nvPr/>
          </p:nvSpPr>
          <p:spPr bwMode="auto">
            <a:xfrm>
              <a:off x="4113" y="3085"/>
              <a:ext cx="22" cy="46"/>
            </a:xfrm>
            <a:prstGeom prst="rect">
              <a:avLst/>
            </a:pr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78"/>
            <p:cNvSpPr>
              <a:spLocks/>
            </p:cNvSpPr>
            <p:nvPr/>
          </p:nvSpPr>
          <p:spPr bwMode="auto">
            <a:xfrm>
              <a:off x="4126" y="2947"/>
              <a:ext cx="70" cy="32"/>
            </a:xfrm>
            <a:custGeom>
              <a:avLst/>
              <a:gdLst>
                <a:gd name="T0" fmla="*/ 5 w 98"/>
                <a:gd name="T1" fmla="*/ 46 h 46"/>
                <a:gd name="T2" fmla="*/ 94 w 98"/>
                <a:gd name="T3" fmla="*/ 46 h 46"/>
                <a:gd name="T4" fmla="*/ 98 w 98"/>
                <a:gd name="T5" fmla="*/ 41 h 46"/>
                <a:gd name="T6" fmla="*/ 98 w 98"/>
                <a:gd name="T7" fmla="*/ 29 h 46"/>
                <a:gd name="T8" fmla="*/ 94 w 98"/>
                <a:gd name="T9" fmla="*/ 24 h 46"/>
                <a:gd name="T10" fmla="*/ 86 w 98"/>
                <a:gd name="T11" fmla="*/ 24 h 46"/>
                <a:gd name="T12" fmla="*/ 67 w 98"/>
                <a:gd name="T13" fmla="*/ 12 h 46"/>
                <a:gd name="T14" fmla="*/ 49 w 98"/>
                <a:gd name="T15" fmla="*/ 0 h 46"/>
                <a:gd name="T16" fmla="*/ 32 w 98"/>
                <a:gd name="T17" fmla="*/ 12 h 46"/>
                <a:gd name="T18" fmla="*/ 13 w 98"/>
                <a:gd name="T19" fmla="*/ 24 h 46"/>
                <a:gd name="T20" fmla="*/ 5 w 98"/>
                <a:gd name="T21" fmla="*/ 24 h 46"/>
                <a:gd name="T22" fmla="*/ 0 w 98"/>
                <a:gd name="T23" fmla="*/ 29 h 46"/>
                <a:gd name="T24" fmla="*/ 0 w 98"/>
                <a:gd name="T25" fmla="*/ 41 h 46"/>
                <a:gd name="T26" fmla="*/ 5 w 98"/>
                <a:gd name="T2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46">
                  <a:moveTo>
                    <a:pt x="5" y="46"/>
                  </a:moveTo>
                  <a:cubicBezTo>
                    <a:pt x="94" y="46"/>
                    <a:pt x="94" y="46"/>
                    <a:pt x="94" y="46"/>
                  </a:cubicBezTo>
                  <a:cubicBezTo>
                    <a:pt x="96" y="46"/>
                    <a:pt x="98" y="44"/>
                    <a:pt x="98" y="41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26"/>
                    <a:pt x="96" y="24"/>
                    <a:pt x="94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8" y="24"/>
                    <a:pt x="70" y="19"/>
                    <a:pt x="67" y="12"/>
                  </a:cubicBezTo>
                  <a:cubicBezTo>
                    <a:pt x="64" y="5"/>
                    <a:pt x="57" y="0"/>
                    <a:pt x="49" y="0"/>
                  </a:cubicBezTo>
                  <a:cubicBezTo>
                    <a:pt x="42" y="0"/>
                    <a:pt x="35" y="5"/>
                    <a:pt x="32" y="12"/>
                  </a:cubicBezTo>
                  <a:cubicBezTo>
                    <a:pt x="28" y="19"/>
                    <a:pt x="21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6"/>
                    <a:pt x="0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5" y="46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79"/>
            <p:cNvSpPr>
              <a:spLocks noEditPoints="1"/>
            </p:cNvSpPr>
            <p:nvPr/>
          </p:nvSpPr>
          <p:spPr bwMode="auto">
            <a:xfrm>
              <a:off x="4081" y="2976"/>
              <a:ext cx="161" cy="200"/>
            </a:xfrm>
            <a:custGeom>
              <a:avLst/>
              <a:gdLst>
                <a:gd name="T0" fmla="*/ 196 w 227"/>
                <a:gd name="T1" fmla="*/ 0 h 287"/>
                <a:gd name="T2" fmla="*/ 178 w 227"/>
                <a:gd name="T3" fmla="*/ 0 h 287"/>
                <a:gd name="T4" fmla="*/ 158 w 227"/>
                <a:gd name="T5" fmla="*/ 20 h 287"/>
                <a:gd name="T6" fmla="*/ 69 w 227"/>
                <a:gd name="T7" fmla="*/ 20 h 287"/>
                <a:gd name="T8" fmla="*/ 48 w 227"/>
                <a:gd name="T9" fmla="*/ 0 h 287"/>
                <a:gd name="T10" fmla="*/ 31 w 227"/>
                <a:gd name="T11" fmla="*/ 0 h 287"/>
                <a:gd name="T12" fmla="*/ 0 w 227"/>
                <a:gd name="T13" fmla="*/ 31 h 287"/>
                <a:gd name="T14" fmla="*/ 0 w 227"/>
                <a:gd name="T15" fmla="*/ 256 h 287"/>
                <a:gd name="T16" fmla="*/ 31 w 227"/>
                <a:gd name="T17" fmla="*/ 287 h 287"/>
                <a:gd name="T18" fmla="*/ 196 w 227"/>
                <a:gd name="T19" fmla="*/ 287 h 287"/>
                <a:gd name="T20" fmla="*/ 227 w 227"/>
                <a:gd name="T21" fmla="*/ 256 h 287"/>
                <a:gd name="T22" fmla="*/ 227 w 227"/>
                <a:gd name="T23" fmla="*/ 31 h 287"/>
                <a:gd name="T24" fmla="*/ 196 w 227"/>
                <a:gd name="T25" fmla="*/ 0 h 287"/>
                <a:gd name="T26" fmla="*/ 211 w 227"/>
                <a:gd name="T27" fmla="*/ 256 h 287"/>
                <a:gd name="T28" fmla="*/ 196 w 227"/>
                <a:gd name="T29" fmla="*/ 271 h 287"/>
                <a:gd name="T30" fmla="*/ 31 w 227"/>
                <a:gd name="T31" fmla="*/ 271 h 287"/>
                <a:gd name="T32" fmla="*/ 16 w 227"/>
                <a:gd name="T33" fmla="*/ 256 h 287"/>
                <a:gd name="T34" fmla="*/ 16 w 227"/>
                <a:gd name="T35" fmla="*/ 31 h 287"/>
                <a:gd name="T36" fmla="*/ 31 w 227"/>
                <a:gd name="T37" fmla="*/ 16 h 287"/>
                <a:gd name="T38" fmla="*/ 36 w 227"/>
                <a:gd name="T39" fmla="*/ 16 h 287"/>
                <a:gd name="T40" fmla="*/ 69 w 227"/>
                <a:gd name="T41" fmla="*/ 36 h 287"/>
                <a:gd name="T42" fmla="*/ 158 w 227"/>
                <a:gd name="T43" fmla="*/ 36 h 287"/>
                <a:gd name="T44" fmla="*/ 190 w 227"/>
                <a:gd name="T45" fmla="*/ 16 h 287"/>
                <a:gd name="T46" fmla="*/ 196 w 227"/>
                <a:gd name="T47" fmla="*/ 16 h 287"/>
                <a:gd name="T48" fmla="*/ 211 w 227"/>
                <a:gd name="T49" fmla="*/ 31 h 287"/>
                <a:gd name="T50" fmla="*/ 211 w 227"/>
                <a:gd name="T51" fmla="*/ 25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287">
                  <a:moveTo>
                    <a:pt x="19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11"/>
                    <a:pt x="169" y="20"/>
                    <a:pt x="15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8" y="20"/>
                    <a:pt x="49" y="11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3"/>
                    <a:pt x="14" y="287"/>
                    <a:pt x="31" y="287"/>
                  </a:cubicBezTo>
                  <a:cubicBezTo>
                    <a:pt x="196" y="287"/>
                    <a:pt x="196" y="287"/>
                    <a:pt x="196" y="287"/>
                  </a:cubicBezTo>
                  <a:cubicBezTo>
                    <a:pt x="213" y="287"/>
                    <a:pt x="227" y="273"/>
                    <a:pt x="227" y="256"/>
                  </a:cubicBezTo>
                  <a:cubicBezTo>
                    <a:pt x="227" y="31"/>
                    <a:pt x="227" y="31"/>
                    <a:pt x="227" y="31"/>
                  </a:cubicBezTo>
                  <a:cubicBezTo>
                    <a:pt x="227" y="14"/>
                    <a:pt x="213" y="0"/>
                    <a:pt x="196" y="0"/>
                  </a:cubicBezTo>
                  <a:close/>
                  <a:moveTo>
                    <a:pt x="211" y="256"/>
                  </a:moveTo>
                  <a:cubicBezTo>
                    <a:pt x="211" y="264"/>
                    <a:pt x="204" y="271"/>
                    <a:pt x="196" y="271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2" y="271"/>
                    <a:pt x="16" y="264"/>
                    <a:pt x="16" y="256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3"/>
                    <a:pt x="22" y="16"/>
                    <a:pt x="31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2" y="28"/>
                    <a:pt x="55" y="36"/>
                    <a:pt x="69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72" y="36"/>
                    <a:pt x="184" y="28"/>
                    <a:pt x="190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04" y="16"/>
                    <a:pt x="211" y="23"/>
                    <a:pt x="211" y="31"/>
                  </a:cubicBezTo>
                  <a:lnTo>
                    <a:pt x="211" y="256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39" name="Freeform 83"/>
          <p:cNvSpPr>
            <a:spLocks noEditPoints="1"/>
          </p:cNvSpPr>
          <p:nvPr/>
        </p:nvSpPr>
        <p:spPr bwMode="auto">
          <a:xfrm>
            <a:off x="7664448" y="4175696"/>
            <a:ext cx="376238" cy="365125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99 w 128"/>
              <a:gd name="T11" fmla="*/ 45 h 128"/>
              <a:gd name="T12" fmla="*/ 60 w 128"/>
              <a:gd name="T13" fmla="*/ 89 h 128"/>
              <a:gd name="T14" fmla="*/ 56 w 128"/>
              <a:gd name="T15" fmla="*/ 91 h 128"/>
              <a:gd name="T16" fmla="*/ 54 w 128"/>
              <a:gd name="T17" fmla="*/ 90 h 128"/>
              <a:gd name="T18" fmla="*/ 29 w 128"/>
              <a:gd name="T19" fmla="*/ 70 h 128"/>
              <a:gd name="T20" fmla="*/ 28 w 128"/>
              <a:gd name="T21" fmla="*/ 64 h 128"/>
              <a:gd name="T22" fmla="*/ 31 w 128"/>
              <a:gd name="T23" fmla="*/ 62 h 128"/>
              <a:gd name="T24" fmla="*/ 34 w 128"/>
              <a:gd name="T25" fmla="*/ 63 h 128"/>
              <a:gd name="T26" fmla="*/ 56 w 128"/>
              <a:gd name="T27" fmla="*/ 80 h 128"/>
              <a:gd name="T28" fmla="*/ 92 w 128"/>
              <a:gd name="T29" fmla="*/ 39 h 128"/>
              <a:gd name="T30" fmla="*/ 95 w 128"/>
              <a:gd name="T31" fmla="*/ 38 h 128"/>
              <a:gd name="T32" fmla="*/ 99 w 128"/>
              <a:gd name="T33" fmla="*/ 39 h 128"/>
              <a:gd name="T34" fmla="*/ 100 w 128"/>
              <a:gd name="T35" fmla="*/ 42 h 128"/>
              <a:gd name="T36" fmla="*/ 99 w 128"/>
              <a:gd name="T3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100"/>
                  <a:pt x="28" y="128"/>
                  <a:pt x="64" y="128"/>
                </a:cubicBezTo>
                <a:cubicBezTo>
                  <a:pt x="99" y="128"/>
                  <a:pt x="128" y="100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99" y="45"/>
                </a:moveTo>
                <a:cubicBezTo>
                  <a:pt x="60" y="89"/>
                  <a:pt x="60" y="89"/>
                  <a:pt x="60" y="89"/>
                </a:cubicBezTo>
                <a:cubicBezTo>
                  <a:pt x="59" y="90"/>
                  <a:pt x="58" y="91"/>
                  <a:pt x="56" y="91"/>
                </a:cubicBezTo>
                <a:cubicBezTo>
                  <a:pt x="55" y="91"/>
                  <a:pt x="54" y="91"/>
                  <a:pt x="54" y="90"/>
                </a:cubicBezTo>
                <a:cubicBezTo>
                  <a:pt x="29" y="70"/>
                  <a:pt x="29" y="70"/>
                  <a:pt x="29" y="70"/>
                </a:cubicBezTo>
                <a:cubicBezTo>
                  <a:pt x="27" y="69"/>
                  <a:pt x="27" y="66"/>
                  <a:pt x="28" y="64"/>
                </a:cubicBezTo>
                <a:cubicBezTo>
                  <a:pt x="29" y="63"/>
                  <a:pt x="30" y="63"/>
                  <a:pt x="31" y="62"/>
                </a:cubicBezTo>
                <a:cubicBezTo>
                  <a:pt x="32" y="62"/>
                  <a:pt x="33" y="63"/>
                  <a:pt x="34" y="63"/>
                </a:cubicBezTo>
                <a:cubicBezTo>
                  <a:pt x="56" y="80"/>
                  <a:pt x="56" y="80"/>
                  <a:pt x="56" y="80"/>
                </a:cubicBezTo>
                <a:cubicBezTo>
                  <a:pt x="92" y="39"/>
                  <a:pt x="92" y="39"/>
                  <a:pt x="92" y="39"/>
                </a:cubicBezTo>
                <a:cubicBezTo>
                  <a:pt x="93" y="38"/>
                  <a:pt x="94" y="38"/>
                  <a:pt x="95" y="38"/>
                </a:cubicBezTo>
                <a:cubicBezTo>
                  <a:pt x="97" y="38"/>
                  <a:pt x="98" y="38"/>
                  <a:pt x="99" y="39"/>
                </a:cubicBezTo>
                <a:cubicBezTo>
                  <a:pt x="99" y="40"/>
                  <a:pt x="100" y="41"/>
                  <a:pt x="100" y="42"/>
                </a:cubicBezTo>
                <a:cubicBezTo>
                  <a:pt x="100" y="43"/>
                  <a:pt x="100" y="44"/>
                  <a:pt x="99" y="45"/>
                </a:cubicBez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40" name="Group 86"/>
          <p:cNvGrpSpPr>
            <a:grpSpLocks noChangeAspect="1"/>
          </p:cNvGrpSpPr>
          <p:nvPr/>
        </p:nvGrpSpPr>
        <p:grpSpPr bwMode="auto">
          <a:xfrm>
            <a:off x="7669214" y="3615308"/>
            <a:ext cx="366712" cy="355600"/>
            <a:chOff x="4831" y="2232"/>
            <a:chExt cx="231" cy="224"/>
          </a:xfrm>
        </p:grpSpPr>
        <p:sp>
          <p:nvSpPr>
            <p:cNvPr id="142" name="Freeform 87"/>
            <p:cNvSpPr>
              <a:spLocks noEditPoints="1"/>
            </p:cNvSpPr>
            <p:nvPr/>
          </p:nvSpPr>
          <p:spPr bwMode="auto">
            <a:xfrm>
              <a:off x="4831" y="2232"/>
              <a:ext cx="231" cy="224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9 h 128"/>
                <a:gd name="T12" fmla="*/ 9 w 128"/>
                <a:gd name="T13" fmla="*/ 64 h 128"/>
                <a:gd name="T14" fmla="*/ 64 w 128"/>
                <a:gd name="T15" fmla="*/ 9 h 128"/>
                <a:gd name="T16" fmla="*/ 118 w 128"/>
                <a:gd name="T17" fmla="*/ 64 h 128"/>
                <a:gd name="T18" fmla="*/ 64 w 128"/>
                <a:gd name="T1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9"/>
                  </a:moveTo>
                  <a:cubicBezTo>
                    <a:pt x="33" y="119"/>
                    <a:pt x="9" y="94"/>
                    <a:pt x="9" y="64"/>
                  </a:cubicBezTo>
                  <a:cubicBezTo>
                    <a:pt x="9" y="34"/>
                    <a:pt x="33" y="9"/>
                    <a:pt x="64" y="9"/>
                  </a:cubicBezTo>
                  <a:cubicBezTo>
                    <a:pt x="94" y="9"/>
                    <a:pt x="118" y="34"/>
                    <a:pt x="118" y="64"/>
                  </a:cubicBezTo>
                  <a:cubicBezTo>
                    <a:pt x="118" y="94"/>
                    <a:pt x="94" y="119"/>
                    <a:pt x="64" y="119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88"/>
            <p:cNvSpPr>
              <a:spLocks/>
            </p:cNvSpPr>
            <p:nvPr/>
          </p:nvSpPr>
          <p:spPr bwMode="auto">
            <a:xfrm>
              <a:off x="4891" y="2291"/>
              <a:ext cx="110" cy="105"/>
            </a:xfrm>
            <a:custGeom>
              <a:avLst/>
              <a:gdLst>
                <a:gd name="T0" fmla="*/ 61 w 61"/>
                <a:gd name="T1" fmla="*/ 30 h 60"/>
                <a:gd name="T2" fmla="*/ 57 w 61"/>
                <a:gd name="T3" fmla="*/ 26 h 60"/>
                <a:gd name="T4" fmla="*/ 35 w 61"/>
                <a:gd name="T5" fmla="*/ 26 h 60"/>
                <a:gd name="T6" fmla="*/ 35 w 61"/>
                <a:gd name="T7" fmla="*/ 4 h 60"/>
                <a:gd name="T8" fmla="*/ 31 w 61"/>
                <a:gd name="T9" fmla="*/ 0 h 60"/>
                <a:gd name="T10" fmla="*/ 27 w 61"/>
                <a:gd name="T11" fmla="*/ 4 h 60"/>
                <a:gd name="T12" fmla="*/ 27 w 61"/>
                <a:gd name="T13" fmla="*/ 26 h 60"/>
                <a:gd name="T14" fmla="*/ 4 w 61"/>
                <a:gd name="T15" fmla="*/ 26 h 60"/>
                <a:gd name="T16" fmla="*/ 0 w 61"/>
                <a:gd name="T17" fmla="*/ 30 h 60"/>
                <a:gd name="T18" fmla="*/ 1 w 61"/>
                <a:gd name="T19" fmla="*/ 33 h 60"/>
                <a:gd name="T20" fmla="*/ 4 w 61"/>
                <a:gd name="T21" fmla="*/ 34 h 60"/>
                <a:gd name="T22" fmla="*/ 27 w 61"/>
                <a:gd name="T23" fmla="*/ 34 h 60"/>
                <a:gd name="T24" fmla="*/ 27 w 61"/>
                <a:gd name="T25" fmla="*/ 56 h 60"/>
                <a:gd name="T26" fmla="*/ 28 w 61"/>
                <a:gd name="T27" fmla="*/ 59 h 60"/>
                <a:gd name="T28" fmla="*/ 31 w 61"/>
                <a:gd name="T29" fmla="*/ 60 h 60"/>
                <a:gd name="T30" fmla="*/ 35 w 61"/>
                <a:gd name="T31" fmla="*/ 56 h 60"/>
                <a:gd name="T32" fmla="*/ 35 w 61"/>
                <a:gd name="T33" fmla="*/ 34 h 60"/>
                <a:gd name="T34" fmla="*/ 57 w 61"/>
                <a:gd name="T35" fmla="*/ 34 h 60"/>
                <a:gd name="T36" fmla="*/ 61 w 61"/>
                <a:gd name="T3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0">
                  <a:moveTo>
                    <a:pt x="61" y="30"/>
                  </a:moveTo>
                  <a:cubicBezTo>
                    <a:pt x="61" y="28"/>
                    <a:pt x="59" y="26"/>
                    <a:pt x="57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0"/>
                    <a:pt x="27" y="2"/>
                    <a:pt x="27" y="4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8"/>
                    <a:pt x="0" y="30"/>
                  </a:cubicBezTo>
                  <a:cubicBezTo>
                    <a:pt x="0" y="31"/>
                    <a:pt x="1" y="32"/>
                    <a:pt x="1" y="33"/>
                  </a:cubicBezTo>
                  <a:cubicBezTo>
                    <a:pt x="2" y="34"/>
                    <a:pt x="3" y="34"/>
                    <a:pt x="4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9"/>
                    <a:pt x="28" y="59"/>
                  </a:cubicBezTo>
                  <a:cubicBezTo>
                    <a:pt x="28" y="60"/>
                    <a:pt x="29" y="60"/>
                    <a:pt x="31" y="60"/>
                  </a:cubicBezTo>
                  <a:cubicBezTo>
                    <a:pt x="33" y="60"/>
                    <a:pt x="35" y="59"/>
                    <a:pt x="35" y="5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9" y="34"/>
                    <a:pt x="61" y="32"/>
                    <a:pt x="61" y="30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46" name="Freeform 92"/>
          <p:cNvSpPr>
            <a:spLocks noEditPoints="1"/>
          </p:cNvSpPr>
          <p:nvPr/>
        </p:nvSpPr>
        <p:spPr bwMode="auto">
          <a:xfrm>
            <a:off x="7670808" y="3045393"/>
            <a:ext cx="366713" cy="357187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0 w 128"/>
              <a:gd name="T11" fmla="*/ 68 h 128"/>
              <a:gd name="T12" fmla="*/ 38 w 128"/>
              <a:gd name="T13" fmla="*/ 68 h 128"/>
              <a:gd name="T14" fmla="*/ 35 w 128"/>
              <a:gd name="T15" fmla="*/ 67 h 128"/>
              <a:gd name="T16" fmla="*/ 34 w 128"/>
              <a:gd name="T17" fmla="*/ 64 h 128"/>
              <a:gd name="T18" fmla="*/ 38 w 128"/>
              <a:gd name="T19" fmla="*/ 60 h 128"/>
              <a:gd name="T20" fmla="*/ 60 w 128"/>
              <a:gd name="T21" fmla="*/ 60 h 128"/>
              <a:gd name="T22" fmla="*/ 68 w 128"/>
              <a:gd name="T23" fmla="*/ 60 h 128"/>
              <a:gd name="T24" fmla="*/ 90 w 128"/>
              <a:gd name="T25" fmla="*/ 60 h 128"/>
              <a:gd name="T26" fmla="*/ 94 w 128"/>
              <a:gd name="T27" fmla="*/ 64 h 128"/>
              <a:gd name="T28" fmla="*/ 90 w 128"/>
              <a:gd name="T29" fmla="*/ 68 h 128"/>
              <a:gd name="T30" fmla="*/ 68 w 128"/>
              <a:gd name="T31" fmla="*/ 68 h 128"/>
              <a:gd name="T32" fmla="*/ 60 w 128"/>
              <a:gd name="T33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0" y="68"/>
                </a:moveTo>
                <a:cubicBezTo>
                  <a:pt x="38" y="68"/>
                  <a:pt x="38" y="68"/>
                  <a:pt x="38" y="68"/>
                </a:cubicBezTo>
                <a:cubicBezTo>
                  <a:pt x="36" y="68"/>
                  <a:pt x="35" y="68"/>
                  <a:pt x="35" y="67"/>
                </a:cubicBezTo>
                <a:cubicBezTo>
                  <a:pt x="34" y="66"/>
                  <a:pt x="34" y="65"/>
                  <a:pt x="34" y="64"/>
                </a:cubicBezTo>
                <a:cubicBezTo>
                  <a:pt x="34" y="62"/>
                  <a:pt x="35" y="60"/>
                  <a:pt x="38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2" y="60"/>
                  <a:pt x="94" y="62"/>
                  <a:pt x="94" y="64"/>
                </a:cubicBezTo>
                <a:cubicBezTo>
                  <a:pt x="94" y="66"/>
                  <a:pt x="92" y="68"/>
                  <a:pt x="90" y="68"/>
                </a:cubicBezTo>
                <a:cubicBezTo>
                  <a:pt x="68" y="68"/>
                  <a:pt x="68" y="68"/>
                  <a:pt x="68" y="68"/>
                </a:cubicBezTo>
                <a:lnTo>
                  <a:pt x="60" y="68"/>
                </a:lnTo>
                <a:close/>
              </a:path>
            </a:pathLst>
          </a:custGeom>
          <a:solidFill>
            <a:srgbClr val="E1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47" name="Group 95"/>
          <p:cNvGrpSpPr>
            <a:grpSpLocks noChangeAspect="1"/>
          </p:cNvGrpSpPr>
          <p:nvPr/>
        </p:nvGrpSpPr>
        <p:grpSpPr bwMode="auto">
          <a:xfrm>
            <a:off x="7664450" y="2475483"/>
            <a:ext cx="376238" cy="366713"/>
            <a:chOff x="4828" y="1514"/>
            <a:chExt cx="237" cy="231"/>
          </a:xfrm>
        </p:grpSpPr>
        <p:sp>
          <p:nvSpPr>
            <p:cNvPr id="149" name="Freeform 96"/>
            <p:cNvSpPr>
              <a:spLocks noEditPoints="1"/>
            </p:cNvSpPr>
            <p:nvPr/>
          </p:nvSpPr>
          <p:spPr bwMode="auto">
            <a:xfrm>
              <a:off x="4828" y="1514"/>
              <a:ext cx="237" cy="231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9 h 128"/>
                <a:gd name="T12" fmla="*/ 10 w 128"/>
                <a:gd name="T13" fmla="*/ 64 h 128"/>
                <a:gd name="T14" fmla="*/ 64 w 128"/>
                <a:gd name="T15" fmla="*/ 10 h 128"/>
                <a:gd name="T16" fmla="*/ 119 w 128"/>
                <a:gd name="T17" fmla="*/ 64 h 128"/>
                <a:gd name="T18" fmla="*/ 64 w 128"/>
                <a:gd name="T1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100" y="128"/>
                    <a:pt x="128" y="100"/>
                    <a:pt x="128" y="64"/>
                  </a:cubicBezTo>
                  <a:cubicBezTo>
                    <a:pt x="128" y="29"/>
                    <a:pt x="100" y="0"/>
                    <a:pt x="64" y="0"/>
                  </a:cubicBezTo>
                  <a:close/>
                  <a:moveTo>
                    <a:pt x="64" y="119"/>
                  </a:moveTo>
                  <a:cubicBezTo>
                    <a:pt x="34" y="119"/>
                    <a:pt x="10" y="95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5" y="10"/>
                    <a:pt x="119" y="34"/>
                    <a:pt x="119" y="64"/>
                  </a:cubicBezTo>
                  <a:cubicBezTo>
                    <a:pt x="119" y="95"/>
                    <a:pt x="95" y="119"/>
                    <a:pt x="64" y="119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97"/>
            <p:cNvSpPr>
              <a:spLocks/>
            </p:cNvSpPr>
            <p:nvPr/>
          </p:nvSpPr>
          <p:spPr bwMode="auto">
            <a:xfrm>
              <a:off x="4891" y="1575"/>
              <a:ext cx="113" cy="110"/>
            </a:xfrm>
            <a:custGeom>
              <a:avLst/>
              <a:gdLst>
                <a:gd name="T0" fmla="*/ 60 w 61"/>
                <a:gd name="T1" fmla="*/ 1 h 61"/>
                <a:gd name="T2" fmla="*/ 54 w 61"/>
                <a:gd name="T3" fmla="*/ 1 h 61"/>
                <a:gd name="T4" fmla="*/ 30 w 61"/>
                <a:gd name="T5" fmla="*/ 25 h 61"/>
                <a:gd name="T6" fmla="*/ 7 w 61"/>
                <a:gd name="T7" fmla="*/ 1 h 61"/>
                <a:gd name="T8" fmla="*/ 1 w 61"/>
                <a:gd name="T9" fmla="*/ 1 h 61"/>
                <a:gd name="T10" fmla="*/ 1 w 61"/>
                <a:gd name="T11" fmla="*/ 7 h 61"/>
                <a:gd name="T12" fmla="*/ 25 w 61"/>
                <a:gd name="T13" fmla="*/ 30 h 61"/>
                <a:gd name="T14" fmla="*/ 1 w 61"/>
                <a:gd name="T15" fmla="*/ 54 h 61"/>
                <a:gd name="T16" fmla="*/ 1 w 61"/>
                <a:gd name="T17" fmla="*/ 60 h 61"/>
                <a:gd name="T18" fmla="*/ 4 w 61"/>
                <a:gd name="T19" fmla="*/ 61 h 61"/>
                <a:gd name="T20" fmla="*/ 7 w 61"/>
                <a:gd name="T21" fmla="*/ 60 h 61"/>
                <a:gd name="T22" fmla="*/ 30 w 61"/>
                <a:gd name="T23" fmla="*/ 36 h 61"/>
                <a:gd name="T24" fmla="*/ 54 w 61"/>
                <a:gd name="T25" fmla="*/ 60 h 61"/>
                <a:gd name="T26" fmla="*/ 57 w 61"/>
                <a:gd name="T27" fmla="*/ 61 h 61"/>
                <a:gd name="T28" fmla="*/ 60 w 61"/>
                <a:gd name="T29" fmla="*/ 60 h 61"/>
                <a:gd name="T30" fmla="*/ 60 w 61"/>
                <a:gd name="T31" fmla="*/ 54 h 61"/>
                <a:gd name="T32" fmla="*/ 36 w 61"/>
                <a:gd name="T33" fmla="*/ 30 h 61"/>
                <a:gd name="T34" fmla="*/ 60 w 61"/>
                <a:gd name="T35" fmla="*/ 7 h 61"/>
                <a:gd name="T36" fmla="*/ 60 w 61"/>
                <a:gd name="T37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60" y="1"/>
                  </a:moveTo>
                  <a:cubicBezTo>
                    <a:pt x="58" y="0"/>
                    <a:pt x="55" y="0"/>
                    <a:pt x="54" y="1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8"/>
                    <a:pt x="1" y="60"/>
                  </a:cubicBezTo>
                  <a:cubicBezTo>
                    <a:pt x="2" y="60"/>
                    <a:pt x="3" y="61"/>
                    <a:pt x="4" y="61"/>
                  </a:cubicBezTo>
                  <a:cubicBezTo>
                    <a:pt x="5" y="61"/>
                    <a:pt x="6" y="60"/>
                    <a:pt x="7" y="60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6" y="61"/>
                    <a:pt x="57" y="61"/>
                  </a:cubicBezTo>
                  <a:cubicBezTo>
                    <a:pt x="58" y="61"/>
                    <a:pt x="59" y="60"/>
                    <a:pt x="60" y="60"/>
                  </a:cubicBezTo>
                  <a:cubicBezTo>
                    <a:pt x="61" y="58"/>
                    <a:pt x="61" y="55"/>
                    <a:pt x="60" y="5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1" y="5"/>
                    <a:pt x="61" y="3"/>
                    <a:pt x="60" y="1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51" name="Group 100"/>
          <p:cNvGrpSpPr>
            <a:grpSpLocks noChangeAspect="1"/>
          </p:cNvGrpSpPr>
          <p:nvPr/>
        </p:nvGrpSpPr>
        <p:grpSpPr bwMode="auto">
          <a:xfrm>
            <a:off x="7667625" y="1910334"/>
            <a:ext cx="369888" cy="360362"/>
            <a:chOff x="4830" y="1158"/>
            <a:chExt cx="233" cy="227"/>
          </a:xfrm>
        </p:grpSpPr>
        <p:sp>
          <p:nvSpPr>
            <p:cNvPr id="153" name="Freeform 101"/>
            <p:cNvSpPr>
              <a:spLocks/>
            </p:cNvSpPr>
            <p:nvPr/>
          </p:nvSpPr>
          <p:spPr bwMode="auto">
            <a:xfrm>
              <a:off x="4948" y="1307"/>
              <a:ext cx="12" cy="15"/>
            </a:xfrm>
            <a:custGeom>
              <a:avLst/>
              <a:gdLst>
                <a:gd name="T0" fmla="*/ 11 w 11"/>
                <a:gd name="T1" fmla="*/ 5 h 14"/>
                <a:gd name="T2" fmla="*/ 8 w 11"/>
                <a:gd name="T3" fmla="*/ 10 h 14"/>
                <a:gd name="T4" fmla="*/ 8 w 11"/>
                <a:gd name="T5" fmla="*/ 14 h 14"/>
                <a:gd name="T6" fmla="*/ 3 w 11"/>
                <a:gd name="T7" fmla="*/ 14 h 14"/>
                <a:gd name="T8" fmla="*/ 3 w 11"/>
                <a:gd name="T9" fmla="*/ 10 h 14"/>
                <a:gd name="T10" fmla="*/ 0 w 11"/>
                <a:gd name="T11" fmla="*/ 5 h 14"/>
                <a:gd name="T12" fmla="*/ 6 w 11"/>
                <a:gd name="T13" fmla="*/ 0 h 14"/>
                <a:gd name="T14" fmla="*/ 11 w 11"/>
                <a:gd name="T15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5"/>
                  </a:moveTo>
                  <a:cubicBezTo>
                    <a:pt x="11" y="7"/>
                    <a:pt x="10" y="9"/>
                    <a:pt x="8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102"/>
            <p:cNvSpPr>
              <a:spLocks/>
            </p:cNvSpPr>
            <p:nvPr/>
          </p:nvSpPr>
          <p:spPr bwMode="auto">
            <a:xfrm>
              <a:off x="4943" y="1276"/>
              <a:ext cx="21" cy="23"/>
            </a:xfrm>
            <a:custGeom>
              <a:avLst/>
              <a:gdLst>
                <a:gd name="T0" fmla="*/ 19 w 19"/>
                <a:gd name="T1" fmla="*/ 9 h 22"/>
                <a:gd name="T2" fmla="*/ 19 w 19"/>
                <a:gd name="T3" fmla="*/ 22 h 22"/>
                <a:gd name="T4" fmla="*/ 0 w 19"/>
                <a:gd name="T5" fmla="*/ 22 h 22"/>
                <a:gd name="T6" fmla="*/ 0 w 19"/>
                <a:gd name="T7" fmla="*/ 9 h 22"/>
                <a:gd name="T8" fmla="*/ 10 w 19"/>
                <a:gd name="T9" fmla="*/ 0 h 22"/>
                <a:gd name="T10" fmla="*/ 19 w 19"/>
                <a:gd name="T1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2">
                  <a:moveTo>
                    <a:pt x="19" y="9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103"/>
            <p:cNvSpPr>
              <a:spLocks noEditPoints="1"/>
            </p:cNvSpPr>
            <p:nvPr/>
          </p:nvSpPr>
          <p:spPr bwMode="auto">
            <a:xfrm>
              <a:off x="4830" y="1158"/>
              <a:ext cx="233" cy="227"/>
            </a:xfrm>
            <a:custGeom>
              <a:avLst/>
              <a:gdLst>
                <a:gd name="T0" fmla="*/ 108 w 216"/>
                <a:gd name="T1" fmla="*/ 0 h 216"/>
                <a:gd name="T2" fmla="*/ 0 w 216"/>
                <a:gd name="T3" fmla="*/ 108 h 216"/>
                <a:gd name="T4" fmla="*/ 108 w 216"/>
                <a:gd name="T5" fmla="*/ 216 h 216"/>
                <a:gd name="T6" fmla="*/ 216 w 216"/>
                <a:gd name="T7" fmla="*/ 108 h 216"/>
                <a:gd name="T8" fmla="*/ 108 w 216"/>
                <a:gd name="T9" fmla="*/ 0 h 216"/>
                <a:gd name="T10" fmla="*/ 139 w 216"/>
                <a:gd name="T11" fmla="*/ 160 h 216"/>
                <a:gd name="T12" fmla="*/ 135 w 216"/>
                <a:gd name="T13" fmla="*/ 164 h 216"/>
                <a:gd name="T14" fmla="*/ 94 w 216"/>
                <a:gd name="T15" fmla="*/ 164 h 216"/>
                <a:gd name="T16" fmla="*/ 91 w 216"/>
                <a:gd name="T17" fmla="*/ 160 h 216"/>
                <a:gd name="T18" fmla="*/ 91 w 216"/>
                <a:gd name="T19" fmla="*/ 138 h 216"/>
                <a:gd name="T20" fmla="*/ 94 w 216"/>
                <a:gd name="T21" fmla="*/ 134 h 216"/>
                <a:gd name="T22" fmla="*/ 98 w 216"/>
                <a:gd name="T23" fmla="*/ 134 h 216"/>
                <a:gd name="T24" fmla="*/ 98 w 216"/>
                <a:gd name="T25" fmla="*/ 121 h 216"/>
                <a:gd name="T26" fmla="*/ 115 w 216"/>
                <a:gd name="T27" fmla="*/ 105 h 216"/>
                <a:gd name="T28" fmla="*/ 131 w 216"/>
                <a:gd name="T29" fmla="*/ 121 h 216"/>
                <a:gd name="T30" fmla="*/ 131 w 216"/>
                <a:gd name="T31" fmla="*/ 134 h 216"/>
                <a:gd name="T32" fmla="*/ 135 w 216"/>
                <a:gd name="T33" fmla="*/ 134 h 216"/>
                <a:gd name="T34" fmla="*/ 139 w 216"/>
                <a:gd name="T35" fmla="*/ 138 h 216"/>
                <a:gd name="T36" fmla="*/ 139 w 216"/>
                <a:gd name="T37" fmla="*/ 160 h 216"/>
                <a:gd name="T38" fmla="*/ 156 w 216"/>
                <a:gd name="T39" fmla="*/ 149 h 216"/>
                <a:gd name="T40" fmla="*/ 150 w 216"/>
                <a:gd name="T41" fmla="*/ 149 h 216"/>
                <a:gd name="T42" fmla="*/ 147 w 216"/>
                <a:gd name="T43" fmla="*/ 145 h 216"/>
                <a:gd name="T44" fmla="*/ 150 w 216"/>
                <a:gd name="T45" fmla="*/ 141 h 216"/>
                <a:gd name="T46" fmla="*/ 156 w 216"/>
                <a:gd name="T47" fmla="*/ 141 h 216"/>
                <a:gd name="T48" fmla="*/ 180 w 216"/>
                <a:gd name="T49" fmla="*/ 118 h 216"/>
                <a:gd name="T50" fmla="*/ 156 w 216"/>
                <a:gd name="T51" fmla="*/ 94 h 216"/>
                <a:gd name="T52" fmla="*/ 153 w 216"/>
                <a:gd name="T53" fmla="*/ 94 h 216"/>
                <a:gd name="T54" fmla="*/ 152 w 216"/>
                <a:gd name="T55" fmla="*/ 90 h 216"/>
                <a:gd name="T56" fmla="*/ 119 w 216"/>
                <a:gd name="T57" fmla="*/ 59 h 216"/>
                <a:gd name="T58" fmla="*/ 87 w 216"/>
                <a:gd name="T59" fmla="*/ 86 h 216"/>
                <a:gd name="T60" fmla="*/ 86 w 216"/>
                <a:gd name="T61" fmla="*/ 90 h 216"/>
                <a:gd name="T62" fmla="*/ 83 w 216"/>
                <a:gd name="T63" fmla="*/ 89 h 216"/>
                <a:gd name="T64" fmla="*/ 82 w 216"/>
                <a:gd name="T65" fmla="*/ 89 h 216"/>
                <a:gd name="T66" fmla="*/ 57 w 216"/>
                <a:gd name="T67" fmla="*/ 108 h 216"/>
                <a:gd name="T68" fmla="*/ 56 w 216"/>
                <a:gd name="T69" fmla="*/ 111 h 216"/>
                <a:gd name="T70" fmla="*/ 53 w 216"/>
                <a:gd name="T71" fmla="*/ 110 h 216"/>
                <a:gd name="T72" fmla="*/ 52 w 216"/>
                <a:gd name="T73" fmla="*/ 110 h 216"/>
                <a:gd name="T74" fmla="*/ 36 w 216"/>
                <a:gd name="T75" fmla="*/ 126 h 216"/>
                <a:gd name="T76" fmla="*/ 52 w 216"/>
                <a:gd name="T77" fmla="*/ 141 h 216"/>
                <a:gd name="T78" fmla="*/ 79 w 216"/>
                <a:gd name="T79" fmla="*/ 141 h 216"/>
                <a:gd name="T80" fmla="*/ 82 w 216"/>
                <a:gd name="T81" fmla="*/ 145 h 216"/>
                <a:gd name="T82" fmla="*/ 79 w 216"/>
                <a:gd name="T83" fmla="*/ 149 h 216"/>
                <a:gd name="T84" fmla="*/ 52 w 216"/>
                <a:gd name="T85" fmla="*/ 149 h 216"/>
                <a:gd name="T86" fmla="*/ 29 w 216"/>
                <a:gd name="T87" fmla="*/ 126 h 216"/>
                <a:gd name="T88" fmla="*/ 51 w 216"/>
                <a:gd name="T89" fmla="*/ 103 h 216"/>
                <a:gd name="T90" fmla="*/ 80 w 216"/>
                <a:gd name="T91" fmla="*/ 82 h 216"/>
                <a:gd name="T92" fmla="*/ 119 w 216"/>
                <a:gd name="T93" fmla="*/ 52 h 216"/>
                <a:gd name="T94" fmla="*/ 159 w 216"/>
                <a:gd name="T95" fmla="*/ 87 h 216"/>
                <a:gd name="T96" fmla="*/ 187 w 216"/>
                <a:gd name="T97" fmla="*/ 118 h 216"/>
                <a:gd name="T98" fmla="*/ 156 w 216"/>
                <a:gd name="T99" fmla="*/ 14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cubicBezTo>
                    <a:pt x="49" y="0"/>
                    <a:pt x="0" y="49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cubicBezTo>
                    <a:pt x="167" y="216"/>
                    <a:pt x="216" y="167"/>
                    <a:pt x="216" y="108"/>
                  </a:cubicBezTo>
                  <a:cubicBezTo>
                    <a:pt x="216" y="49"/>
                    <a:pt x="167" y="0"/>
                    <a:pt x="108" y="0"/>
                  </a:cubicBezTo>
                  <a:close/>
                  <a:moveTo>
                    <a:pt x="139" y="160"/>
                  </a:moveTo>
                  <a:cubicBezTo>
                    <a:pt x="139" y="162"/>
                    <a:pt x="137" y="164"/>
                    <a:pt x="135" y="164"/>
                  </a:cubicBezTo>
                  <a:cubicBezTo>
                    <a:pt x="94" y="164"/>
                    <a:pt x="94" y="164"/>
                    <a:pt x="94" y="164"/>
                  </a:cubicBezTo>
                  <a:cubicBezTo>
                    <a:pt x="92" y="164"/>
                    <a:pt x="91" y="162"/>
                    <a:pt x="91" y="160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6"/>
                    <a:pt x="92" y="134"/>
                    <a:pt x="94" y="134"/>
                  </a:cubicBezTo>
                  <a:cubicBezTo>
                    <a:pt x="98" y="134"/>
                    <a:pt x="98" y="134"/>
                    <a:pt x="98" y="134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12"/>
                    <a:pt x="105" y="105"/>
                    <a:pt x="115" y="105"/>
                  </a:cubicBezTo>
                  <a:cubicBezTo>
                    <a:pt x="124" y="105"/>
                    <a:pt x="131" y="112"/>
                    <a:pt x="131" y="121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4"/>
                    <a:pt x="139" y="136"/>
                    <a:pt x="139" y="138"/>
                  </a:cubicBezTo>
                  <a:lnTo>
                    <a:pt x="139" y="160"/>
                  </a:lnTo>
                  <a:close/>
                  <a:moveTo>
                    <a:pt x="156" y="149"/>
                  </a:moveTo>
                  <a:cubicBezTo>
                    <a:pt x="150" y="149"/>
                    <a:pt x="150" y="149"/>
                    <a:pt x="150" y="149"/>
                  </a:cubicBezTo>
                  <a:cubicBezTo>
                    <a:pt x="148" y="149"/>
                    <a:pt x="147" y="147"/>
                    <a:pt x="147" y="145"/>
                  </a:cubicBezTo>
                  <a:cubicBezTo>
                    <a:pt x="147" y="143"/>
                    <a:pt x="148" y="141"/>
                    <a:pt x="150" y="141"/>
                  </a:cubicBezTo>
                  <a:cubicBezTo>
                    <a:pt x="156" y="141"/>
                    <a:pt x="156" y="141"/>
                    <a:pt x="156" y="141"/>
                  </a:cubicBezTo>
                  <a:cubicBezTo>
                    <a:pt x="169" y="141"/>
                    <a:pt x="180" y="131"/>
                    <a:pt x="180" y="118"/>
                  </a:cubicBezTo>
                  <a:cubicBezTo>
                    <a:pt x="180" y="105"/>
                    <a:pt x="169" y="94"/>
                    <a:pt x="156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1" y="73"/>
                    <a:pt x="137" y="59"/>
                    <a:pt x="119" y="59"/>
                  </a:cubicBezTo>
                  <a:cubicBezTo>
                    <a:pt x="103" y="59"/>
                    <a:pt x="90" y="71"/>
                    <a:pt x="87" y="86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2" y="89"/>
                    <a:pt x="82" y="89"/>
                  </a:cubicBezTo>
                  <a:cubicBezTo>
                    <a:pt x="70" y="89"/>
                    <a:pt x="60" y="97"/>
                    <a:pt x="57" y="108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53" y="110"/>
                    <a:pt x="52" y="110"/>
                    <a:pt x="52" y="110"/>
                  </a:cubicBezTo>
                  <a:cubicBezTo>
                    <a:pt x="43" y="110"/>
                    <a:pt x="36" y="117"/>
                    <a:pt x="36" y="126"/>
                  </a:cubicBezTo>
                  <a:cubicBezTo>
                    <a:pt x="36" y="134"/>
                    <a:pt x="43" y="141"/>
                    <a:pt x="52" y="141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1" y="141"/>
                    <a:pt x="82" y="143"/>
                    <a:pt x="82" y="145"/>
                  </a:cubicBezTo>
                  <a:cubicBezTo>
                    <a:pt x="82" y="147"/>
                    <a:pt x="81" y="149"/>
                    <a:pt x="79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39" y="149"/>
                    <a:pt x="29" y="139"/>
                    <a:pt x="29" y="126"/>
                  </a:cubicBezTo>
                  <a:cubicBezTo>
                    <a:pt x="29" y="114"/>
                    <a:pt x="39" y="104"/>
                    <a:pt x="51" y="103"/>
                  </a:cubicBezTo>
                  <a:cubicBezTo>
                    <a:pt x="56" y="91"/>
                    <a:pt x="67" y="83"/>
                    <a:pt x="80" y="82"/>
                  </a:cubicBezTo>
                  <a:cubicBezTo>
                    <a:pt x="85" y="65"/>
                    <a:pt x="101" y="52"/>
                    <a:pt x="119" y="52"/>
                  </a:cubicBezTo>
                  <a:cubicBezTo>
                    <a:pt x="139" y="52"/>
                    <a:pt x="156" y="67"/>
                    <a:pt x="159" y="87"/>
                  </a:cubicBezTo>
                  <a:cubicBezTo>
                    <a:pt x="175" y="88"/>
                    <a:pt x="187" y="102"/>
                    <a:pt x="187" y="118"/>
                  </a:cubicBezTo>
                  <a:cubicBezTo>
                    <a:pt x="187" y="135"/>
                    <a:pt x="173" y="149"/>
                    <a:pt x="156" y="149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56" name="Group 106"/>
          <p:cNvGrpSpPr>
            <a:grpSpLocks noChangeAspect="1"/>
          </p:cNvGrpSpPr>
          <p:nvPr/>
        </p:nvGrpSpPr>
        <p:grpSpPr bwMode="auto">
          <a:xfrm>
            <a:off x="6345238" y="1918270"/>
            <a:ext cx="520700" cy="358775"/>
            <a:chOff x="3997" y="1163"/>
            <a:chExt cx="328" cy="226"/>
          </a:xfrm>
        </p:grpSpPr>
        <p:sp>
          <p:nvSpPr>
            <p:cNvPr id="158" name="Freeform 107"/>
            <p:cNvSpPr>
              <a:spLocks/>
            </p:cNvSpPr>
            <p:nvPr/>
          </p:nvSpPr>
          <p:spPr bwMode="auto">
            <a:xfrm>
              <a:off x="3997" y="1163"/>
              <a:ext cx="328" cy="196"/>
            </a:xfrm>
            <a:custGeom>
              <a:avLst/>
              <a:gdLst>
                <a:gd name="T0" fmla="*/ 259 w 315"/>
                <a:gd name="T1" fmla="*/ 69 h 193"/>
                <a:gd name="T2" fmla="*/ 180 w 315"/>
                <a:gd name="T3" fmla="*/ 0 h 193"/>
                <a:gd name="T4" fmla="*/ 102 w 315"/>
                <a:gd name="T5" fmla="*/ 60 h 193"/>
                <a:gd name="T6" fmla="*/ 44 w 315"/>
                <a:gd name="T7" fmla="*/ 102 h 193"/>
                <a:gd name="T8" fmla="*/ 0 w 315"/>
                <a:gd name="T9" fmla="*/ 147 h 193"/>
                <a:gd name="T10" fmla="*/ 45 w 315"/>
                <a:gd name="T11" fmla="*/ 193 h 193"/>
                <a:gd name="T12" fmla="*/ 99 w 315"/>
                <a:gd name="T13" fmla="*/ 193 h 193"/>
                <a:gd name="T14" fmla="*/ 106 w 315"/>
                <a:gd name="T15" fmla="*/ 185 h 193"/>
                <a:gd name="T16" fmla="*/ 99 w 315"/>
                <a:gd name="T17" fmla="*/ 178 h 193"/>
                <a:gd name="T18" fmla="*/ 45 w 315"/>
                <a:gd name="T19" fmla="*/ 178 h 193"/>
                <a:gd name="T20" fmla="*/ 14 w 315"/>
                <a:gd name="T21" fmla="*/ 147 h 193"/>
                <a:gd name="T22" fmla="*/ 45 w 315"/>
                <a:gd name="T23" fmla="*/ 116 h 193"/>
                <a:gd name="T24" fmla="*/ 48 w 315"/>
                <a:gd name="T25" fmla="*/ 116 h 193"/>
                <a:gd name="T26" fmla="*/ 54 w 315"/>
                <a:gd name="T27" fmla="*/ 117 h 193"/>
                <a:gd name="T28" fmla="*/ 56 w 315"/>
                <a:gd name="T29" fmla="*/ 111 h 193"/>
                <a:gd name="T30" fmla="*/ 105 w 315"/>
                <a:gd name="T31" fmla="*/ 74 h 193"/>
                <a:gd name="T32" fmla="*/ 107 w 315"/>
                <a:gd name="T33" fmla="*/ 74 h 193"/>
                <a:gd name="T34" fmla="*/ 114 w 315"/>
                <a:gd name="T35" fmla="*/ 75 h 193"/>
                <a:gd name="T36" fmla="*/ 115 w 315"/>
                <a:gd name="T37" fmla="*/ 69 h 193"/>
                <a:gd name="T38" fmla="*/ 180 w 315"/>
                <a:gd name="T39" fmla="*/ 15 h 193"/>
                <a:gd name="T40" fmla="*/ 245 w 315"/>
                <a:gd name="T41" fmla="*/ 76 h 193"/>
                <a:gd name="T42" fmla="*/ 246 w 315"/>
                <a:gd name="T43" fmla="*/ 83 h 193"/>
                <a:gd name="T44" fmla="*/ 253 w 315"/>
                <a:gd name="T45" fmla="*/ 83 h 193"/>
                <a:gd name="T46" fmla="*/ 300 w 315"/>
                <a:gd name="T47" fmla="*/ 131 h 193"/>
                <a:gd name="T48" fmla="*/ 253 w 315"/>
                <a:gd name="T49" fmla="*/ 178 h 193"/>
                <a:gd name="T50" fmla="*/ 241 w 315"/>
                <a:gd name="T51" fmla="*/ 178 h 193"/>
                <a:gd name="T52" fmla="*/ 234 w 315"/>
                <a:gd name="T53" fmla="*/ 185 h 193"/>
                <a:gd name="T54" fmla="*/ 241 w 315"/>
                <a:gd name="T55" fmla="*/ 193 h 193"/>
                <a:gd name="T56" fmla="*/ 253 w 315"/>
                <a:gd name="T57" fmla="*/ 193 h 193"/>
                <a:gd name="T58" fmla="*/ 315 w 315"/>
                <a:gd name="T59" fmla="*/ 131 h 193"/>
                <a:gd name="T60" fmla="*/ 259 w 315"/>
                <a:gd name="T61" fmla="*/ 6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5" h="193">
                  <a:moveTo>
                    <a:pt x="259" y="69"/>
                  </a:moveTo>
                  <a:cubicBezTo>
                    <a:pt x="254" y="30"/>
                    <a:pt x="220" y="0"/>
                    <a:pt x="180" y="0"/>
                  </a:cubicBezTo>
                  <a:cubicBezTo>
                    <a:pt x="143" y="0"/>
                    <a:pt x="111" y="25"/>
                    <a:pt x="102" y="60"/>
                  </a:cubicBezTo>
                  <a:cubicBezTo>
                    <a:pt x="76" y="61"/>
                    <a:pt x="53" y="77"/>
                    <a:pt x="44" y="102"/>
                  </a:cubicBezTo>
                  <a:cubicBezTo>
                    <a:pt x="19" y="103"/>
                    <a:pt x="0" y="123"/>
                    <a:pt x="0" y="147"/>
                  </a:cubicBezTo>
                  <a:cubicBezTo>
                    <a:pt x="0" y="172"/>
                    <a:pt x="20" y="193"/>
                    <a:pt x="45" y="193"/>
                  </a:cubicBezTo>
                  <a:cubicBezTo>
                    <a:pt x="99" y="193"/>
                    <a:pt x="99" y="193"/>
                    <a:pt x="99" y="193"/>
                  </a:cubicBezTo>
                  <a:cubicBezTo>
                    <a:pt x="103" y="193"/>
                    <a:pt x="106" y="189"/>
                    <a:pt x="106" y="185"/>
                  </a:cubicBezTo>
                  <a:cubicBezTo>
                    <a:pt x="106" y="181"/>
                    <a:pt x="103" y="178"/>
                    <a:pt x="99" y="178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28" y="178"/>
                    <a:pt x="14" y="164"/>
                    <a:pt x="14" y="147"/>
                  </a:cubicBezTo>
                  <a:cubicBezTo>
                    <a:pt x="14" y="130"/>
                    <a:pt x="28" y="116"/>
                    <a:pt x="45" y="116"/>
                  </a:cubicBezTo>
                  <a:cubicBezTo>
                    <a:pt x="46" y="116"/>
                    <a:pt x="47" y="116"/>
                    <a:pt x="48" y="116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62" y="89"/>
                    <a:pt x="82" y="74"/>
                    <a:pt x="105" y="74"/>
                  </a:cubicBezTo>
                  <a:cubicBezTo>
                    <a:pt x="106" y="74"/>
                    <a:pt x="107" y="74"/>
                    <a:pt x="107" y="74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21" y="37"/>
                    <a:pt x="148" y="15"/>
                    <a:pt x="180" y="15"/>
                  </a:cubicBezTo>
                  <a:cubicBezTo>
                    <a:pt x="214" y="15"/>
                    <a:pt x="243" y="42"/>
                    <a:pt x="245" y="76"/>
                  </a:cubicBezTo>
                  <a:cubicBezTo>
                    <a:pt x="246" y="83"/>
                    <a:pt x="246" y="83"/>
                    <a:pt x="246" y="83"/>
                  </a:cubicBezTo>
                  <a:cubicBezTo>
                    <a:pt x="253" y="83"/>
                    <a:pt x="253" y="83"/>
                    <a:pt x="253" y="83"/>
                  </a:cubicBezTo>
                  <a:cubicBezTo>
                    <a:pt x="279" y="83"/>
                    <a:pt x="300" y="104"/>
                    <a:pt x="300" y="131"/>
                  </a:cubicBezTo>
                  <a:cubicBezTo>
                    <a:pt x="300" y="157"/>
                    <a:pt x="279" y="178"/>
                    <a:pt x="253" y="178"/>
                  </a:cubicBezTo>
                  <a:cubicBezTo>
                    <a:pt x="241" y="178"/>
                    <a:pt x="241" y="178"/>
                    <a:pt x="241" y="178"/>
                  </a:cubicBezTo>
                  <a:cubicBezTo>
                    <a:pt x="237" y="178"/>
                    <a:pt x="234" y="181"/>
                    <a:pt x="234" y="185"/>
                  </a:cubicBezTo>
                  <a:cubicBezTo>
                    <a:pt x="234" y="189"/>
                    <a:pt x="237" y="193"/>
                    <a:pt x="241" y="193"/>
                  </a:cubicBezTo>
                  <a:cubicBezTo>
                    <a:pt x="253" y="193"/>
                    <a:pt x="253" y="193"/>
                    <a:pt x="253" y="193"/>
                  </a:cubicBezTo>
                  <a:cubicBezTo>
                    <a:pt x="287" y="193"/>
                    <a:pt x="315" y="165"/>
                    <a:pt x="315" y="131"/>
                  </a:cubicBezTo>
                  <a:cubicBezTo>
                    <a:pt x="315" y="99"/>
                    <a:pt x="290" y="72"/>
                    <a:pt x="259" y="69"/>
                  </a:cubicBez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Freeform 108"/>
            <p:cNvSpPr>
              <a:spLocks noEditPoints="1"/>
            </p:cNvSpPr>
            <p:nvPr/>
          </p:nvSpPr>
          <p:spPr bwMode="auto">
            <a:xfrm>
              <a:off x="4125" y="1270"/>
              <a:ext cx="99" cy="119"/>
            </a:xfrm>
            <a:custGeom>
              <a:avLst/>
              <a:gdLst>
                <a:gd name="T0" fmla="*/ 88 w 95"/>
                <a:gd name="T1" fmla="*/ 59 h 117"/>
                <a:gd name="T2" fmla="*/ 80 w 95"/>
                <a:gd name="T3" fmla="*/ 59 h 117"/>
                <a:gd name="T4" fmla="*/ 80 w 95"/>
                <a:gd name="T5" fmla="*/ 33 h 117"/>
                <a:gd name="T6" fmla="*/ 47 w 95"/>
                <a:gd name="T7" fmla="*/ 0 h 117"/>
                <a:gd name="T8" fmla="*/ 14 w 95"/>
                <a:gd name="T9" fmla="*/ 33 h 117"/>
                <a:gd name="T10" fmla="*/ 14 w 95"/>
                <a:gd name="T11" fmla="*/ 59 h 117"/>
                <a:gd name="T12" fmla="*/ 7 w 95"/>
                <a:gd name="T13" fmla="*/ 59 h 117"/>
                <a:gd name="T14" fmla="*/ 0 w 95"/>
                <a:gd name="T15" fmla="*/ 66 h 117"/>
                <a:gd name="T16" fmla="*/ 0 w 95"/>
                <a:gd name="T17" fmla="*/ 110 h 117"/>
                <a:gd name="T18" fmla="*/ 7 w 95"/>
                <a:gd name="T19" fmla="*/ 117 h 117"/>
                <a:gd name="T20" fmla="*/ 88 w 95"/>
                <a:gd name="T21" fmla="*/ 117 h 117"/>
                <a:gd name="T22" fmla="*/ 95 w 95"/>
                <a:gd name="T23" fmla="*/ 110 h 117"/>
                <a:gd name="T24" fmla="*/ 95 w 95"/>
                <a:gd name="T25" fmla="*/ 66 h 117"/>
                <a:gd name="T26" fmla="*/ 88 w 95"/>
                <a:gd name="T27" fmla="*/ 59 h 117"/>
                <a:gd name="T28" fmla="*/ 53 w 95"/>
                <a:gd name="T29" fmla="*/ 94 h 117"/>
                <a:gd name="T30" fmla="*/ 53 w 95"/>
                <a:gd name="T31" fmla="*/ 103 h 117"/>
                <a:gd name="T32" fmla="*/ 42 w 95"/>
                <a:gd name="T33" fmla="*/ 103 h 117"/>
                <a:gd name="T34" fmla="*/ 42 w 95"/>
                <a:gd name="T35" fmla="*/ 94 h 117"/>
                <a:gd name="T36" fmla="*/ 36 w 95"/>
                <a:gd name="T37" fmla="*/ 84 h 117"/>
                <a:gd name="T38" fmla="*/ 47 w 95"/>
                <a:gd name="T39" fmla="*/ 73 h 117"/>
                <a:gd name="T40" fmla="*/ 58 w 95"/>
                <a:gd name="T41" fmla="*/ 84 h 117"/>
                <a:gd name="T42" fmla="*/ 53 w 95"/>
                <a:gd name="T43" fmla="*/ 94 h 117"/>
                <a:gd name="T44" fmla="*/ 66 w 95"/>
                <a:gd name="T45" fmla="*/ 59 h 117"/>
                <a:gd name="T46" fmla="*/ 29 w 95"/>
                <a:gd name="T47" fmla="*/ 59 h 117"/>
                <a:gd name="T48" fmla="*/ 29 w 95"/>
                <a:gd name="T49" fmla="*/ 33 h 117"/>
                <a:gd name="T50" fmla="*/ 47 w 95"/>
                <a:gd name="T51" fmla="*/ 15 h 117"/>
                <a:gd name="T52" fmla="*/ 66 w 95"/>
                <a:gd name="T53" fmla="*/ 33 h 117"/>
                <a:gd name="T54" fmla="*/ 66 w 95"/>
                <a:gd name="T55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17">
                  <a:moveTo>
                    <a:pt x="88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15"/>
                    <a:pt x="66" y="0"/>
                    <a:pt x="47" y="0"/>
                  </a:cubicBezTo>
                  <a:cubicBezTo>
                    <a:pt x="29" y="0"/>
                    <a:pt x="14" y="15"/>
                    <a:pt x="14" y="3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3" y="59"/>
                    <a:pt x="0" y="62"/>
                    <a:pt x="0" y="6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3" y="117"/>
                    <a:pt x="7" y="117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92" y="117"/>
                    <a:pt x="95" y="114"/>
                    <a:pt x="95" y="110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2"/>
                    <a:pt x="92" y="59"/>
                    <a:pt x="88" y="59"/>
                  </a:cubicBezTo>
                  <a:close/>
                  <a:moveTo>
                    <a:pt x="53" y="94"/>
                  </a:moveTo>
                  <a:cubicBezTo>
                    <a:pt x="53" y="103"/>
                    <a:pt x="53" y="103"/>
                    <a:pt x="53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9" y="92"/>
                    <a:pt x="36" y="88"/>
                    <a:pt x="36" y="84"/>
                  </a:cubicBezTo>
                  <a:cubicBezTo>
                    <a:pt x="36" y="78"/>
                    <a:pt x="41" y="73"/>
                    <a:pt x="47" y="73"/>
                  </a:cubicBezTo>
                  <a:cubicBezTo>
                    <a:pt x="53" y="73"/>
                    <a:pt x="58" y="78"/>
                    <a:pt x="58" y="84"/>
                  </a:cubicBezTo>
                  <a:cubicBezTo>
                    <a:pt x="58" y="88"/>
                    <a:pt x="56" y="92"/>
                    <a:pt x="53" y="94"/>
                  </a:cubicBezTo>
                  <a:close/>
                  <a:moveTo>
                    <a:pt x="66" y="59"/>
                  </a:moveTo>
                  <a:cubicBezTo>
                    <a:pt x="29" y="59"/>
                    <a:pt x="29" y="59"/>
                    <a:pt x="29" y="59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23"/>
                    <a:pt x="37" y="15"/>
                    <a:pt x="47" y="15"/>
                  </a:cubicBezTo>
                  <a:cubicBezTo>
                    <a:pt x="58" y="15"/>
                    <a:pt x="66" y="23"/>
                    <a:pt x="66" y="33"/>
                  </a:cubicBezTo>
                  <a:lnTo>
                    <a:pt x="66" y="59"/>
                  </a:lnTo>
                  <a:close/>
                </a:path>
              </a:pathLst>
            </a:custGeom>
            <a:solidFill>
              <a:srgbClr val="E1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library of Assystem / </a:t>
            </a:r>
            <a:r>
              <a:rPr lang="en-US" i="1" dirty="0" err="1"/>
              <a:t>Bibliothèque</a:t>
            </a:r>
            <a:r>
              <a:rPr lang="en-US" i="1" dirty="0"/>
              <a:t> de </a:t>
            </a:r>
            <a:r>
              <a:rPr lang="en-US" i="1" dirty="0" err="1"/>
              <a:t>pictos</a:t>
            </a:r>
            <a:r>
              <a:rPr lang="en-US" i="1" dirty="0"/>
              <a:t> Assystem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204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Assystem">
  <a:themeElements>
    <a:clrScheme name="Assystem">
      <a:dk1>
        <a:sysClr val="windowText" lastClr="000000"/>
      </a:dk1>
      <a:lt1>
        <a:sysClr val="window" lastClr="FFFFFF"/>
      </a:lt1>
      <a:dk2>
        <a:srgbClr val="E12D2D"/>
      </a:dk2>
      <a:lt2>
        <a:srgbClr val="B4AFA5"/>
      </a:lt2>
      <a:accent1>
        <a:srgbClr val="910A37"/>
      </a:accent1>
      <a:accent2>
        <a:srgbClr val="7030A0"/>
      </a:accent2>
      <a:accent3>
        <a:srgbClr val="283264"/>
      </a:accent3>
      <a:accent4>
        <a:srgbClr val="374B0F"/>
      </a:accent4>
      <a:accent5>
        <a:srgbClr val="5F4B41"/>
      </a:accent5>
      <a:accent6>
        <a:srgbClr val="5A73B9"/>
      </a:accent6>
      <a:hlink>
        <a:srgbClr val="000000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2"/>
          </a:solidFill>
        </a:ln>
        <a:effectLst/>
        <a:extLst/>
      </a:spPr>
      <a:bodyPr vert="horz" wrap="square" lIns="126000" tIns="126000" rIns="126000" bIns="126000" numCol="1" rtlCol="0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Template_Présentation_AS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12D2D"/>
        </a:accent1>
        <a:accent2>
          <a:srgbClr val="789637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6C8731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2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872891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7A2383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3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5A73B9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5168A7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4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AA9B73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9A8C68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lanch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Rouge/Blanche">
  <a:themeElements>
    <a:clrScheme name="Assystem">
      <a:dk1>
        <a:sysClr val="windowText" lastClr="000000"/>
      </a:dk1>
      <a:lt1>
        <a:sysClr val="window" lastClr="FFFFFF"/>
      </a:lt1>
      <a:dk2>
        <a:srgbClr val="E12D2D"/>
      </a:dk2>
      <a:lt2>
        <a:srgbClr val="B4AFA5"/>
      </a:lt2>
      <a:accent1>
        <a:srgbClr val="910A37"/>
      </a:accent1>
      <a:accent2>
        <a:srgbClr val="4B0041"/>
      </a:accent2>
      <a:accent3>
        <a:srgbClr val="283264"/>
      </a:accent3>
      <a:accent4>
        <a:srgbClr val="374B0F"/>
      </a:accent4>
      <a:accent5>
        <a:srgbClr val="5F4B41"/>
      </a:accent5>
      <a:accent6>
        <a:srgbClr val="5A73B9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Template_Présentation_AS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12D2D"/>
        </a:accent1>
        <a:accent2>
          <a:srgbClr val="789637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6C8731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2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872891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7A2383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3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5A73B9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5168A7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4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AA9B73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9A8C68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ction Bleue">
  <a:themeElements>
    <a:clrScheme name="Assystem">
      <a:dk1>
        <a:sysClr val="windowText" lastClr="000000"/>
      </a:dk1>
      <a:lt1>
        <a:sysClr val="window" lastClr="FFFFFF"/>
      </a:lt1>
      <a:dk2>
        <a:srgbClr val="E12D2D"/>
      </a:dk2>
      <a:lt2>
        <a:srgbClr val="B4AFA5"/>
      </a:lt2>
      <a:accent1>
        <a:srgbClr val="910A37"/>
      </a:accent1>
      <a:accent2>
        <a:srgbClr val="4B0041"/>
      </a:accent2>
      <a:accent3>
        <a:srgbClr val="283264"/>
      </a:accent3>
      <a:accent4>
        <a:srgbClr val="374B0F"/>
      </a:accent4>
      <a:accent5>
        <a:srgbClr val="5F4B41"/>
      </a:accent5>
      <a:accent6>
        <a:srgbClr val="5A73B9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Template_Présentation_AS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12D2D"/>
        </a:accent1>
        <a:accent2>
          <a:srgbClr val="789637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6C8731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2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872891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7A2383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3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5A73B9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5168A7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4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AA9B73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9A8C68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ction Verte">
  <a:themeElements>
    <a:clrScheme name="Assystem">
      <a:dk1>
        <a:sysClr val="windowText" lastClr="000000"/>
      </a:dk1>
      <a:lt1>
        <a:sysClr val="window" lastClr="FFFFFF"/>
      </a:lt1>
      <a:dk2>
        <a:srgbClr val="E12D2D"/>
      </a:dk2>
      <a:lt2>
        <a:srgbClr val="B4AFA5"/>
      </a:lt2>
      <a:accent1>
        <a:srgbClr val="910A37"/>
      </a:accent1>
      <a:accent2>
        <a:srgbClr val="4B0041"/>
      </a:accent2>
      <a:accent3>
        <a:srgbClr val="283264"/>
      </a:accent3>
      <a:accent4>
        <a:srgbClr val="374B0F"/>
      </a:accent4>
      <a:accent5>
        <a:srgbClr val="5F4B41"/>
      </a:accent5>
      <a:accent6>
        <a:srgbClr val="5A73B9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Template_Présentation_AS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12D2D"/>
        </a:accent1>
        <a:accent2>
          <a:srgbClr val="789637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6C8731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2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872891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7A2383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3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5A73B9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5168A7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4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AA9B73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9A8C68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ction Grise">
  <a:themeElements>
    <a:clrScheme name="Assystem">
      <a:dk1>
        <a:sysClr val="windowText" lastClr="000000"/>
      </a:dk1>
      <a:lt1>
        <a:sysClr val="window" lastClr="FFFFFF"/>
      </a:lt1>
      <a:dk2>
        <a:srgbClr val="E12D2D"/>
      </a:dk2>
      <a:lt2>
        <a:srgbClr val="B4AFA5"/>
      </a:lt2>
      <a:accent1>
        <a:srgbClr val="910A37"/>
      </a:accent1>
      <a:accent2>
        <a:srgbClr val="4B0041"/>
      </a:accent2>
      <a:accent3>
        <a:srgbClr val="283264"/>
      </a:accent3>
      <a:accent4>
        <a:srgbClr val="374B0F"/>
      </a:accent4>
      <a:accent5>
        <a:srgbClr val="5F4B41"/>
      </a:accent5>
      <a:accent6>
        <a:srgbClr val="5A73B9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Template_Présentation_AS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12D2D"/>
        </a:accent1>
        <a:accent2>
          <a:srgbClr val="789637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6C8731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2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872891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7A2383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3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5A73B9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5168A7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4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AA9B73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9A8C68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ection Mauve">
  <a:themeElements>
    <a:clrScheme name="Assystem">
      <a:dk1>
        <a:sysClr val="windowText" lastClr="000000"/>
      </a:dk1>
      <a:lt1>
        <a:sysClr val="window" lastClr="FFFFFF"/>
      </a:lt1>
      <a:dk2>
        <a:srgbClr val="E12D2D"/>
      </a:dk2>
      <a:lt2>
        <a:srgbClr val="B4AFA5"/>
      </a:lt2>
      <a:accent1>
        <a:srgbClr val="910A37"/>
      </a:accent1>
      <a:accent2>
        <a:srgbClr val="4B0041"/>
      </a:accent2>
      <a:accent3>
        <a:srgbClr val="283264"/>
      </a:accent3>
      <a:accent4>
        <a:srgbClr val="374B0F"/>
      </a:accent4>
      <a:accent5>
        <a:srgbClr val="5F4B41"/>
      </a:accent5>
      <a:accent6>
        <a:srgbClr val="5A73B9"/>
      </a:accent6>
      <a:hlink>
        <a:srgbClr val="000000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Template_Présentation_AS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12D2D"/>
        </a:accent1>
        <a:accent2>
          <a:srgbClr val="789637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6C8731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2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872891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7A2383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3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5A73B9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5168A7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4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AA9B73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9A8C68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Section Marron">
  <a:themeElements>
    <a:clrScheme name="Assystem">
      <a:dk1>
        <a:sysClr val="windowText" lastClr="000000"/>
      </a:dk1>
      <a:lt1>
        <a:sysClr val="window" lastClr="FFFFFF"/>
      </a:lt1>
      <a:dk2>
        <a:srgbClr val="E12D2D"/>
      </a:dk2>
      <a:lt2>
        <a:srgbClr val="B4AFA5"/>
      </a:lt2>
      <a:accent1>
        <a:srgbClr val="910A37"/>
      </a:accent1>
      <a:accent2>
        <a:srgbClr val="4B0041"/>
      </a:accent2>
      <a:accent3>
        <a:srgbClr val="283264"/>
      </a:accent3>
      <a:accent4>
        <a:srgbClr val="374B0F"/>
      </a:accent4>
      <a:accent5>
        <a:srgbClr val="5F4B41"/>
      </a:accent5>
      <a:accent6>
        <a:srgbClr val="5A73B9"/>
      </a:accent6>
      <a:hlink>
        <a:srgbClr val="000000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26000" tIns="126000" rIns="126000" bIns="12600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Template_Présentation_AS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12D2D"/>
        </a:accent1>
        <a:accent2>
          <a:srgbClr val="789637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6C8731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2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872891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7A2383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3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5A73B9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5168A7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ésentation_ASY 4">
        <a:dk1>
          <a:srgbClr val="000000"/>
        </a:dk1>
        <a:lt1>
          <a:srgbClr val="FFFFFF"/>
        </a:lt1>
        <a:dk2>
          <a:srgbClr val="000000"/>
        </a:dk2>
        <a:lt2>
          <a:srgbClr val="B4AFA5"/>
        </a:lt2>
        <a:accent1>
          <a:srgbClr val="E12D2D"/>
        </a:accent1>
        <a:accent2>
          <a:srgbClr val="AA9B73"/>
        </a:accent2>
        <a:accent3>
          <a:srgbClr val="FFFFFF"/>
        </a:accent3>
        <a:accent4>
          <a:srgbClr val="000000"/>
        </a:accent4>
        <a:accent5>
          <a:srgbClr val="EEADAD"/>
        </a:accent5>
        <a:accent6>
          <a:srgbClr val="9A8C68"/>
        </a:accent6>
        <a:hlink>
          <a:srgbClr val="DDDDD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Template-Assystem</Template>
  <TotalTime>1369</TotalTime>
  <Words>79</Words>
  <Application>Microsoft Office PowerPoint</Application>
  <PresentationFormat>Affichage à l'écran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8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Template-Assystem</vt:lpstr>
      <vt:lpstr>Section blanche</vt:lpstr>
      <vt:lpstr>Section Rouge/Blanche</vt:lpstr>
      <vt:lpstr>Section Bleue</vt:lpstr>
      <vt:lpstr>Section Verte</vt:lpstr>
      <vt:lpstr>Section Grise</vt:lpstr>
      <vt:lpstr>Section Mauve</vt:lpstr>
      <vt:lpstr>Section Marron</vt:lpstr>
      <vt:lpstr>Présentation PowerPoint</vt:lpstr>
      <vt:lpstr>Icons library of Assystem / Bibliothèque de pictos Assystem</vt:lpstr>
      <vt:lpstr>Icons library of Assystem / Bibliothèque de pictos Assystem</vt:lpstr>
      <vt:lpstr>Icons library of Assystem / Bibliothèque de pictos Assystem</vt:lpstr>
      <vt:lpstr>Icons library of Assystem / Bibliothèque de pictos Assystem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N</dc:creator>
  <cp:lastModifiedBy>Dobigny Elodie</cp:lastModifiedBy>
  <cp:revision>104</cp:revision>
  <dcterms:created xsi:type="dcterms:W3CDTF">2017-04-06T12:29:59Z</dcterms:created>
  <dcterms:modified xsi:type="dcterms:W3CDTF">2017-10-02T14:47:46Z</dcterms:modified>
</cp:coreProperties>
</file>