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5F687-83DF-413D-ABA6-BCEEB13627F4}">
  <a:tblStyle styleId="{BC15F687-83DF-413D-ABA6-BCEEB1362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be4fe1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be4fe1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be4fe1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be4fe1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a0f4303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9a0f4303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a0f4303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a0f4303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be4fe1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be4fe1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be4fe1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be4fe1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- 19 expansion teams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d1b0fa2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d1b0fa2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- 19 expansion teams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be4fe1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be4fe1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be4fe1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be4fe1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be4fe1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be4fe1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-1645200" y="2875650"/>
            <a:ext cx="82221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Analytics Capstone Project by Julien Gerlock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25" y="2755500"/>
            <a:ext cx="951276" cy="136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099" y="1002425"/>
            <a:ext cx="1274991" cy="12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249100" y="2271588"/>
            <a:ext cx="112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700">
                <a:latin typeface="Impact"/>
                <a:ea typeface="Impact"/>
                <a:cs typeface="Impact"/>
                <a:sym typeface="Impact"/>
              </a:rPr>
              <a:t>VS</a:t>
            </a:r>
            <a:endParaRPr b="1" i="1"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Data Question 1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5225"/>
            <a:ext cx="8167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Nashville SC has the 5th highest </a:t>
            </a:r>
            <a:r>
              <a:rPr lang="en"/>
              <a:t>average</a:t>
            </a:r>
            <a:r>
              <a:rPr lang="en"/>
              <a:t> points per game in the 1st and 2nd season of all expansion teams in MLS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these best performing teams in their 1st and second seasons, we have the 2nd best rank in the league currently (2021)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75" y="3053425"/>
            <a:ext cx="7744851" cy="1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Questions 2 &amp; 3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225225"/>
            <a:ext cx="86388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successful is Nashville SC as a club relative to other teams in the MLS currently?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does being on Nashville SC affect a players transfer market value?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3838075" y="3143400"/>
            <a:ext cx="1511700" cy="10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896900" y="3484500"/>
            <a:ext cx="12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Dashboard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Inspiration &amp; Goals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50" y="2005163"/>
            <a:ext cx="1646576" cy="16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475" y="2005175"/>
            <a:ext cx="1583325" cy="15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450" y="1892675"/>
            <a:ext cx="1184499" cy="1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2930100" y="2677150"/>
            <a:ext cx="505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756725" y="2677150"/>
            <a:ext cx="5058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586250" y="3746925"/>
            <a:ext cx="9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NPSL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185888" y="3746925"/>
            <a:ext cx="61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2018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USL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017450" y="3746925"/>
            <a:ext cx="61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2020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25225"/>
            <a:ext cx="8638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successful</a:t>
            </a:r>
            <a:r>
              <a:rPr lang="en"/>
              <a:t> has Nashville SC been relative to other expansion teams in MLS history?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successful is Nashville SC as a club relative to other teams in the MLS currently?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being on Nashville SC increase a players transfer market value? 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225225"/>
            <a:ext cx="547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Historic league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 level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NSC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level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Transfermarkt</a:t>
            </a:r>
            <a:r>
              <a:rPr lang="en"/>
              <a:t>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Club and player level transfer market values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 #1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25225"/>
            <a:ext cx="590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successful has Nashville SC been in their first and second season relative to other expansion teams in MLS history?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5841175" y="6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{BC15F687-83DF-413D-ABA6-BCEEB13627F4}</a:tableStyleId>
              </a:tblPr>
              <a:tblGrid>
                <a:gridCol w="571500"/>
                <a:gridCol w="2105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 Chivas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                      Salt Lake City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2006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Houston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Toronto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San Jose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2009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Seattle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Philadelphia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Vancouver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Portland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2012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Montreal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2015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NYC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Orlando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2017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Atlanta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Minnesota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2018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Los Angeles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Cincinnati 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35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2020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Nashville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Miami</a:t>
                      </a:r>
                      <a:endParaRPr sz="8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2021</a:t>
                      </a:r>
                      <a:endParaRPr sz="8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Austin</a:t>
                      </a:r>
                      <a:endParaRPr sz="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Tables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050" y="1230775"/>
            <a:ext cx="3511550" cy="26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25225"/>
            <a:ext cx="547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Web Scrape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50" y="1790976"/>
            <a:ext cx="3760151" cy="17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175" y="1784026"/>
            <a:ext cx="4188121" cy="1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4104188" y="2571750"/>
            <a:ext cx="4005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5225"/>
            <a:ext cx="7856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Clean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5th Highest PPG of Expansion Teams in 1st Season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375" y="2073725"/>
            <a:ext cx="5327801" cy="2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5225"/>
            <a:ext cx="7856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Clean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4th Highest PPG of Expansion Teams in 2nd Season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4488400"/>
            <a:ext cx="487825" cy="4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25" y="4466475"/>
            <a:ext cx="368829" cy="5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 b="495" l="0" r="0" t="495"/>
          <a:stretch/>
        </p:blipFill>
        <p:spPr>
          <a:xfrm>
            <a:off x="1887375" y="2073725"/>
            <a:ext cx="5327802" cy="2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