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C7128-39D1-4EEF-81D1-EE45AC303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Smartphone-Based Recognition of Human Activities and Postural Transitions Data Set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C63C6A-D8C4-4D82-90C0-A3A306C75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Julien KERAVAL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6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B8260-A1C0-4D17-B76B-3A64417D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26677-31AD-46AD-92DF-EA45671E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817" y="2300577"/>
            <a:ext cx="6616148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Data Set:</a:t>
            </a:r>
          </a:p>
          <a:p>
            <a:endParaRPr lang="en-US" dirty="0"/>
          </a:p>
          <a:p>
            <a:r>
              <a:rPr lang="en-US" sz="2400" dirty="0"/>
              <a:t>Les </a:t>
            </a:r>
            <a:r>
              <a:rPr lang="en-US" sz="2400" dirty="0" err="1"/>
              <a:t>données</a:t>
            </a:r>
            <a:r>
              <a:rPr lang="en-US" sz="2400" dirty="0"/>
              <a:t> </a:t>
            </a:r>
            <a:r>
              <a:rPr lang="en-US" sz="2400" dirty="0" err="1"/>
              <a:t>ont</a:t>
            </a:r>
            <a:r>
              <a:rPr lang="en-US" sz="2400" dirty="0"/>
              <a:t> </a:t>
            </a:r>
            <a:r>
              <a:rPr lang="en-US" sz="2400" dirty="0" err="1"/>
              <a:t>été</a:t>
            </a:r>
            <a:r>
              <a:rPr lang="en-US" sz="2400" dirty="0"/>
              <a:t> </a:t>
            </a:r>
            <a:r>
              <a:rPr lang="en-US" sz="2400" dirty="0" err="1"/>
              <a:t>créé</a:t>
            </a:r>
            <a:r>
              <a:rPr lang="en-US" sz="2400" dirty="0"/>
              <a:t> à </a:t>
            </a:r>
            <a:r>
              <a:rPr lang="en-US" sz="2400" dirty="0" err="1"/>
              <a:t>partir</a:t>
            </a:r>
            <a:r>
              <a:rPr lang="en-US" sz="2400" dirty="0"/>
              <a:t> de </a:t>
            </a:r>
            <a:r>
              <a:rPr lang="en-US" sz="2400" dirty="0" err="1"/>
              <a:t>données</a:t>
            </a:r>
            <a:r>
              <a:rPr lang="en-US" sz="2400" dirty="0"/>
              <a:t> </a:t>
            </a:r>
            <a:r>
              <a:rPr lang="en-US" sz="2400" dirty="0" err="1"/>
              <a:t>relevées</a:t>
            </a:r>
            <a:r>
              <a:rPr lang="en-US" sz="2400" dirty="0"/>
              <a:t> sur 30 </a:t>
            </a:r>
            <a:r>
              <a:rPr lang="en-US" sz="2400" dirty="0" err="1"/>
              <a:t>volontaires</a:t>
            </a:r>
            <a:r>
              <a:rPr lang="en-US" sz="2400" dirty="0"/>
              <a:t> </a:t>
            </a:r>
            <a:r>
              <a:rPr lang="en-US" sz="2400" dirty="0" err="1"/>
              <a:t>agés</a:t>
            </a:r>
            <a:r>
              <a:rPr lang="en-US" sz="2400" dirty="0"/>
              <a:t> de 19 à 48 </a:t>
            </a:r>
            <a:r>
              <a:rPr lang="en-US" sz="2400" dirty="0" err="1"/>
              <a:t>ans</a:t>
            </a:r>
            <a:r>
              <a:rPr lang="en-US" sz="2400" dirty="0"/>
              <a:t> </a:t>
            </a:r>
            <a:r>
              <a:rPr lang="en-US" sz="2400" dirty="0" err="1"/>
              <a:t>ayant</a:t>
            </a:r>
            <a:r>
              <a:rPr lang="en-US" sz="2400" dirty="0"/>
              <a:t> </a:t>
            </a:r>
            <a:r>
              <a:rPr lang="en-US" sz="2400" dirty="0" err="1"/>
              <a:t>chacun</a:t>
            </a:r>
            <a:r>
              <a:rPr lang="en-US" sz="2400" dirty="0"/>
              <a:t> </a:t>
            </a:r>
            <a:r>
              <a:rPr lang="en-US" sz="2400" dirty="0" err="1"/>
              <a:t>réalisé</a:t>
            </a:r>
            <a:r>
              <a:rPr lang="en-US" sz="2400" dirty="0"/>
              <a:t> 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série</a:t>
            </a:r>
            <a:r>
              <a:rPr lang="en-US" sz="2400" dirty="0"/>
              <a:t> de 12 actions.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Objectif:</a:t>
            </a:r>
          </a:p>
          <a:p>
            <a:endParaRPr lang="en-US" dirty="0"/>
          </a:p>
          <a:p>
            <a:r>
              <a:rPr lang="en-US" sz="2400" dirty="0" err="1"/>
              <a:t>L’objectif</a:t>
            </a:r>
            <a:r>
              <a:rPr lang="en-US" sz="2400" dirty="0"/>
              <a:t> et de </a:t>
            </a:r>
            <a:r>
              <a:rPr lang="en-US" sz="2400" dirty="0" err="1"/>
              <a:t>prédire</a:t>
            </a:r>
            <a:r>
              <a:rPr lang="en-US" sz="2400" dirty="0"/>
              <a:t> la position </a:t>
            </a:r>
            <a:r>
              <a:rPr lang="en-US" sz="2400" dirty="0" err="1"/>
              <a:t>actuel</a:t>
            </a:r>
            <a:r>
              <a:rPr lang="en-US" sz="2400" dirty="0"/>
              <a:t> </a:t>
            </a:r>
            <a:r>
              <a:rPr lang="en-US" sz="2400" dirty="0" err="1"/>
              <a:t>puis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changement</a:t>
            </a:r>
            <a:r>
              <a:rPr lang="en-US" sz="2400" dirty="0"/>
              <a:t> de position </a:t>
            </a:r>
            <a:r>
              <a:rPr lang="en-US" sz="2400" dirty="0" err="1"/>
              <a:t>d’après</a:t>
            </a:r>
            <a:r>
              <a:rPr lang="en-US" sz="2400" dirty="0"/>
              <a:t> les </a:t>
            </a:r>
            <a:r>
              <a:rPr lang="en-US" sz="2400" dirty="0" err="1"/>
              <a:t>données</a:t>
            </a:r>
            <a:r>
              <a:rPr lang="en-US" sz="2400" dirty="0"/>
              <a:t> de </a:t>
            </a:r>
            <a:r>
              <a:rPr lang="en-US" sz="2400" dirty="0" err="1"/>
              <a:t>l'accéléromètre</a:t>
            </a:r>
            <a:r>
              <a:rPr lang="en-US" sz="2400" dirty="0"/>
              <a:t> et le gyroscope du </a:t>
            </a:r>
            <a:r>
              <a:rPr lang="en-US" sz="2400" dirty="0" err="1"/>
              <a:t>smarphone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4" name="Image 3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AFE8F038-445A-2F43-9881-EBC30DEE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9" y="2432032"/>
            <a:ext cx="1277731" cy="127773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B71B7F-6651-BC47-A526-113693D67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01" y="2432032"/>
            <a:ext cx="1277731" cy="127773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49DA239-99CF-7A41-89C3-28808526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123" y="2432032"/>
            <a:ext cx="1277731" cy="127773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EF3515-275D-BE4F-AFF9-3FA4478E607B}"/>
              </a:ext>
            </a:extLst>
          </p:cNvPr>
          <p:cNvSpPr/>
          <p:nvPr/>
        </p:nvSpPr>
        <p:spPr>
          <a:xfrm>
            <a:off x="573157" y="3929917"/>
            <a:ext cx="863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Debout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85D11-2A9F-8A49-AB45-AAB16852D6B8}"/>
              </a:ext>
            </a:extLst>
          </p:cNvPr>
          <p:cNvSpPr/>
          <p:nvPr/>
        </p:nvSpPr>
        <p:spPr>
          <a:xfrm>
            <a:off x="2253422" y="3929915"/>
            <a:ext cx="863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Assis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BD6C8-2F68-5141-B387-A3635E579EC0}"/>
              </a:ext>
            </a:extLst>
          </p:cNvPr>
          <p:cNvSpPr/>
          <p:nvPr/>
        </p:nvSpPr>
        <p:spPr>
          <a:xfrm>
            <a:off x="3933686" y="3930506"/>
            <a:ext cx="971857" cy="30777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Couché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6385FA-A8DB-48F1-9CCC-F13A818D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8" y="4885268"/>
            <a:ext cx="755202" cy="75520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Image 1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8A79BFD9-A4E0-4ADB-AD89-A3318B54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90" y="4950009"/>
            <a:ext cx="671598" cy="67159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593D735-D93A-4B87-B165-904D55F2B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357" y="4940096"/>
            <a:ext cx="755203" cy="755203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7A3744B-4B73-4062-A396-CAA8C9F521FA}"/>
              </a:ext>
            </a:extLst>
          </p:cNvPr>
          <p:cNvCxnSpPr>
            <a:cxnSpLocks/>
          </p:cNvCxnSpPr>
          <p:nvPr/>
        </p:nvCxnSpPr>
        <p:spPr>
          <a:xfrm>
            <a:off x="1272074" y="5164395"/>
            <a:ext cx="5515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9B7B78E-6E1D-4F96-89A2-470EEC1BB8F7}"/>
              </a:ext>
            </a:extLst>
          </p:cNvPr>
          <p:cNvCxnSpPr/>
          <p:nvPr/>
        </p:nvCxnSpPr>
        <p:spPr>
          <a:xfrm>
            <a:off x="2737791" y="5170894"/>
            <a:ext cx="5515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042E3B9-BE87-4DE2-84AC-4B395A8DEF0A}"/>
              </a:ext>
            </a:extLst>
          </p:cNvPr>
          <p:cNvCxnSpPr>
            <a:cxnSpLocks/>
          </p:cNvCxnSpPr>
          <p:nvPr/>
        </p:nvCxnSpPr>
        <p:spPr>
          <a:xfrm flipH="1">
            <a:off x="2737791" y="5466574"/>
            <a:ext cx="5515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8AA3532-14E8-435E-98A2-B8220172477C}"/>
              </a:ext>
            </a:extLst>
          </p:cNvPr>
          <p:cNvCxnSpPr>
            <a:cxnSpLocks/>
          </p:cNvCxnSpPr>
          <p:nvPr/>
        </p:nvCxnSpPr>
        <p:spPr>
          <a:xfrm flipH="1">
            <a:off x="1272074" y="5434284"/>
            <a:ext cx="5515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4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58358-E339-401B-82C6-CF179E38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28ABBD-A715-45A5-A0D2-C54FE84A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02231"/>
            <a:ext cx="3895725" cy="2438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FBEE881-694C-4A1C-9530-FB8C5F5CB5F9}"/>
              </a:ext>
            </a:extLst>
          </p:cNvPr>
          <p:cNvSpPr txBox="1"/>
          <p:nvPr/>
        </p:nvSpPr>
        <p:spPr>
          <a:xfrm>
            <a:off x="685800" y="2057401"/>
            <a:ext cx="453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Précision pour ré	grésions linéaire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0D4A73-EB5D-41D6-9306-0F509FA5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6506"/>
            <a:ext cx="4152900" cy="25241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2AACB7B-B0C1-42BD-9047-A28D7AFE26CE}"/>
              </a:ext>
            </a:extLst>
          </p:cNvPr>
          <p:cNvSpPr txBox="1"/>
          <p:nvPr/>
        </p:nvSpPr>
        <p:spPr>
          <a:xfrm>
            <a:off x="6629400" y="1962508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Précision vs fonctionnalités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2344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0</TotalTime>
  <Words>48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Traînée de condensation</vt:lpstr>
      <vt:lpstr>Smartphone-Based Recognition of Human Activities and Postural Transitions Data Set</vt:lpstr>
      <vt:lpstr>Problème</vt:lpstr>
      <vt:lpstr>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Smartphone-Based Recognition of Human Activities and Postural Transitions Data Set</dc:title>
  <dc:creator>KERAVAL Julien</dc:creator>
  <cp:lastModifiedBy>KERAVAL Julien</cp:lastModifiedBy>
  <cp:revision>2</cp:revision>
  <dcterms:created xsi:type="dcterms:W3CDTF">2020-01-31T20:14:00Z</dcterms:created>
  <dcterms:modified xsi:type="dcterms:W3CDTF">2020-01-31T20:25:33Z</dcterms:modified>
</cp:coreProperties>
</file>