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75" r:id="rId6"/>
    <p:sldId id="272" r:id="rId7"/>
    <p:sldId id="273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iç Ergün" initials="KE" lastIdx="0" clrIdx="0">
    <p:extLst>
      <p:ext uri="{19B8F6BF-5375-455C-9EA6-DF929625EA0E}">
        <p15:presenceInfo xmlns:p15="http://schemas.microsoft.com/office/powerpoint/2012/main" userId="S-1-5-21-3817756591-2321082289-621010048-53359" providerId="AD"/>
      </p:ext>
    </p:extLst>
  </p:cmAuthor>
  <p:cmAuthor id="2" name="Claude Edwin" initials="CE" lastIdx="1" clrIdx="1">
    <p:extLst>
      <p:ext uri="{19B8F6BF-5375-455C-9EA6-DF929625EA0E}">
        <p15:presenceInfo xmlns:p15="http://schemas.microsoft.com/office/powerpoint/2012/main" userId="S-1-5-21-3817756591-2321082289-621010048-55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71447" autoAdjust="0"/>
  </p:normalViewPr>
  <p:slideViewPr>
    <p:cSldViewPr snapToGrid="0">
      <p:cViewPr varScale="1">
        <p:scale>
          <a:sx n="81" d="100"/>
          <a:sy n="8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/>
      <dgm:t>
        <a:bodyPr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6AFE-0337-410B-9DB5-00A4F1CA5B5A}" type="datetimeFigureOut">
              <a:rPr lang="fr-CH" smtClean="0"/>
              <a:t>05.05.2020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AFA57-41C2-468D-80DC-D07E19AAF0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92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77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4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5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12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95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12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00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FindBottles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CH" dirty="0"/>
              <a:t>Julien Linder et Ergün Kiliç</a:t>
            </a:r>
          </a:p>
          <a:p>
            <a:pPr algn="r"/>
            <a:r>
              <a:rPr lang="fr-CH" dirty="0"/>
              <a:t>INF3DLM-a</a:t>
            </a:r>
          </a:p>
        </p:txBody>
      </p:sp>
    </p:spTree>
    <p:extLst>
      <p:ext uri="{BB962C8B-B14F-4D97-AF65-F5344CB8AC3E}">
        <p14:creationId xmlns:p14="http://schemas.microsoft.com/office/powerpoint/2010/main" val="10766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895" cy="44217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Shape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IA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Features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Templates</a:t>
            </a:r>
            <a:r>
              <a:rPr lang="fr-CH" dirty="0"/>
              <a:t>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641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146240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1. Introduction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7F249B-C7B4-4EB8-B0CB-C0FFEB9C7637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4A17241-AEB3-4116-B0E2-09473B9DF62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Détection de Bouteille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Mauvaise idée de pas avoir été plus spécifique dans le cahier des charges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Type de bouteille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Marque 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Niveau de remplissage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Environnement</a:t>
            </a:r>
          </a:p>
        </p:txBody>
      </p:sp>
    </p:spTree>
    <p:extLst>
      <p:ext uri="{BB962C8B-B14F-4D97-AF65-F5344CB8AC3E}">
        <p14:creationId xmlns:p14="http://schemas.microsoft.com/office/powerpoint/2010/main" val="39957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2. Shape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5143C97-C2A9-4EB8-AF52-4B4BE4372B9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Filtre pour détection de contour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Canny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Sobel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Prewitt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Laplacian</a:t>
            </a:r>
            <a:r>
              <a:rPr lang="fr-CH" dirty="0"/>
              <a:t> </a:t>
            </a:r>
            <a:r>
              <a:rPr lang="fr-CH" dirty="0" err="1"/>
              <a:t>Filter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Opération morphologique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Dilatation et Erosion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Ouverture et Fermeture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FindContour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MatchShape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HuMoments</a:t>
            </a:r>
            <a:endParaRPr lang="fr-CH" dirty="0"/>
          </a:p>
        </p:txBody>
      </p:sp>
      <p:pic>
        <p:nvPicPr>
          <p:cNvPr id="4" name="Image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766BABEC-1280-465C-84CD-0C55F914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23" y="4173562"/>
            <a:ext cx="5086597" cy="16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3. IA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37AF54C-8009-4FE3-9819-74EC4047FA43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Algorithmes de détection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Fast 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Faster</a:t>
            </a:r>
            <a:r>
              <a:rPr lang="fr-CH" dirty="0"/>
              <a:t> 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Yolo</a:t>
            </a:r>
            <a:endParaRPr lang="fr-CH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2400E-4795-4B81-B74A-01D4D6B3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31" y="3743287"/>
            <a:ext cx="5267449" cy="19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4. </a:t>
            </a:r>
            <a:r>
              <a:rPr lang="fr-CH" dirty="0" err="1"/>
              <a:t>Features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B94F8E-29A7-4BFD-BC69-D5891B67C99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D396CF-937E-4BDF-B5DA-038193CAEE3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2693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Opencv_contrib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Plus disponible via </a:t>
            </a:r>
            <a:r>
              <a:rPr lang="fr-CH" dirty="0" err="1"/>
              <a:t>pip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EC29A8-7C7E-4822-ACA3-2DD75103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89" y="4196219"/>
            <a:ext cx="9179584" cy="1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5. Template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/>
              <a:t>Template + image</a:t>
            </a:r>
          </a:p>
          <a:p>
            <a:pPr marL="457200" indent="-457200">
              <a:buFont typeface="+mj-lt"/>
              <a:buAutoNum type="arabicPeriod"/>
            </a:pPr>
            <a:r>
              <a:rPr lang="fr-CH"/>
              <a:t>Ratio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ABE59C-893E-494B-BBA8-1A62E382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102" y="2296648"/>
            <a:ext cx="381000" cy="495300"/>
          </a:xfrm>
          <a:prstGeom prst="rect">
            <a:avLst/>
          </a:prstGeom>
        </p:spPr>
      </p:pic>
      <p:pic>
        <p:nvPicPr>
          <p:cNvPr id="8" name="Image 7" descr="Une image contenant sport, jeu, personne, photo&#10;&#10;Description générée automatiquement">
            <a:extLst>
              <a:ext uri="{FF2B5EF4-FFF2-40B4-BE49-F238E27FC236}">
                <a16:creationId xmlns:a16="http://schemas.microsoft.com/office/drawing/2014/main" id="{6934981D-645A-4A61-A96B-DE22A3C1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3612492"/>
            <a:ext cx="4286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6. Code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D385AB-DDD7-4099-8451-E0265F68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63264"/>
            <a:ext cx="8214492" cy="33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r>
              <a:rPr lang="fr-CH" sz="2400" dirty="0"/>
              <a:t>	</a:t>
            </a:r>
            <a:br>
              <a:rPr lang="fr-CH" dirty="0"/>
            </a:b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 !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z="4400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fr-CH" sz="4400" spc="-50" dirty="0"/>
              <a:t>Questions ?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Picture 2" descr="http://thumbs.dreamstime.com/t/thank-you-words-written-d-white-people-image-isolated-background-51407930.jpg">
            <a:extLst>
              <a:ext uri="{FF2B5EF4-FFF2-40B4-BE49-F238E27FC236}">
                <a16:creationId xmlns:a16="http://schemas.microsoft.com/office/drawing/2014/main" id="{82BB91BD-035D-4FFA-A5DB-D46AC67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21561"/>
            <a:ext cx="2773582" cy="20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kality.e-monsite.com/medias/images/bonhomme.loupe.jpg">
            <a:extLst>
              <a:ext uri="{FF2B5EF4-FFF2-40B4-BE49-F238E27FC236}">
                <a16:creationId xmlns:a16="http://schemas.microsoft.com/office/drawing/2014/main" id="{E96854DB-28E8-4BB3-8142-B119DB1A1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2"/>
          <a:stretch/>
        </p:blipFill>
        <p:spPr bwMode="auto">
          <a:xfrm>
            <a:off x="8666265" y="2714413"/>
            <a:ext cx="1828800" cy="19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133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150</Words>
  <Application>Microsoft Office PowerPoint</Application>
  <PresentationFormat>Grand écran</PresentationFormat>
  <Paragraphs>65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FindBottles</vt:lpstr>
      <vt:lpstr>Sommaire</vt:lpstr>
      <vt:lpstr> 1. Introduction </vt:lpstr>
      <vt:lpstr> 2. Shape matching </vt:lpstr>
      <vt:lpstr> 3. IA </vt:lpstr>
      <vt:lpstr> 4. Features </vt:lpstr>
      <vt:lpstr> 5. Template matching </vt:lpstr>
      <vt:lpstr> 6. Code </vt:lpstr>
      <vt:lpstr>  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Kiliç Ergün</dc:creator>
  <cp:lastModifiedBy>Kiliç Ergün</cp:lastModifiedBy>
  <cp:revision>315</cp:revision>
  <dcterms:created xsi:type="dcterms:W3CDTF">2017-05-26T12:56:31Z</dcterms:created>
  <dcterms:modified xsi:type="dcterms:W3CDTF">2020-05-05T07:25:37Z</dcterms:modified>
</cp:coreProperties>
</file>