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iç Ergün" initials="KE" lastIdx="0" clrIdx="0">
    <p:extLst>
      <p:ext uri="{19B8F6BF-5375-455C-9EA6-DF929625EA0E}">
        <p15:presenceInfo xmlns:p15="http://schemas.microsoft.com/office/powerpoint/2012/main" userId="S-1-5-21-3817756591-2321082289-621010048-53359" providerId="AD"/>
      </p:ext>
    </p:extLst>
  </p:cmAuthor>
  <p:cmAuthor id="2" name="Claude Edwin" initials="CE" lastIdx="1" clrIdx="1">
    <p:extLst>
      <p:ext uri="{19B8F6BF-5375-455C-9EA6-DF929625EA0E}">
        <p15:presenceInfo xmlns:p15="http://schemas.microsoft.com/office/powerpoint/2012/main" userId="S-1-5-21-3817756591-2321082289-621010048-555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71447" autoAdjust="0"/>
  </p:normalViewPr>
  <p:slideViewPr>
    <p:cSldViewPr snapToGrid="0">
      <p:cViewPr varScale="1">
        <p:scale>
          <a:sx n="61" d="100"/>
          <a:sy n="61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/>
      <dgm:t>
        <a:bodyPr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991112" y="41933"/>
          <a:ext cx="1101113" cy="440445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6007" tIns="18669" rIns="18669" bIns="18669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>
        <a:xfrm>
          <a:off x="0" y="0"/>
          <a:ext cx="1410835" cy="524312"/>
        </a:xfrm>
        <a:prstGeom prst="chevron">
          <a:avLst/>
        </a:prstGeom>
      </dgm:spPr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991112" y="41933"/>
          <a:ext cx="1101113" cy="440445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6007" tIns="18669" rIns="18669" bIns="18669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>
        <a:xfrm>
          <a:off x="0" y="0"/>
          <a:ext cx="1410835" cy="524312"/>
        </a:xfrm>
        <a:prstGeom prst="chevron">
          <a:avLst/>
        </a:prstGeom>
      </dgm:spPr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991112" y="41933"/>
          <a:ext cx="1101113" cy="440445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6007" tIns="18669" rIns="18669" bIns="18669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</a:t>
          </a: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>
        <a:xfrm>
          <a:off x="0" y="0"/>
          <a:ext cx="1410835" cy="524312"/>
        </a:xfrm>
        <a:prstGeom prst="chevron">
          <a:avLst/>
        </a:prstGeom>
      </dgm:spPr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991112" y="41933"/>
          <a:ext cx="1101113" cy="440445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6007" tIns="18669" rIns="18669" bIns="18669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>
        <a:xfrm>
          <a:off x="0" y="0"/>
          <a:ext cx="1410835" cy="524312"/>
        </a:xfrm>
        <a:prstGeom prst="chevron">
          <a:avLst/>
        </a:prstGeom>
      </dgm:spPr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991112" y="41933"/>
          <a:ext cx="1101113" cy="440445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6007" tIns="18669" rIns="18669" bIns="18669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>
        <a:xfrm>
          <a:off x="0" y="0"/>
          <a:ext cx="1410835" cy="524312"/>
        </a:xfrm>
        <a:prstGeom prst="chevron">
          <a:avLst/>
        </a:prstGeom>
      </dgm:spPr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6348761" y="0"/>
          <a:ext cx="1410835" cy="524312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</a:t>
          </a: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16AFE-0337-410B-9DB5-00A4F1CA5B5A}" type="datetimeFigureOut">
              <a:rPr lang="fr-CH" smtClean="0"/>
              <a:t>04.05.2020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AFA57-41C2-468D-80DC-D07E19AAF0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921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77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4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hlinkClick r:id="rId3"/>
              </a:rPr>
              <a:t>https://opencv-python-tutroals.readthedocs.io/en/latest/py_tutorials/py_feature2d/py_table_of_contents_feature2d/py_table_of_contents_feature2d.html#</a:t>
            </a:r>
            <a:endParaRPr lang="fr-CH" dirty="0"/>
          </a:p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895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12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85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12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00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FindBottles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CH" dirty="0"/>
              <a:t>Julien Linder et Ergün Kiliç</a:t>
            </a:r>
          </a:p>
          <a:p>
            <a:pPr algn="r"/>
            <a:r>
              <a:rPr lang="fr-CH" dirty="0"/>
              <a:t>INF3DLM-a</a:t>
            </a:r>
          </a:p>
        </p:txBody>
      </p:sp>
    </p:spTree>
    <p:extLst>
      <p:ext uri="{BB962C8B-B14F-4D97-AF65-F5344CB8AC3E}">
        <p14:creationId xmlns:p14="http://schemas.microsoft.com/office/powerpoint/2010/main" val="10766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8895" cy="44217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Features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Templates</a:t>
            </a:r>
            <a:r>
              <a:rPr lang="fr-CH" dirty="0"/>
              <a:t> </a:t>
            </a:r>
            <a:r>
              <a:rPr lang="fr-CH" dirty="0" err="1"/>
              <a:t>matching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Shape </a:t>
            </a:r>
            <a:r>
              <a:rPr lang="fr-CH" dirty="0" err="1"/>
              <a:t>matching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IA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641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146240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1. Introduction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7F249B-C7B4-4EB8-B0CB-C0FFEB9C7637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208895" cy="44217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4A17241-AEB3-4116-B0E2-09473B9DF62F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Détection de Bouteille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Mauvaise idée de pas avoir été plus spécifique dans le cahier des charges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Type de bouteille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Marque 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Niveau de remplissage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Autres</a:t>
            </a:r>
          </a:p>
        </p:txBody>
      </p:sp>
    </p:spTree>
    <p:extLst>
      <p:ext uri="{BB962C8B-B14F-4D97-AF65-F5344CB8AC3E}">
        <p14:creationId xmlns:p14="http://schemas.microsoft.com/office/powerpoint/2010/main" val="399570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068482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2. </a:t>
            </a:r>
            <a:r>
              <a:rPr lang="fr-CH" dirty="0" err="1"/>
              <a:t>Features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7B94F8E-29A7-4BFD-BC69-D5891B67C99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208895" cy="44217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AE15982-3832-4DF8-ACCB-0BE13EA11DE4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 err="1"/>
              <a:t>Opencv</a:t>
            </a:r>
            <a:r>
              <a:rPr lang="fr-CH" dirty="0"/>
              <a:t> 3.4.2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Opencv_contrib</a:t>
            </a:r>
            <a:r>
              <a:rPr lang="fr-CH" dirty="0"/>
              <a:t> 3.4.2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Plus disponible via </a:t>
            </a:r>
            <a:r>
              <a:rPr lang="fr-CH" dirty="0" err="1"/>
              <a:t>pip</a:t>
            </a:r>
            <a:endParaRPr lang="fr-CH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30E8F6-F09C-41EB-8D43-43C235FEF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8989" y="4196219"/>
            <a:ext cx="9179584" cy="16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3361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3. Template </a:t>
            </a:r>
            <a:r>
              <a:rPr lang="fr-CH" dirty="0" err="1"/>
              <a:t>matching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45EA70-29DA-410A-828B-21FDEBE38FA0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Template + image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258579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542695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4. Shape </a:t>
            </a:r>
            <a:r>
              <a:rPr lang="fr-CH" dirty="0" err="1"/>
              <a:t>matching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138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0333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5. IA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910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8. Code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/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FF7F4B84-C4AA-41E9-9D07-85E3AF839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57731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64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r>
              <a:rPr lang="fr-CH" sz="2400" dirty="0"/>
              <a:t>	</a:t>
            </a:r>
            <a:br>
              <a:rPr lang="fr-CH" dirty="0"/>
            </a:b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Merci de votre attention !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z="4400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fr-CH" sz="4400" spc="-50" dirty="0"/>
              <a:t>Questions ?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Picture 2" descr="http://thumbs.dreamstime.com/t/thank-you-words-written-d-white-people-image-isolated-background-51407930.jpg">
            <a:extLst>
              <a:ext uri="{FF2B5EF4-FFF2-40B4-BE49-F238E27FC236}">
                <a16:creationId xmlns:a16="http://schemas.microsoft.com/office/drawing/2014/main" id="{82BB91BD-035D-4FFA-A5DB-D46AC67C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21561"/>
            <a:ext cx="2773582" cy="20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kality.e-monsite.com/medias/images/bonhomme.loupe.jpg">
            <a:extLst>
              <a:ext uri="{FF2B5EF4-FFF2-40B4-BE49-F238E27FC236}">
                <a16:creationId xmlns:a16="http://schemas.microsoft.com/office/drawing/2014/main" id="{E96854DB-28E8-4BB3-8142-B119DB1A1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2"/>
          <a:stretch/>
        </p:blipFill>
        <p:spPr bwMode="auto">
          <a:xfrm>
            <a:off x="8666265" y="2714413"/>
            <a:ext cx="1828800" cy="19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133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161</Words>
  <Application>Microsoft Office PowerPoint</Application>
  <PresentationFormat>Grand écran</PresentationFormat>
  <Paragraphs>85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Rétrospective</vt:lpstr>
      <vt:lpstr>FindBottles</vt:lpstr>
      <vt:lpstr>Sommaire</vt:lpstr>
      <vt:lpstr> 1. Introduction </vt:lpstr>
      <vt:lpstr> 2. Features </vt:lpstr>
      <vt:lpstr> 3. Template matching </vt:lpstr>
      <vt:lpstr> 4. Shape matching </vt:lpstr>
      <vt:lpstr> 5. IA </vt:lpstr>
      <vt:lpstr> 8. Code </vt:lpstr>
      <vt:lpstr>  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Kiliç Ergün</dc:creator>
  <cp:lastModifiedBy>Linder Julien</cp:lastModifiedBy>
  <cp:revision>314</cp:revision>
  <dcterms:created xsi:type="dcterms:W3CDTF">2017-05-26T12:56:31Z</dcterms:created>
  <dcterms:modified xsi:type="dcterms:W3CDTF">2020-05-05T07:26:52Z</dcterms:modified>
</cp:coreProperties>
</file>