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4" r:id="rId5"/>
    <p:sldId id="275" r:id="rId6"/>
    <p:sldId id="272" r:id="rId7"/>
    <p:sldId id="273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iç Ergün" initials="KE" lastIdx="0" clrIdx="0">
    <p:extLst>
      <p:ext uri="{19B8F6BF-5375-455C-9EA6-DF929625EA0E}">
        <p15:presenceInfo xmlns:p15="http://schemas.microsoft.com/office/powerpoint/2012/main" userId="S-1-5-21-3817756591-2321082289-621010048-53359" providerId="AD"/>
      </p:ext>
    </p:extLst>
  </p:cmAuthor>
  <p:cmAuthor id="2" name="Claude Edwin" initials="CE" lastIdx="1" clrIdx="1">
    <p:extLst>
      <p:ext uri="{19B8F6BF-5375-455C-9EA6-DF929625EA0E}">
        <p15:presenceInfo xmlns:p15="http://schemas.microsoft.com/office/powerpoint/2012/main" userId="S-1-5-21-3817756591-2321082289-621010048-555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71447" autoAdjust="0"/>
  </p:normalViewPr>
  <p:slideViewPr>
    <p:cSldViewPr snapToGrid="0">
      <p:cViewPr varScale="1">
        <p:scale>
          <a:sx n="81" d="100"/>
          <a:sy n="8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E3FE2-BF89-40EC-BA1E-821D41E15932}">
      <dgm:prSet phldrT="[Texte]" custT="1"/>
      <dgm:spPr/>
      <dgm:t>
        <a:bodyPr/>
        <a:lstStyle/>
        <a:p>
          <a:r>
            <a:rPr lang="fr-FR" sz="1400" dirty="0"/>
            <a:t>Introduction</a:t>
          </a:r>
        </a:p>
      </dgm:t>
    </dgm:pt>
    <dgm:pt modelId="{B85795AD-0EDE-4F02-A41E-97CCCBDBCB13}" type="parTrans" cxnId="{2A78D08A-C597-4BF0-934F-4AC188BBFEBA}">
      <dgm:prSet/>
      <dgm:spPr/>
      <dgm:t>
        <a:bodyPr/>
        <a:lstStyle/>
        <a:p>
          <a:endParaRPr lang="fr-FR" sz="3200"/>
        </a:p>
      </dgm:t>
    </dgm:pt>
    <dgm:pt modelId="{948D16EF-C251-43EC-A4A1-61633C803A81}" type="sibTrans" cxnId="{2A78D08A-C597-4BF0-934F-4AC188BBFEBA}">
      <dgm:prSet/>
      <dgm:spPr/>
      <dgm:t>
        <a:bodyPr/>
        <a:lstStyle/>
        <a:p>
          <a:endParaRPr lang="fr-FR" sz="3200"/>
        </a:p>
      </dgm:t>
    </dgm:pt>
    <dgm:pt modelId="{E31CE0FE-8555-4EA0-B022-B10A4EB3CBB9}">
      <dgm:prSet phldrT="[Texte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fr-FR" sz="1200" dirty="0"/>
            <a:t>Question</a:t>
          </a:r>
        </a:p>
      </dgm:t>
    </dgm:pt>
    <dgm:pt modelId="{EF010706-9982-4E7E-85EE-12E72E200720}" type="parTrans" cxnId="{021625B0-B565-4133-BF24-384A4CA0067A}">
      <dgm:prSet/>
      <dgm:spPr/>
      <dgm:t>
        <a:bodyPr/>
        <a:lstStyle/>
        <a:p>
          <a:endParaRPr lang="fr-CH" sz="3200"/>
        </a:p>
      </dgm:t>
    </dgm:pt>
    <dgm:pt modelId="{57DC39BF-A36D-45D1-B8C7-2FA2CF794321}" type="sibTrans" cxnId="{021625B0-B565-4133-BF24-384A4CA0067A}">
      <dgm:prSet/>
      <dgm:spPr/>
      <dgm:t>
        <a:bodyPr/>
        <a:lstStyle/>
        <a:p>
          <a:endParaRPr lang="fr-CH" sz="3200"/>
        </a:p>
      </dgm:t>
    </dgm:pt>
    <dgm:pt modelId="{E281CCB3-D764-4B89-8821-18FE4D1539C4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gm:t>
    </dgm:pt>
    <dgm:pt modelId="{CBFBFC97-F60C-47BC-B4BB-A3F1A9F33588}" type="parTrans" cxnId="{5E50130D-D624-4DE1-8F3D-93BBC3E1C6D9}">
      <dgm:prSet/>
      <dgm:spPr/>
      <dgm:t>
        <a:bodyPr/>
        <a:lstStyle/>
        <a:p>
          <a:endParaRPr lang="fr-CH" sz="3200"/>
        </a:p>
      </dgm:t>
    </dgm:pt>
    <dgm:pt modelId="{C28F5F9D-FB75-4939-93F4-86CAE5FE38BC}" type="sibTrans" cxnId="{5E50130D-D624-4DE1-8F3D-93BBC3E1C6D9}">
      <dgm:prSet/>
      <dgm:spPr/>
      <dgm:t>
        <a:bodyPr/>
        <a:lstStyle/>
        <a:p>
          <a:endParaRPr lang="fr-CH" sz="3200"/>
        </a:p>
      </dgm:t>
    </dgm:pt>
    <dgm:pt modelId="{A50B4A1A-CD47-430C-B6E0-D3459FEFDE00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6D1C488-912F-47AB-AFA2-8E2E5736C965}" type="parTrans" cxnId="{42966DC2-837B-4528-8022-607069093570}">
      <dgm:prSet/>
      <dgm:spPr/>
      <dgm:t>
        <a:bodyPr/>
        <a:lstStyle/>
        <a:p>
          <a:endParaRPr lang="fr-CH"/>
        </a:p>
      </dgm:t>
    </dgm:pt>
    <dgm:pt modelId="{0E79916F-FCEB-4778-9DCB-A610A71772F0}" type="sibTrans" cxnId="{42966DC2-837B-4528-8022-607069093570}">
      <dgm:prSet/>
      <dgm:spPr/>
      <dgm:t>
        <a:bodyPr/>
        <a:lstStyle/>
        <a:p>
          <a:endParaRPr lang="fr-CH"/>
        </a:p>
      </dgm:t>
    </dgm:pt>
    <dgm:pt modelId="{7E0F6BBA-31B7-4CCC-9E3B-01DC9B8AAC9D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072BE2-F807-40F3-8024-3F5F41A622A6}" type="parTrans" cxnId="{51331552-8DA5-406A-B0AA-51D4E18F2373}">
      <dgm:prSet/>
      <dgm:spPr/>
      <dgm:t>
        <a:bodyPr/>
        <a:lstStyle/>
        <a:p>
          <a:endParaRPr lang="fr-CH"/>
        </a:p>
      </dgm:t>
    </dgm:pt>
    <dgm:pt modelId="{1620BA45-C971-41C6-9A21-C8DEB5FB89A7}" type="sibTrans" cxnId="{51331552-8DA5-406A-B0AA-51D4E18F2373}">
      <dgm:prSet/>
      <dgm:spPr/>
      <dgm:t>
        <a:bodyPr/>
        <a:lstStyle/>
        <a:p>
          <a:endParaRPr lang="fr-CH"/>
        </a:p>
      </dgm:t>
    </dgm:pt>
    <dgm:pt modelId="{A7F559F4-94C8-4829-8AAA-9F649AFCCD02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123182C-A890-41F9-AB47-2A09A68080B5}" type="parTrans" cxnId="{64AE1F7C-94E9-4C90-A49E-BED879056B26}">
      <dgm:prSet/>
      <dgm:spPr/>
      <dgm:t>
        <a:bodyPr/>
        <a:lstStyle/>
        <a:p>
          <a:endParaRPr lang="fr-CH"/>
        </a:p>
      </dgm:t>
    </dgm:pt>
    <dgm:pt modelId="{AE12405E-F78B-494A-B262-ABE67C6E0C9C}" type="sibTrans" cxnId="{64AE1F7C-94E9-4C90-A49E-BED879056B26}">
      <dgm:prSet/>
      <dgm:spPr/>
      <dgm:t>
        <a:bodyPr/>
        <a:lstStyle/>
        <a:p>
          <a:endParaRPr lang="fr-CH"/>
        </a:p>
      </dgm:t>
    </dgm:pt>
    <dgm:pt modelId="{1FD323E0-BA4A-453E-BEA2-972FD8554FD9}">
      <dgm:prSet phldrT="[Texte]" custT="1"/>
      <dgm:spPr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8006" tIns="16002" rIns="16002" bIns="16002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gm:t>
    </dgm:pt>
    <dgm:pt modelId="{3DEE4519-4628-496C-B8A7-05F43E59EAC1}" type="parTrans" cxnId="{4D3AEAB9-AD98-40F9-9CCA-C1A39C2A955E}">
      <dgm:prSet/>
      <dgm:spPr/>
      <dgm:t>
        <a:bodyPr/>
        <a:lstStyle/>
        <a:p>
          <a:endParaRPr lang="fr-CH"/>
        </a:p>
      </dgm:t>
    </dgm:pt>
    <dgm:pt modelId="{C9D7D122-6FB4-4F9F-905B-A14F84EAB959}" type="sibTrans" cxnId="{4D3AEAB9-AD98-40F9-9CCA-C1A39C2A955E}">
      <dgm:prSet/>
      <dgm:spPr/>
      <dgm:t>
        <a:bodyPr/>
        <a:lstStyle/>
        <a:p>
          <a:endParaRPr lang="fr-CH"/>
        </a:p>
      </dgm:t>
    </dgm:pt>
    <dgm:pt modelId="{A77D88A0-2DD9-4E89-BCA8-EAF9D8A9D4D3}" type="pres">
      <dgm:prSet presAssocID="{F7EFDF1F-60F3-4F0E-BDC8-B4BC1858B16A}" presName="Name0" presStyleCnt="0">
        <dgm:presLayoutVars>
          <dgm:dir/>
          <dgm:animLvl val="lvl"/>
          <dgm:resizeHandles val="exact"/>
        </dgm:presLayoutVars>
      </dgm:prSet>
      <dgm:spPr/>
    </dgm:pt>
    <dgm:pt modelId="{31772C50-5408-4E19-9230-989BA3CC7218}" type="pres">
      <dgm:prSet presAssocID="{00FE3FE2-BF89-40EC-BA1E-821D41E1593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F0C1F82-86F7-489A-A5FC-81122974DDA8}" type="pres">
      <dgm:prSet presAssocID="{948D16EF-C251-43EC-A4A1-61633C803A81}" presName="parTxOnlySpace" presStyleCnt="0"/>
      <dgm:spPr/>
    </dgm:pt>
    <dgm:pt modelId="{6E24AD05-B70C-49F3-AC36-DDC8752A7B49}" type="pres">
      <dgm:prSet presAssocID="{A50B4A1A-CD47-430C-B6E0-D3459FEFDE00}" presName="parTxOnly" presStyleLbl="node1" presStyleIdx="1" presStyleCnt="7">
        <dgm:presLayoutVars>
          <dgm:chMax val="0"/>
          <dgm:chPref val="0"/>
          <dgm:bulletEnabled val="1"/>
        </dgm:presLayoutVars>
      </dgm:prSet>
      <dgm:spPr>
        <a:xfrm>
          <a:off x="1269752" y="0"/>
          <a:ext cx="1410835" cy="524312"/>
        </a:xfrm>
        <a:prstGeom prst="chevron">
          <a:avLst/>
        </a:prstGeom>
      </dgm:spPr>
    </dgm:pt>
    <dgm:pt modelId="{13034917-37DD-4549-961F-19AB22499249}" type="pres">
      <dgm:prSet presAssocID="{0E79916F-FCEB-4778-9DCB-A610A71772F0}" presName="parTxOnlySpace" presStyleCnt="0"/>
      <dgm:spPr/>
    </dgm:pt>
    <dgm:pt modelId="{7E18EC27-7CDA-4EF1-AA1E-29FA84C689AE}" type="pres">
      <dgm:prSet presAssocID="{7E0F6BBA-31B7-4CCC-9E3B-01DC9B8AAC9D}" presName="parTxOnly" presStyleLbl="node1" presStyleIdx="2" presStyleCnt="7">
        <dgm:presLayoutVars>
          <dgm:chMax val="0"/>
          <dgm:chPref val="0"/>
          <dgm:bulletEnabled val="1"/>
        </dgm:presLayoutVars>
      </dgm:prSet>
      <dgm:spPr>
        <a:xfrm>
          <a:off x="2539504" y="0"/>
          <a:ext cx="1410835" cy="524312"/>
        </a:xfrm>
        <a:prstGeom prst="chevron">
          <a:avLst/>
        </a:prstGeom>
      </dgm:spPr>
    </dgm:pt>
    <dgm:pt modelId="{808763DD-9E89-40D6-935F-9AE9FFC546CA}" type="pres">
      <dgm:prSet presAssocID="{1620BA45-C971-41C6-9A21-C8DEB5FB89A7}" presName="parTxOnlySpace" presStyleCnt="0"/>
      <dgm:spPr/>
    </dgm:pt>
    <dgm:pt modelId="{2D15F8C5-95F8-4021-89F5-71FB935DE90C}" type="pres">
      <dgm:prSet presAssocID="{A7F559F4-94C8-4829-8AAA-9F649AFCCD02}" presName="parTxOnly" presStyleLbl="node1" presStyleIdx="3" presStyleCnt="7">
        <dgm:presLayoutVars>
          <dgm:chMax val="0"/>
          <dgm:chPref val="0"/>
          <dgm:bulletEnabled val="1"/>
        </dgm:presLayoutVars>
      </dgm:prSet>
      <dgm:spPr>
        <a:xfrm>
          <a:off x="3809257" y="0"/>
          <a:ext cx="1410835" cy="524312"/>
        </a:xfrm>
        <a:prstGeom prst="chevron">
          <a:avLst/>
        </a:prstGeom>
      </dgm:spPr>
    </dgm:pt>
    <dgm:pt modelId="{35107086-693F-43E7-9C38-F466BB2C074E}" type="pres">
      <dgm:prSet presAssocID="{AE12405E-F78B-494A-B262-ABE67C6E0C9C}" presName="parTxOnlySpace" presStyleCnt="0"/>
      <dgm:spPr/>
    </dgm:pt>
    <dgm:pt modelId="{2BC50CD4-1C68-45D9-9ABD-06D92CE0FD6E}" type="pres">
      <dgm:prSet presAssocID="{1FD323E0-BA4A-453E-BEA2-972FD8554FD9}" presName="parTxOnly" presStyleLbl="node1" presStyleIdx="4" presStyleCnt="7">
        <dgm:presLayoutVars>
          <dgm:chMax val="0"/>
          <dgm:chPref val="0"/>
          <dgm:bulletEnabled val="1"/>
        </dgm:presLayoutVars>
      </dgm:prSet>
      <dgm:spPr>
        <a:xfrm>
          <a:off x="5079009" y="0"/>
          <a:ext cx="1410835" cy="524312"/>
        </a:xfrm>
        <a:prstGeom prst="chevron">
          <a:avLst/>
        </a:prstGeom>
      </dgm:spPr>
    </dgm:pt>
    <dgm:pt modelId="{795D3D89-7401-407D-ADED-2C78FFBC94C8}" type="pres">
      <dgm:prSet presAssocID="{C9D7D122-6FB4-4F9F-905B-A14F84EAB959}" presName="parTxOnlySpace" presStyleCnt="0"/>
      <dgm:spPr/>
    </dgm:pt>
    <dgm:pt modelId="{41483795-3321-4551-8DDE-902553BB33DD}" type="pres">
      <dgm:prSet presAssocID="{E281CCB3-D764-4B89-8821-18FE4D1539C4}" presName="parTxOnly" presStyleLbl="node1" presStyleIdx="5" presStyleCnt="7">
        <dgm:presLayoutVars>
          <dgm:chMax val="0"/>
          <dgm:chPref val="0"/>
          <dgm:bulletEnabled val="1"/>
        </dgm:presLayoutVars>
      </dgm:prSet>
      <dgm:spPr>
        <a:xfrm>
          <a:off x="991112" y="41933"/>
          <a:ext cx="1101113" cy="440445"/>
        </a:xfrm>
        <a:prstGeom prst="chevron">
          <a:avLst/>
        </a:prstGeom>
      </dgm:spPr>
    </dgm:pt>
    <dgm:pt modelId="{3D3392E2-A0A9-4CBA-A53B-1023BBD40F76}" type="pres">
      <dgm:prSet presAssocID="{C28F5F9D-FB75-4939-93F4-86CAE5FE38BC}" presName="parTxOnlySpace" presStyleCnt="0"/>
      <dgm:spPr/>
    </dgm:pt>
    <dgm:pt modelId="{ABE74FE3-4EBE-4ACE-BF2F-3BA3C4ABC1C2}" type="pres">
      <dgm:prSet presAssocID="{E31CE0FE-8555-4EA0-B022-B10A4EB3CBB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E50130D-D624-4DE1-8F3D-93BBC3E1C6D9}" srcId="{F7EFDF1F-60F3-4F0E-BDC8-B4BC1858B16A}" destId="{E281CCB3-D764-4B89-8821-18FE4D1539C4}" srcOrd="5" destOrd="0" parTransId="{CBFBFC97-F60C-47BC-B4BB-A3F1A9F33588}" sibTransId="{C28F5F9D-FB75-4939-93F4-86CAE5FE38BC}"/>
    <dgm:cxn modelId="{90C4FA16-1482-4845-870E-E65A540865A3}" type="presOf" srcId="{00FE3FE2-BF89-40EC-BA1E-821D41E15932}" destId="{31772C50-5408-4E19-9230-989BA3CC7218}" srcOrd="0" destOrd="0" presId="urn:microsoft.com/office/officeart/2005/8/layout/chevron1"/>
    <dgm:cxn modelId="{29262F33-462B-4C39-B1E9-E50FC05A442B}" type="presOf" srcId="{A50B4A1A-CD47-430C-B6E0-D3459FEFDE00}" destId="{6E24AD05-B70C-49F3-AC36-DDC8752A7B49}" srcOrd="0" destOrd="0" presId="urn:microsoft.com/office/officeart/2005/8/layout/chevron1"/>
    <dgm:cxn modelId="{51331552-8DA5-406A-B0AA-51D4E18F2373}" srcId="{F7EFDF1F-60F3-4F0E-BDC8-B4BC1858B16A}" destId="{7E0F6BBA-31B7-4CCC-9E3B-01DC9B8AAC9D}" srcOrd="2" destOrd="0" parTransId="{A4072BE2-F807-40F3-8024-3F5F41A622A6}" sibTransId="{1620BA45-C971-41C6-9A21-C8DEB5FB89A7}"/>
    <dgm:cxn modelId="{64AE1F7C-94E9-4C90-A49E-BED879056B26}" srcId="{F7EFDF1F-60F3-4F0E-BDC8-B4BC1858B16A}" destId="{A7F559F4-94C8-4829-8AAA-9F649AFCCD02}" srcOrd="3" destOrd="0" parTransId="{C123182C-A890-41F9-AB47-2A09A68080B5}" sibTransId="{AE12405E-F78B-494A-B262-ABE67C6E0C9C}"/>
    <dgm:cxn modelId="{2A78D08A-C597-4BF0-934F-4AC188BBFEBA}" srcId="{F7EFDF1F-60F3-4F0E-BDC8-B4BC1858B16A}" destId="{00FE3FE2-BF89-40EC-BA1E-821D41E15932}" srcOrd="0" destOrd="0" parTransId="{B85795AD-0EDE-4F02-A41E-97CCCBDBCB13}" sibTransId="{948D16EF-C251-43EC-A4A1-61633C803A81}"/>
    <dgm:cxn modelId="{021625B0-B565-4133-BF24-384A4CA0067A}" srcId="{F7EFDF1F-60F3-4F0E-BDC8-B4BC1858B16A}" destId="{E31CE0FE-8555-4EA0-B022-B10A4EB3CBB9}" srcOrd="6" destOrd="0" parTransId="{EF010706-9982-4E7E-85EE-12E72E200720}" sibTransId="{57DC39BF-A36D-45D1-B8C7-2FA2CF794321}"/>
    <dgm:cxn modelId="{4D3AEAB9-AD98-40F9-9CCA-C1A39C2A955E}" srcId="{F7EFDF1F-60F3-4F0E-BDC8-B4BC1858B16A}" destId="{1FD323E0-BA4A-453E-BEA2-972FD8554FD9}" srcOrd="4" destOrd="0" parTransId="{3DEE4519-4628-496C-B8A7-05F43E59EAC1}" sibTransId="{C9D7D122-6FB4-4F9F-905B-A14F84EAB959}"/>
    <dgm:cxn modelId="{42966DC2-837B-4528-8022-607069093570}" srcId="{F7EFDF1F-60F3-4F0E-BDC8-B4BC1858B16A}" destId="{A50B4A1A-CD47-430C-B6E0-D3459FEFDE00}" srcOrd="1" destOrd="0" parTransId="{96D1C488-912F-47AB-AFA2-8E2E5736C965}" sibTransId="{0E79916F-FCEB-4778-9DCB-A610A71772F0}"/>
    <dgm:cxn modelId="{5ED51EC9-39AA-4391-B3C3-25AF910BEBB0}" type="presOf" srcId="{A7F559F4-94C8-4829-8AAA-9F649AFCCD02}" destId="{2D15F8C5-95F8-4021-89F5-71FB935DE90C}" srcOrd="0" destOrd="0" presId="urn:microsoft.com/office/officeart/2005/8/layout/chevron1"/>
    <dgm:cxn modelId="{211791CC-B4E9-4C81-9211-D29165E97A84}" type="presOf" srcId="{E31CE0FE-8555-4EA0-B022-B10A4EB3CBB9}" destId="{ABE74FE3-4EBE-4ACE-BF2F-3BA3C4ABC1C2}" srcOrd="0" destOrd="0" presId="urn:microsoft.com/office/officeart/2005/8/layout/chevron1"/>
    <dgm:cxn modelId="{483C98CE-D7DA-443B-B31D-7AF31369C64C}" type="presOf" srcId="{1FD323E0-BA4A-453E-BEA2-972FD8554FD9}" destId="{2BC50CD4-1C68-45D9-9ABD-06D92CE0FD6E}" srcOrd="0" destOrd="0" presId="urn:microsoft.com/office/officeart/2005/8/layout/chevron1"/>
    <dgm:cxn modelId="{B84757D7-514D-4C1B-A199-4B97E867E482}" type="presOf" srcId="{7E0F6BBA-31B7-4CCC-9E3B-01DC9B8AAC9D}" destId="{7E18EC27-7CDA-4EF1-AA1E-29FA84C689AE}" srcOrd="0" destOrd="0" presId="urn:microsoft.com/office/officeart/2005/8/layout/chevron1"/>
    <dgm:cxn modelId="{3E52C2F0-9DD6-4C8C-849D-7D3E70838DD4}" type="presOf" srcId="{F7EFDF1F-60F3-4F0E-BDC8-B4BC1858B16A}" destId="{A77D88A0-2DD9-4E89-BCA8-EAF9D8A9D4D3}" srcOrd="0" destOrd="0" presId="urn:microsoft.com/office/officeart/2005/8/layout/chevron1"/>
    <dgm:cxn modelId="{AB23D1FC-D7BC-4641-AF42-FD2331EFB711}" type="presOf" srcId="{E281CCB3-D764-4B89-8821-18FE4D1539C4}" destId="{41483795-3321-4551-8DDE-902553BB33DD}" srcOrd="0" destOrd="0" presId="urn:microsoft.com/office/officeart/2005/8/layout/chevron1"/>
    <dgm:cxn modelId="{82F68FE4-BA06-4E8F-9B24-A4F76AE818E4}" type="presParOf" srcId="{A77D88A0-2DD9-4E89-BCA8-EAF9D8A9D4D3}" destId="{31772C50-5408-4E19-9230-989BA3CC7218}" srcOrd="0" destOrd="0" presId="urn:microsoft.com/office/officeart/2005/8/layout/chevron1"/>
    <dgm:cxn modelId="{F8D6674F-0A91-4C65-8AA9-84454F1D6B3A}" type="presParOf" srcId="{A77D88A0-2DD9-4E89-BCA8-EAF9D8A9D4D3}" destId="{BF0C1F82-86F7-489A-A5FC-81122974DDA8}" srcOrd="1" destOrd="0" presId="urn:microsoft.com/office/officeart/2005/8/layout/chevron1"/>
    <dgm:cxn modelId="{9E89D47C-3F9B-46DA-8E0F-F0B9A91EEC8A}" type="presParOf" srcId="{A77D88A0-2DD9-4E89-BCA8-EAF9D8A9D4D3}" destId="{6E24AD05-B70C-49F3-AC36-DDC8752A7B49}" srcOrd="2" destOrd="0" presId="urn:microsoft.com/office/officeart/2005/8/layout/chevron1"/>
    <dgm:cxn modelId="{19FD1D91-9C72-4CFE-88E3-C063D5CC8CFF}" type="presParOf" srcId="{A77D88A0-2DD9-4E89-BCA8-EAF9D8A9D4D3}" destId="{13034917-37DD-4549-961F-19AB22499249}" srcOrd="3" destOrd="0" presId="urn:microsoft.com/office/officeart/2005/8/layout/chevron1"/>
    <dgm:cxn modelId="{05DE79AF-830C-4B91-A69D-B11432000C8F}" type="presParOf" srcId="{A77D88A0-2DD9-4E89-BCA8-EAF9D8A9D4D3}" destId="{7E18EC27-7CDA-4EF1-AA1E-29FA84C689AE}" srcOrd="4" destOrd="0" presId="urn:microsoft.com/office/officeart/2005/8/layout/chevron1"/>
    <dgm:cxn modelId="{BB2BAB2E-B431-4973-BA70-A2F2638D9FC2}" type="presParOf" srcId="{A77D88A0-2DD9-4E89-BCA8-EAF9D8A9D4D3}" destId="{808763DD-9E89-40D6-935F-9AE9FFC546CA}" srcOrd="5" destOrd="0" presId="urn:microsoft.com/office/officeart/2005/8/layout/chevron1"/>
    <dgm:cxn modelId="{08CAA8FC-E852-436F-A2A3-737814A2C24F}" type="presParOf" srcId="{A77D88A0-2DD9-4E89-BCA8-EAF9D8A9D4D3}" destId="{2D15F8C5-95F8-4021-89F5-71FB935DE90C}" srcOrd="6" destOrd="0" presId="urn:microsoft.com/office/officeart/2005/8/layout/chevron1"/>
    <dgm:cxn modelId="{B4940499-8915-4B35-BB4A-0EF536F1E292}" type="presParOf" srcId="{A77D88A0-2DD9-4E89-BCA8-EAF9D8A9D4D3}" destId="{35107086-693F-43E7-9C38-F466BB2C074E}" srcOrd="7" destOrd="0" presId="urn:microsoft.com/office/officeart/2005/8/layout/chevron1"/>
    <dgm:cxn modelId="{6CC78741-6809-47B5-A992-901C755E0C76}" type="presParOf" srcId="{A77D88A0-2DD9-4E89-BCA8-EAF9D8A9D4D3}" destId="{2BC50CD4-1C68-45D9-9ABD-06D92CE0FD6E}" srcOrd="8" destOrd="0" presId="urn:microsoft.com/office/officeart/2005/8/layout/chevron1"/>
    <dgm:cxn modelId="{A11F1AA0-680D-426D-B9A8-E88CD2377525}" type="presParOf" srcId="{A77D88A0-2DD9-4E89-BCA8-EAF9D8A9D4D3}" destId="{795D3D89-7401-407D-ADED-2C78FFBC94C8}" srcOrd="9" destOrd="0" presId="urn:microsoft.com/office/officeart/2005/8/layout/chevron1"/>
    <dgm:cxn modelId="{50BB7AFA-CD15-4A4B-A7A2-184C7F265806}" type="presParOf" srcId="{A77D88A0-2DD9-4E89-BCA8-EAF9D8A9D4D3}" destId="{41483795-3321-4551-8DDE-902553BB33DD}" srcOrd="10" destOrd="0" presId="urn:microsoft.com/office/officeart/2005/8/layout/chevron1"/>
    <dgm:cxn modelId="{BF0932D7-D8BF-4217-8615-9B7DB45966C0}" type="presParOf" srcId="{A77D88A0-2DD9-4E89-BCA8-EAF9D8A9D4D3}" destId="{3D3392E2-A0A9-4CBA-A53B-1023BBD40F76}" srcOrd="11" destOrd="0" presId="urn:microsoft.com/office/officeart/2005/8/layout/chevron1"/>
    <dgm:cxn modelId="{B5856C12-EB9D-4557-9AF7-3C3245FE89D0}" type="presParOf" srcId="{A77D88A0-2DD9-4E89-BCA8-EAF9D8A9D4D3}" destId="{ABE74FE3-4EBE-4ACE-BF2F-3BA3C4ABC1C2}" srcOrd="12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2C50-5408-4E19-9230-989BA3CC7218}">
      <dsp:nvSpPr>
        <dsp:cNvPr id="0" name=""/>
        <dsp:cNvSpPr/>
      </dsp:nvSpPr>
      <dsp:spPr>
        <a:xfrm>
          <a:off x="0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>
        <a:off x="262156" y="0"/>
        <a:ext cx="886523" cy="524312"/>
      </dsp:txXfrm>
    </dsp:sp>
    <dsp:sp modelId="{6E24AD05-B70C-49F3-AC36-DDC8752A7B49}">
      <dsp:nvSpPr>
        <dsp:cNvPr id="0" name=""/>
        <dsp:cNvSpPr/>
      </dsp:nvSpPr>
      <dsp:spPr>
        <a:xfrm>
          <a:off x="1269752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Features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531908" y="0"/>
        <a:ext cx="886523" cy="524312"/>
      </dsp:txXfrm>
    </dsp:sp>
    <dsp:sp modelId="{7E18EC27-7CDA-4EF1-AA1E-29FA84C689AE}">
      <dsp:nvSpPr>
        <dsp:cNvPr id="0" name=""/>
        <dsp:cNvSpPr/>
      </dsp:nvSpPr>
      <dsp:spPr>
        <a:xfrm>
          <a:off x="2539504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Template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1660" y="0"/>
        <a:ext cx="886523" cy="524312"/>
      </dsp:txXfrm>
    </dsp:sp>
    <dsp:sp modelId="{2D15F8C5-95F8-4021-89F5-71FB935DE90C}">
      <dsp:nvSpPr>
        <dsp:cNvPr id="0" name=""/>
        <dsp:cNvSpPr/>
      </dsp:nvSpPr>
      <dsp:spPr>
        <a:xfrm>
          <a:off x="3809257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 </a:t>
          </a:r>
          <a:r>
            <a:rPr lang="fr-FR" sz="12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matching</a:t>
          </a:r>
          <a:endParaRPr lang="fr-FR" sz="1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071413" y="0"/>
        <a:ext cx="886523" cy="524312"/>
      </dsp:txXfrm>
    </dsp:sp>
    <dsp:sp modelId="{2BC50CD4-1C68-45D9-9ABD-06D92CE0FD6E}">
      <dsp:nvSpPr>
        <dsp:cNvPr id="0" name=""/>
        <dsp:cNvSpPr/>
      </dsp:nvSpPr>
      <dsp:spPr>
        <a:xfrm>
          <a:off x="5079009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IA</a:t>
          </a:r>
        </a:p>
      </dsp:txBody>
      <dsp:txXfrm>
        <a:off x="5341165" y="0"/>
        <a:ext cx="886523" cy="524312"/>
      </dsp:txXfrm>
    </dsp:sp>
    <dsp:sp modelId="{41483795-3321-4551-8DDE-902553BB33DD}">
      <dsp:nvSpPr>
        <dsp:cNvPr id="0" name=""/>
        <dsp:cNvSpPr/>
      </dsp:nvSpPr>
      <dsp:spPr>
        <a:xfrm>
          <a:off x="6348761" y="0"/>
          <a:ext cx="1410835" cy="524312"/>
        </a:xfrm>
        <a:prstGeom prst="chevron">
          <a:avLst/>
        </a:prstGeom>
        <a:solidFill>
          <a:srgbClr val="E48312">
            <a:hueOff val="0"/>
            <a:satOff val="0"/>
            <a:lumOff val="0"/>
            <a:alpha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Code</a:t>
          </a:r>
        </a:p>
      </dsp:txBody>
      <dsp:txXfrm>
        <a:off x="6610917" y="0"/>
        <a:ext cx="886523" cy="524312"/>
      </dsp:txXfrm>
    </dsp:sp>
    <dsp:sp modelId="{ABE74FE3-4EBE-4ACE-BF2F-3BA3C4ABC1C2}">
      <dsp:nvSpPr>
        <dsp:cNvPr id="0" name=""/>
        <dsp:cNvSpPr/>
      </dsp:nvSpPr>
      <dsp:spPr>
        <a:xfrm>
          <a:off x="7618514" y="0"/>
          <a:ext cx="1410835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Question</a:t>
          </a:r>
        </a:p>
      </dsp:txBody>
      <dsp:txXfrm>
        <a:off x="7880670" y="0"/>
        <a:ext cx="886523" cy="52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16AFE-0337-410B-9DB5-00A4F1CA5B5A}" type="datetimeFigureOut">
              <a:rPr lang="fr-CH" smtClean="0"/>
              <a:t>05.05.2020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AFA57-41C2-468D-80DC-D07E19AAF0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921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277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174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085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212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895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12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AFA57-41C2-468D-80DC-D07E19AAF01C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00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FindBottles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CH" dirty="0"/>
              <a:t>Julien Linder et Ergün Kiliç</a:t>
            </a:r>
          </a:p>
          <a:p>
            <a:pPr algn="r"/>
            <a:r>
              <a:rPr lang="fr-CH" dirty="0"/>
              <a:t>INF3DLM-a</a:t>
            </a:r>
          </a:p>
        </p:txBody>
      </p:sp>
    </p:spTree>
    <p:extLst>
      <p:ext uri="{BB962C8B-B14F-4D97-AF65-F5344CB8AC3E}">
        <p14:creationId xmlns:p14="http://schemas.microsoft.com/office/powerpoint/2010/main" val="107660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8895" cy="44217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Shape </a:t>
            </a:r>
            <a:r>
              <a:rPr lang="fr-CH" dirty="0" err="1"/>
              <a:t>matching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IA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Features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Templates</a:t>
            </a:r>
            <a:r>
              <a:rPr lang="fr-CH" dirty="0"/>
              <a:t> </a:t>
            </a:r>
            <a:r>
              <a:rPr lang="fr-CH" dirty="0" err="1"/>
              <a:t>matching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641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146240"/>
              </p:ext>
            </p:extLst>
          </p:nvPr>
        </p:nvGraphicFramePr>
        <p:xfrm>
          <a:off x="3162650" y="6333688"/>
          <a:ext cx="9029350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1. Introduction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7F249B-C7B4-4EB8-B0CB-C0FFEB9C7637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208895" cy="44217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4A17241-AEB3-4116-B0E2-09473B9DF62F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/>
              <a:t>Détection de Bouteille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Mauvaise idée de pas avoir été plus spécifique dans le cahier des charges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Type de bouteille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Marque 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Niveau de remplissage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Environnement</a:t>
            </a:r>
          </a:p>
        </p:txBody>
      </p:sp>
    </p:spTree>
    <p:extLst>
      <p:ext uri="{BB962C8B-B14F-4D97-AF65-F5344CB8AC3E}">
        <p14:creationId xmlns:p14="http://schemas.microsoft.com/office/powerpoint/2010/main" val="399570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2. Shape </a:t>
            </a:r>
            <a:r>
              <a:rPr lang="fr-CH" dirty="0" err="1"/>
              <a:t>matching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5143C97-C2A9-4EB8-AF52-4B4BE4372B9F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/>
              <a:t>Filtre pour détection de contour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Canny</a:t>
            </a:r>
            <a:endParaRPr lang="fr-CH" dirty="0"/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Sobel</a:t>
            </a:r>
            <a:endParaRPr lang="fr-CH" dirty="0"/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Prewitt</a:t>
            </a:r>
            <a:endParaRPr lang="fr-CH" dirty="0"/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Laplacian</a:t>
            </a:r>
            <a:r>
              <a:rPr lang="fr-CH" dirty="0"/>
              <a:t> </a:t>
            </a:r>
            <a:r>
              <a:rPr lang="fr-CH" dirty="0" err="1"/>
              <a:t>Filter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Opération morphologique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Dilatation et Erosion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Ouverture et Fermeture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FindContour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MatchShape</a:t>
            </a:r>
            <a:endParaRPr lang="fr-CH" dirty="0"/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HuMoments</a:t>
            </a:r>
            <a:endParaRPr lang="fr-CH" dirty="0"/>
          </a:p>
        </p:txBody>
      </p:sp>
      <p:pic>
        <p:nvPicPr>
          <p:cNvPr id="4" name="Image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766BABEC-1280-465C-84CD-0C55F914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23" y="4173562"/>
            <a:ext cx="5086597" cy="16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8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3. IA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37AF54C-8009-4FE3-9819-74EC4047FA43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/>
              <a:t>Algorithmes de détection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R – CNN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/>
              <a:t>Fast R – CNN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Faster</a:t>
            </a:r>
            <a:r>
              <a:rPr lang="fr-CH" dirty="0"/>
              <a:t> R – CNN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CH" dirty="0" err="1"/>
              <a:t>Yolo</a:t>
            </a:r>
            <a:endParaRPr lang="fr-CH" dirty="0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82400E-4795-4B81-B74A-01D4D6B3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72" y="1998134"/>
            <a:ext cx="5267449" cy="1951302"/>
          </a:xfrm>
          <a:prstGeom prst="rect">
            <a:avLst/>
          </a:prstGeom>
        </p:spPr>
      </p:pic>
      <p:pic>
        <p:nvPicPr>
          <p:cNvPr id="4" name="Image 3" descr="Une image contenant photo, assis, chat&#10;&#10;Description générée automatiquement">
            <a:extLst>
              <a:ext uri="{FF2B5EF4-FFF2-40B4-BE49-F238E27FC236}">
                <a16:creationId xmlns:a16="http://schemas.microsoft.com/office/drawing/2014/main" id="{D057FB34-C4BF-45A2-858F-79B952753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537" y="4304387"/>
            <a:ext cx="4907925" cy="19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0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4. </a:t>
            </a:r>
            <a:r>
              <a:rPr lang="fr-CH" dirty="0" err="1"/>
              <a:t>Features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7B94F8E-29A7-4BFD-BC69-D5891B67C99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208895" cy="44217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ED396CF-937E-4BDF-B5DA-038193CAEE3F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10208895" cy="42693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dirty="0" err="1"/>
              <a:t>Opencv</a:t>
            </a:r>
            <a:r>
              <a:rPr lang="fr-CH" dirty="0"/>
              <a:t> 3.4.2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Opencv_contrib</a:t>
            </a:r>
            <a:r>
              <a:rPr lang="fr-CH" dirty="0"/>
              <a:t> 3.4.2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Plus disponible via </a:t>
            </a:r>
            <a:r>
              <a:rPr lang="fr-CH" dirty="0" err="1"/>
              <a:t>pip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EC29A8-7C7E-4822-ACA3-2DD75103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89" y="4196219"/>
            <a:ext cx="9179584" cy="16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3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5. Template </a:t>
            </a:r>
            <a:r>
              <a:rPr lang="fr-CH" dirty="0" err="1"/>
              <a:t>matching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/>
              <a:t>Template + image</a:t>
            </a:r>
          </a:p>
          <a:p>
            <a:pPr marL="457200" indent="-457200">
              <a:buFont typeface="+mj-lt"/>
              <a:buAutoNum type="arabicPeriod"/>
            </a:pPr>
            <a:r>
              <a:rPr lang="fr-CH"/>
              <a:t>Ratio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ABE59C-893E-494B-BBA8-1A62E382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102" y="2296648"/>
            <a:ext cx="381000" cy="495300"/>
          </a:xfrm>
          <a:prstGeom prst="rect">
            <a:avLst/>
          </a:prstGeom>
        </p:spPr>
      </p:pic>
      <p:pic>
        <p:nvPicPr>
          <p:cNvPr id="8" name="Image 7" descr="Une image contenant sport, jeu, personne, photo&#10;&#10;Description générée automatiquement">
            <a:extLst>
              <a:ext uri="{FF2B5EF4-FFF2-40B4-BE49-F238E27FC236}">
                <a16:creationId xmlns:a16="http://schemas.microsoft.com/office/drawing/2014/main" id="{6934981D-645A-4A61-A96B-DE22A3C1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30" y="3612492"/>
            <a:ext cx="4286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br>
              <a:rPr lang="fr-CH" dirty="0"/>
            </a:br>
            <a:r>
              <a:rPr lang="fr-CH" dirty="0"/>
              <a:t>6. Code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D385AB-DDD7-4099-8451-E0265F68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63264"/>
            <a:ext cx="8214492" cy="33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tabLst>
                <a:tab pos="5287963" algn="l"/>
              </a:tabLst>
            </a:pPr>
            <a:r>
              <a:rPr lang="fr-CH" sz="2400" dirty="0"/>
              <a:t>	</a:t>
            </a:r>
            <a:br>
              <a:rPr lang="fr-CH" dirty="0"/>
            </a:b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Merci de votre attention !</a:t>
            </a:r>
            <a:r>
              <a:rPr lang="fr-CH" dirty="0"/>
              <a:t>	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z="4400" spc="-50" dirty="0"/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fr-CH" sz="4400" spc="-50" dirty="0"/>
              <a:t>Questions ?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Picture 2" descr="http://thumbs.dreamstime.com/t/thank-you-words-written-d-white-people-image-isolated-background-51407930.jpg">
            <a:extLst>
              <a:ext uri="{FF2B5EF4-FFF2-40B4-BE49-F238E27FC236}">
                <a16:creationId xmlns:a16="http://schemas.microsoft.com/office/drawing/2014/main" id="{82BB91BD-035D-4FFA-A5DB-D46AC67C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621561"/>
            <a:ext cx="2773582" cy="20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kality.e-monsite.com/medias/images/bonhomme.loupe.jpg">
            <a:extLst>
              <a:ext uri="{FF2B5EF4-FFF2-40B4-BE49-F238E27FC236}">
                <a16:creationId xmlns:a16="http://schemas.microsoft.com/office/drawing/2014/main" id="{E96854DB-28E8-4BB3-8142-B119DB1A1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2"/>
          <a:stretch/>
        </p:blipFill>
        <p:spPr bwMode="auto">
          <a:xfrm>
            <a:off x="8666265" y="2714413"/>
            <a:ext cx="1828800" cy="19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1334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149</Words>
  <Application>Microsoft Office PowerPoint</Application>
  <PresentationFormat>Grand écran</PresentationFormat>
  <Paragraphs>64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Rétrospective</vt:lpstr>
      <vt:lpstr>FindBottles</vt:lpstr>
      <vt:lpstr>Sommaire</vt:lpstr>
      <vt:lpstr> 1. Introduction </vt:lpstr>
      <vt:lpstr> 2. Shape matching </vt:lpstr>
      <vt:lpstr> 3. IA </vt:lpstr>
      <vt:lpstr> 4. Features </vt:lpstr>
      <vt:lpstr> 5. Template matching </vt:lpstr>
      <vt:lpstr> 6. Code </vt:lpstr>
      <vt:lpstr>  Merci de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Kiliç Ergün</dc:creator>
  <cp:lastModifiedBy>Kiliç Ergün</cp:lastModifiedBy>
  <cp:revision>317</cp:revision>
  <dcterms:created xsi:type="dcterms:W3CDTF">2017-05-26T12:56:31Z</dcterms:created>
  <dcterms:modified xsi:type="dcterms:W3CDTF">2020-05-05T09:21:27Z</dcterms:modified>
</cp:coreProperties>
</file>