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9" r:id="rId4"/>
    <p:sldId id="261" r:id="rId5"/>
    <p:sldId id="260" r:id="rId6"/>
    <p:sldId id="321" r:id="rId7"/>
    <p:sldId id="299" r:id="rId8"/>
    <p:sldId id="322" r:id="rId9"/>
    <p:sldId id="262" r:id="rId10"/>
    <p:sldId id="263" r:id="rId11"/>
    <p:sldId id="264" r:id="rId12"/>
    <p:sldId id="300" r:id="rId13"/>
    <p:sldId id="324" r:id="rId14"/>
    <p:sldId id="306" r:id="rId15"/>
    <p:sldId id="307" r:id="rId16"/>
    <p:sldId id="304" r:id="rId17"/>
    <p:sldId id="309" r:id="rId18"/>
    <p:sldId id="323" r:id="rId19"/>
    <p:sldId id="308" r:id="rId20"/>
    <p:sldId id="266" r:id="rId21"/>
    <p:sldId id="267" r:id="rId22"/>
    <p:sldId id="313" r:id="rId23"/>
    <p:sldId id="314" r:id="rId24"/>
    <p:sldId id="268" r:id="rId25"/>
    <p:sldId id="269" r:id="rId26"/>
    <p:sldId id="303" r:id="rId27"/>
    <p:sldId id="315" r:id="rId28"/>
    <p:sldId id="270" r:id="rId29"/>
    <p:sldId id="258" r:id="rId30"/>
    <p:sldId id="320" r:id="rId31"/>
    <p:sldId id="326" r:id="rId32"/>
    <p:sldId id="317" r:id="rId33"/>
    <p:sldId id="265" r:id="rId34"/>
    <p:sldId id="272" r:id="rId35"/>
  </p:sldIdLst>
  <p:sldSz cx="9144000" cy="5143500" type="screen16x9"/>
  <p:notesSz cx="6858000" cy="9144000"/>
  <p:embeddedFontLst>
    <p:embeddedFont>
      <p:font typeface="Dosis" pitchFamily="2" charset="0"/>
      <p:regular r:id="rId37"/>
      <p:bold r:id="rId38"/>
    </p:embeddedFont>
    <p:embeddedFont>
      <p:font typeface="Montserrat" panose="00000500000000000000" pitchFamily="2" charset="0"/>
      <p:regular r:id="rId39"/>
      <p:bold r:id="rId40"/>
      <p:italic r:id="rId41"/>
      <p:boldItalic r:id="rId42"/>
    </p:embeddedFont>
    <p:embeddedFont>
      <p:font typeface="Space Grotesk" panose="020B0604020202020204" charset="0"/>
      <p:regular r:id="rId43"/>
      <p:bold r:id="rId44"/>
    </p:embeddedFont>
    <p:embeddedFont>
      <p:font typeface="Space Grotesk Light" panose="020B0604020202020204" charset="0"/>
      <p:regular r:id="rId45"/>
      <p:bold r:id="rId46"/>
    </p:embeddedFont>
    <p:embeddedFont>
      <p:font typeface="Space Grotesk Medium" panose="020B0604020202020204" charset="0"/>
      <p:regular r:id="rId47"/>
      <p:bold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1" roundtripDataSignature="AMtx7mjdhnSw0mXkQg9u0bc1nEdsQBft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272DF2-5866-4BD9-90D9-472611E76D45}">
  <a:tblStyle styleId="{40272DF2-5866-4BD9-90D9-472611E76D4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7" Type="http://schemas.openxmlformats.org/officeDocument/2006/relationships/slide" Target="slides/slide6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9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8" Type="http://schemas.openxmlformats.org/officeDocument/2006/relationships/slide" Target="slides/slide7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9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7" name="Google Shape;22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8" name="Google Shape;222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8" name="Google Shape;231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87561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0" name="Google Shape;233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Google Shape;23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6" name="Google Shape;23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4">
          <a:extLst>
            <a:ext uri="{FF2B5EF4-FFF2-40B4-BE49-F238E27FC236}">
              <a16:creationId xmlns:a16="http://schemas.microsoft.com/office/drawing/2014/main" id="{659768C2-B6B5-CCD6-5C7A-4CDA99DBE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Google Shape;2335;p12:notes">
            <a:extLst>
              <a:ext uri="{FF2B5EF4-FFF2-40B4-BE49-F238E27FC236}">
                <a16:creationId xmlns:a16="http://schemas.microsoft.com/office/drawing/2014/main" id="{DF97D53D-72E6-4FD6-9BBC-E2561FCC15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6" name="Google Shape;2336;p12:notes">
            <a:extLst>
              <a:ext uri="{FF2B5EF4-FFF2-40B4-BE49-F238E27FC236}">
                <a16:creationId xmlns:a16="http://schemas.microsoft.com/office/drawing/2014/main" id="{94D3CF6C-7B37-C0F5-984D-2264C6B2D6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3060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Google Shape;234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2" name="Google Shape;234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Google Shape;23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8" name="Google Shape;23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6">
          <a:extLst>
            <a:ext uri="{FF2B5EF4-FFF2-40B4-BE49-F238E27FC236}">
              <a16:creationId xmlns:a16="http://schemas.microsoft.com/office/drawing/2014/main" id="{B7E80639-828E-0098-D5A2-A97839267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Google Shape;2347;p14:notes">
            <a:extLst>
              <a:ext uri="{FF2B5EF4-FFF2-40B4-BE49-F238E27FC236}">
                <a16:creationId xmlns:a16="http://schemas.microsoft.com/office/drawing/2014/main" id="{5FB2C70B-0D6D-076B-D16E-E9B69114FE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8" name="Google Shape;2348;p14:notes">
            <a:extLst>
              <a:ext uri="{FF2B5EF4-FFF2-40B4-BE49-F238E27FC236}">
                <a16:creationId xmlns:a16="http://schemas.microsoft.com/office/drawing/2014/main" id="{D245CED1-A92B-EC0D-F072-EFF06E6181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1642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6">
          <a:extLst>
            <a:ext uri="{FF2B5EF4-FFF2-40B4-BE49-F238E27FC236}">
              <a16:creationId xmlns:a16="http://schemas.microsoft.com/office/drawing/2014/main" id="{2E6D845C-BF10-6EED-8D6C-FE84BB92C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Google Shape;2347;p14:notes">
            <a:extLst>
              <a:ext uri="{FF2B5EF4-FFF2-40B4-BE49-F238E27FC236}">
                <a16:creationId xmlns:a16="http://schemas.microsoft.com/office/drawing/2014/main" id="{320714E4-EC3F-F79D-EB5C-BEF07438B2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8" name="Google Shape;2348;p14:notes">
            <a:extLst>
              <a:ext uri="{FF2B5EF4-FFF2-40B4-BE49-F238E27FC236}">
                <a16:creationId xmlns:a16="http://schemas.microsoft.com/office/drawing/2014/main" id="{825BAF79-EE18-D9CA-E57F-DED1A8BC8F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6384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4" name="Google Shape;235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4" name="Google Shape;223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0" name="Google Shape;225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1" name="Google Shape;22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7">
          <a:extLst>
            <a:ext uri="{FF2B5EF4-FFF2-40B4-BE49-F238E27FC236}">
              <a16:creationId xmlns:a16="http://schemas.microsoft.com/office/drawing/2014/main" id="{011DBECA-B614-C61F-36FB-73D090631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p26:notes">
            <a:extLst>
              <a:ext uri="{FF2B5EF4-FFF2-40B4-BE49-F238E27FC236}">
                <a16:creationId xmlns:a16="http://schemas.microsoft.com/office/drawing/2014/main" id="{B3DA773D-A64F-0741-8A10-23B87859AD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9" name="Google Shape;2529;p26:notes">
            <a:extLst>
              <a:ext uri="{FF2B5EF4-FFF2-40B4-BE49-F238E27FC236}">
                <a16:creationId xmlns:a16="http://schemas.microsoft.com/office/drawing/2014/main" id="{59FE2B37-8635-A2DF-192C-9BB5A3FCFF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03347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7">
          <a:extLst>
            <a:ext uri="{FF2B5EF4-FFF2-40B4-BE49-F238E27FC236}">
              <a16:creationId xmlns:a16="http://schemas.microsoft.com/office/drawing/2014/main" id="{8592747A-4EDA-B9F8-F30B-9870E09DA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p26:notes">
            <a:extLst>
              <a:ext uri="{FF2B5EF4-FFF2-40B4-BE49-F238E27FC236}">
                <a16:creationId xmlns:a16="http://schemas.microsoft.com/office/drawing/2014/main" id="{E6F34CF7-A3D7-282F-8991-72EC545430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9" name="Google Shape;2529;p26:notes">
            <a:extLst>
              <a:ext uri="{FF2B5EF4-FFF2-40B4-BE49-F238E27FC236}">
                <a16:creationId xmlns:a16="http://schemas.microsoft.com/office/drawing/2014/main" id="{56A06781-1F34-4FAE-B52E-DB4A34DEFA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3684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4">
          <a:extLst>
            <a:ext uri="{FF2B5EF4-FFF2-40B4-BE49-F238E27FC236}">
              <a16:creationId xmlns:a16="http://schemas.microsoft.com/office/drawing/2014/main" id="{9E615BE9-655D-2BCF-E5FC-41D509225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" name="Google Shape;2365;p17:notes">
            <a:extLst>
              <a:ext uri="{FF2B5EF4-FFF2-40B4-BE49-F238E27FC236}">
                <a16:creationId xmlns:a16="http://schemas.microsoft.com/office/drawing/2014/main" id="{F1F18EA8-5F08-0BA6-D9ED-CB995EC117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6" name="Google Shape;2366;p17:notes">
            <a:extLst>
              <a:ext uri="{FF2B5EF4-FFF2-40B4-BE49-F238E27FC236}">
                <a16:creationId xmlns:a16="http://schemas.microsoft.com/office/drawing/2014/main" id="{D3A29436-70DB-CC64-2392-90E0CCB540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09972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4" name="Google Shape;232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" name="Google Shape;236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6" name="Google Shape;236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Google Shape;22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7" name="Google Shape;22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Google Shape;226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9" name="Google Shape;22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2" name="Google Shape;22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3" name="Google Shape;22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1">
          <a:extLst>
            <a:ext uri="{FF2B5EF4-FFF2-40B4-BE49-F238E27FC236}">
              <a16:creationId xmlns:a16="http://schemas.microsoft.com/office/drawing/2014/main" id="{39A1F817-E00F-BEC5-7C74-5FEA189A8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2" name="Google Shape;2262;p5:notes">
            <a:extLst>
              <a:ext uri="{FF2B5EF4-FFF2-40B4-BE49-F238E27FC236}">
                <a16:creationId xmlns:a16="http://schemas.microsoft.com/office/drawing/2014/main" id="{84CE7C37-B1F9-4E6E-C355-850EF40F36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3" name="Google Shape;2263;p5:notes">
            <a:extLst>
              <a:ext uri="{FF2B5EF4-FFF2-40B4-BE49-F238E27FC236}">
                <a16:creationId xmlns:a16="http://schemas.microsoft.com/office/drawing/2014/main" id="{3C376166-E499-73E4-1AF6-7EF431F49B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0990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7">
          <a:extLst>
            <a:ext uri="{FF2B5EF4-FFF2-40B4-BE49-F238E27FC236}">
              <a16:creationId xmlns:a16="http://schemas.microsoft.com/office/drawing/2014/main" id="{7BE8CF70-E272-C22B-A67F-818CC69A5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8" name="Google Shape;2268;p6:notes">
            <a:extLst>
              <a:ext uri="{FF2B5EF4-FFF2-40B4-BE49-F238E27FC236}">
                <a16:creationId xmlns:a16="http://schemas.microsoft.com/office/drawing/2014/main" id="{377704ED-A188-A6F3-EBF4-6FB19791C4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9" name="Google Shape;2269;p6:notes">
            <a:extLst>
              <a:ext uri="{FF2B5EF4-FFF2-40B4-BE49-F238E27FC236}">
                <a16:creationId xmlns:a16="http://schemas.microsoft.com/office/drawing/2014/main" id="{71C04481-ABFC-F516-56A8-49935A0E53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0754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5" name="Google Shape;227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" name="Google Shape;22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2" name="Google Shape;229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3"/>
          <p:cNvSpPr txBox="1">
            <a:spLocks noGrp="1"/>
          </p:cNvSpPr>
          <p:nvPr>
            <p:ph type="ctrTitle"/>
          </p:nvPr>
        </p:nvSpPr>
        <p:spPr>
          <a:xfrm>
            <a:off x="682500" y="614500"/>
            <a:ext cx="5200800" cy="30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43"/>
          <p:cNvSpPr txBox="1">
            <a:spLocks noGrp="1"/>
          </p:cNvSpPr>
          <p:nvPr>
            <p:ph type="subTitle" idx="1"/>
          </p:nvPr>
        </p:nvSpPr>
        <p:spPr>
          <a:xfrm>
            <a:off x="682500" y="3886250"/>
            <a:ext cx="3808500" cy="4422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43"/>
          <p:cNvSpPr/>
          <p:nvPr/>
        </p:nvSpPr>
        <p:spPr>
          <a:xfrm>
            <a:off x="5993880" y="914866"/>
            <a:ext cx="823936" cy="823879"/>
          </a:xfrm>
          <a:custGeom>
            <a:avLst/>
            <a:gdLst/>
            <a:ahLst/>
            <a:cxnLst/>
            <a:rect l="l" t="t" r="r" b="b"/>
            <a:pathLst>
              <a:path w="14462" h="14461" extrusionOk="0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43"/>
          <p:cNvSpPr/>
          <p:nvPr/>
        </p:nvSpPr>
        <p:spPr>
          <a:xfrm>
            <a:off x="7667336" y="2762105"/>
            <a:ext cx="849376" cy="851911"/>
          </a:xfrm>
          <a:custGeom>
            <a:avLst/>
            <a:gdLst/>
            <a:ahLst/>
            <a:cxnLst/>
            <a:rect l="l" t="t" r="r" b="b"/>
            <a:pathLst>
              <a:path w="6031" h="6049" extrusionOk="0">
                <a:moveTo>
                  <a:pt x="3015" y="0"/>
                </a:moveTo>
                <a:lnTo>
                  <a:pt x="0" y="3034"/>
                </a:lnTo>
                <a:lnTo>
                  <a:pt x="3015" y="6049"/>
                </a:lnTo>
                <a:lnTo>
                  <a:pt x="6030" y="3034"/>
                </a:lnTo>
                <a:lnTo>
                  <a:pt x="3015" y="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00FF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43"/>
          <p:cNvSpPr/>
          <p:nvPr/>
        </p:nvSpPr>
        <p:spPr>
          <a:xfrm>
            <a:off x="6928114" y="1582609"/>
            <a:ext cx="912329" cy="912329"/>
          </a:xfrm>
          <a:custGeom>
            <a:avLst/>
            <a:gdLst/>
            <a:ahLst/>
            <a:cxnLst/>
            <a:rect l="l" t="t" r="r" b="b"/>
            <a:pathLst>
              <a:path w="6478" h="6478" extrusionOk="0">
                <a:moveTo>
                  <a:pt x="447" y="3239"/>
                </a:moveTo>
                <a:lnTo>
                  <a:pt x="3239" y="6031"/>
                </a:lnTo>
                <a:lnTo>
                  <a:pt x="6031" y="3239"/>
                </a:lnTo>
                <a:lnTo>
                  <a:pt x="3239" y="429"/>
                </a:lnTo>
                <a:close/>
                <a:moveTo>
                  <a:pt x="3239" y="6477"/>
                </a:moveTo>
                <a:lnTo>
                  <a:pt x="1" y="3239"/>
                </a:lnTo>
                <a:lnTo>
                  <a:pt x="3239" y="1"/>
                </a:lnTo>
                <a:lnTo>
                  <a:pt x="6477" y="3239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3"/>
          <p:cNvSpPr/>
          <p:nvPr/>
        </p:nvSpPr>
        <p:spPr>
          <a:xfrm>
            <a:off x="7795777" y="2890545"/>
            <a:ext cx="592493" cy="595169"/>
          </a:xfrm>
          <a:custGeom>
            <a:avLst/>
            <a:gdLst/>
            <a:ahLst/>
            <a:cxnLst/>
            <a:rect l="l" t="t" r="r" b="b"/>
            <a:pathLst>
              <a:path w="4207" h="4226" extrusionOk="0">
                <a:moveTo>
                  <a:pt x="428" y="2122"/>
                </a:moveTo>
                <a:lnTo>
                  <a:pt x="2103" y="3778"/>
                </a:lnTo>
                <a:lnTo>
                  <a:pt x="3778" y="2122"/>
                </a:lnTo>
                <a:lnTo>
                  <a:pt x="2103" y="447"/>
                </a:lnTo>
                <a:close/>
                <a:moveTo>
                  <a:pt x="2103" y="4225"/>
                </a:moveTo>
                <a:lnTo>
                  <a:pt x="0" y="2122"/>
                </a:lnTo>
                <a:lnTo>
                  <a:pt x="2103" y="0"/>
                </a:lnTo>
                <a:lnTo>
                  <a:pt x="4206" y="2122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351C75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43"/>
          <p:cNvSpPr/>
          <p:nvPr/>
        </p:nvSpPr>
        <p:spPr>
          <a:xfrm>
            <a:off x="7109071" y="2397768"/>
            <a:ext cx="2676" cy="91824"/>
          </a:xfrm>
          <a:custGeom>
            <a:avLst/>
            <a:gdLst/>
            <a:ahLst/>
            <a:cxnLst/>
            <a:rect l="l" t="t" r="r" b="b"/>
            <a:pathLst>
              <a:path w="19" h="652" extrusionOk="0">
                <a:moveTo>
                  <a:pt x="19" y="1"/>
                </a:moveTo>
                <a:lnTo>
                  <a:pt x="0" y="19"/>
                </a:lnTo>
                <a:lnTo>
                  <a:pt x="0" y="633"/>
                </a:lnTo>
                <a:lnTo>
                  <a:pt x="19" y="652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43"/>
          <p:cNvSpPr/>
          <p:nvPr/>
        </p:nvSpPr>
        <p:spPr>
          <a:xfrm>
            <a:off x="7111606" y="2395092"/>
            <a:ext cx="2817" cy="97176"/>
          </a:xfrm>
          <a:custGeom>
            <a:avLst/>
            <a:gdLst/>
            <a:ahLst/>
            <a:cxnLst/>
            <a:rect l="l" t="t" r="r" b="b"/>
            <a:pathLst>
              <a:path w="20" h="690" extrusionOk="0">
                <a:moveTo>
                  <a:pt x="19" y="1"/>
                </a:moveTo>
                <a:lnTo>
                  <a:pt x="1" y="20"/>
                </a:lnTo>
                <a:lnTo>
                  <a:pt x="1" y="671"/>
                </a:lnTo>
                <a:lnTo>
                  <a:pt x="19" y="690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3"/>
          <p:cNvSpPr/>
          <p:nvPr/>
        </p:nvSpPr>
        <p:spPr>
          <a:xfrm>
            <a:off x="7114282" y="2392557"/>
            <a:ext cx="2676" cy="102387"/>
          </a:xfrm>
          <a:custGeom>
            <a:avLst/>
            <a:gdLst/>
            <a:ahLst/>
            <a:cxnLst/>
            <a:rect l="l" t="t" r="r" b="b"/>
            <a:pathLst>
              <a:path w="19" h="727" extrusionOk="0">
                <a:moveTo>
                  <a:pt x="19" y="0"/>
                </a:moveTo>
                <a:lnTo>
                  <a:pt x="0" y="19"/>
                </a:lnTo>
                <a:lnTo>
                  <a:pt x="0" y="708"/>
                </a:lnTo>
                <a:lnTo>
                  <a:pt x="19" y="726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3"/>
          <p:cNvSpPr/>
          <p:nvPr/>
        </p:nvSpPr>
        <p:spPr>
          <a:xfrm>
            <a:off x="7116817" y="2387346"/>
            <a:ext cx="2817" cy="110133"/>
          </a:xfrm>
          <a:custGeom>
            <a:avLst/>
            <a:gdLst/>
            <a:ahLst/>
            <a:cxnLst/>
            <a:rect l="l" t="t" r="r" b="b"/>
            <a:pathLst>
              <a:path w="20" h="782" extrusionOk="0">
                <a:moveTo>
                  <a:pt x="20" y="0"/>
                </a:moveTo>
                <a:lnTo>
                  <a:pt x="1" y="37"/>
                </a:lnTo>
                <a:lnTo>
                  <a:pt x="1" y="763"/>
                </a:lnTo>
                <a:lnTo>
                  <a:pt x="20" y="782"/>
                </a:lnTo>
                <a:lnTo>
                  <a:pt x="2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3"/>
          <p:cNvSpPr/>
          <p:nvPr/>
        </p:nvSpPr>
        <p:spPr>
          <a:xfrm>
            <a:off x="7119493" y="2384671"/>
            <a:ext cx="2817" cy="118020"/>
          </a:xfrm>
          <a:custGeom>
            <a:avLst/>
            <a:gdLst/>
            <a:ahLst/>
            <a:cxnLst/>
            <a:rect l="l" t="t" r="r" b="b"/>
            <a:pathLst>
              <a:path w="20" h="838" extrusionOk="0">
                <a:moveTo>
                  <a:pt x="19" y="1"/>
                </a:moveTo>
                <a:lnTo>
                  <a:pt x="1" y="19"/>
                </a:lnTo>
                <a:lnTo>
                  <a:pt x="1" y="801"/>
                </a:lnTo>
                <a:lnTo>
                  <a:pt x="19" y="838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3"/>
          <p:cNvSpPr/>
          <p:nvPr/>
        </p:nvSpPr>
        <p:spPr>
          <a:xfrm>
            <a:off x="7127379" y="2379460"/>
            <a:ext cx="2676" cy="128582"/>
          </a:xfrm>
          <a:custGeom>
            <a:avLst/>
            <a:gdLst/>
            <a:ahLst/>
            <a:cxnLst/>
            <a:rect l="l" t="t" r="r" b="b"/>
            <a:pathLst>
              <a:path w="19" h="913" extrusionOk="0">
                <a:moveTo>
                  <a:pt x="19" y="0"/>
                </a:moveTo>
                <a:lnTo>
                  <a:pt x="0" y="19"/>
                </a:lnTo>
                <a:lnTo>
                  <a:pt x="0" y="894"/>
                </a:lnTo>
                <a:lnTo>
                  <a:pt x="19" y="912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3"/>
          <p:cNvSpPr/>
          <p:nvPr/>
        </p:nvSpPr>
        <p:spPr>
          <a:xfrm>
            <a:off x="7129914" y="2376784"/>
            <a:ext cx="2817" cy="133793"/>
          </a:xfrm>
          <a:custGeom>
            <a:avLst/>
            <a:gdLst/>
            <a:ahLst/>
            <a:cxnLst/>
            <a:rect l="l" t="t" r="r" b="b"/>
            <a:pathLst>
              <a:path w="20" h="950" extrusionOk="0">
                <a:moveTo>
                  <a:pt x="20" y="1"/>
                </a:moveTo>
                <a:lnTo>
                  <a:pt x="1" y="19"/>
                </a:lnTo>
                <a:lnTo>
                  <a:pt x="1" y="931"/>
                </a:lnTo>
                <a:lnTo>
                  <a:pt x="20" y="950"/>
                </a:lnTo>
                <a:lnTo>
                  <a:pt x="2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3"/>
          <p:cNvSpPr/>
          <p:nvPr/>
        </p:nvSpPr>
        <p:spPr>
          <a:xfrm>
            <a:off x="7132590" y="2374249"/>
            <a:ext cx="2817" cy="139004"/>
          </a:xfrm>
          <a:custGeom>
            <a:avLst/>
            <a:gdLst/>
            <a:ahLst/>
            <a:cxnLst/>
            <a:rect l="l" t="t" r="r" b="b"/>
            <a:pathLst>
              <a:path w="20" h="987" extrusionOk="0">
                <a:moveTo>
                  <a:pt x="19" y="0"/>
                </a:moveTo>
                <a:lnTo>
                  <a:pt x="1" y="19"/>
                </a:lnTo>
                <a:lnTo>
                  <a:pt x="1" y="968"/>
                </a:lnTo>
                <a:lnTo>
                  <a:pt x="19" y="986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3"/>
          <p:cNvSpPr/>
          <p:nvPr/>
        </p:nvSpPr>
        <p:spPr>
          <a:xfrm>
            <a:off x="7135266" y="2368897"/>
            <a:ext cx="2676" cy="147032"/>
          </a:xfrm>
          <a:custGeom>
            <a:avLst/>
            <a:gdLst/>
            <a:ahLst/>
            <a:cxnLst/>
            <a:rect l="l" t="t" r="r" b="b"/>
            <a:pathLst>
              <a:path w="19" h="1044" extrusionOk="0">
                <a:moveTo>
                  <a:pt x="19" y="1"/>
                </a:moveTo>
                <a:lnTo>
                  <a:pt x="0" y="38"/>
                </a:lnTo>
                <a:lnTo>
                  <a:pt x="0" y="1024"/>
                </a:lnTo>
                <a:lnTo>
                  <a:pt x="19" y="1043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3"/>
          <p:cNvSpPr/>
          <p:nvPr/>
        </p:nvSpPr>
        <p:spPr>
          <a:xfrm>
            <a:off x="7137801" y="2366362"/>
            <a:ext cx="2817" cy="154778"/>
          </a:xfrm>
          <a:custGeom>
            <a:avLst/>
            <a:gdLst/>
            <a:ahLst/>
            <a:cxnLst/>
            <a:rect l="l" t="t" r="r" b="b"/>
            <a:pathLst>
              <a:path w="20" h="1099" extrusionOk="0">
                <a:moveTo>
                  <a:pt x="19" y="0"/>
                </a:moveTo>
                <a:lnTo>
                  <a:pt x="1" y="19"/>
                </a:lnTo>
                <a:lnTo>
                  <a:pt x="1" y="1061"/>
                </a:lnTo>
                <a:lnTo>
                  <a:pt x="19" y="1098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3"/>
          <p:cNvSpPr/>
          <p:nvPr/>
        </p:nvSpPr>
        <p:spPr>
          <a:xfrm>
            <a:off x="7140477" y="2363686"/>
            <a:ext cx="5352" cy="159989"/>
          </a:xfrm>
          <a:custGeom>
            <a:avLst/>
            <a:gdLst/>
            <a:ahLst/>
            <a:cxnLst/>
            <a:rect l="l" t="t" r="r" b="b"/>
            <a:pathLst>
              <a:path w="38" h="1136" extrusionOk="0">
                <a:moveTo>
                  <a:pt x="38" y="1"/>
                </a:moveTo>
                <a:lnTo>
                  <a:pt x="0" y="19"/>
                </a:lnTo>
                <a:lnTo>
                  <a:pt x="0" y="1117"/>
                </a:lnTo>
                <a:lnTo>
                  <a:pt x="38" y="1136"/>
                </a:lnTo>
                <a:lnTo>
                  <a:pt x="38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43"/>
          <p:cNvSpPr/>
          <p:nvPr/>
        </p:nvSpPr>
        <p:spPr>
          <a:xfrm>
            <a:off x="7145688" y="2361151"/>
            <a:ext cx="2817" cy="165199"/>
          </a:xfrm>
          <a:custGeom>
            <a:avLst/>
            <a:gdLst/>
            <a:ahLst/>
            <a:cxnLst/>
            <a:rect l="l" t="t" r="r" b="b"/>
            <a:pathLst>
              <a:path w="20" h="1173" extrusionOk="0">
                <a:moveTo>
                  <a:pt x="19" y="0"/>
                </a:moveTo>
                <a:lnTo>
                  <a:pt x="1" y="19"/>
                </a:lnTo>
                <a:lnTo>
                  <a:pt x="1" y="1154"/>
                </a:lnTo>
                <a:lnTo>
                  <a:pt x="19" y="1173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3"/>
          <p:cNvSpPr/>
          <p:nvPr/>
        </p:nvSpPr>
        <p:spPr>
          <a:xfrm>
            <a:off x="7148364" y="2358475"/>
            <a:ext cx="2676" cy="170551"/>
          </a:xfrm>
          <a:custGeom>
            <a:avLst/>
            <a:gdLst/>
            <a:ahLst/>
            <a:cxnLst/>
            <a:rect l="l" t="t" r="r" b="b"/>
            <a:pathLst>
              <a:path w="19" h="1211" extrusionOk="0">
                <a:moveTo>
                  <a:pt x="19" y="0"/>
                </a:moveTo>
                <a:lnTo>
                  <a:pt x="0" y="19"/>
                </a:lnTo>
                <a:lnTo>
                  <a:pt x="0" y="1192"/>
                </a:lnTo>
                <a:lnTo>
                  <a:pt x="19" y="1210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3"/>
          <p:cNvSpPr/>
          <p:nvPr/>
        </p:nvSpPr>
        <p:spPr>
          <a:xfrm>
            <a:off x="7150899" y="2355800"/>
            <a:ext cx="2817" cy="175762"/>
          </a:xfrm>
          <a:custGeom>
            <a:avLst/>
            <a:gdLst/>
            <a:ahLst/>
            <a:cxnLst/>
            <a:rect l="l" t="t" r="r" b="b"/>
            <a:pathLst>
              <a:path w="20" h="1248" extrusionOk="0">
                <a:moveTo>
                  <a:pt x="19" y="1"/>
                </a:moveTo>
                <a:lnTo>
                  <a:pt x="1" y="19"/>
                </a:lnTo>
                <a:lnTo>
                  <a:pt x="1" y="1229"/>
                </a:lnTo>
                <a:lnTo>
                  <a:pt x="19" y="1248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3"/>
          <p:cNvSpPr/>
          <p:nvPr/>
        </p:nvSpPr>
        <p:spPr>
          <a:xfrm>
            <a:off x="7153574" y="2350589"/>
            <a:ext cx="2817" cy="183649"/>
          </a:xfrm>
          <a:custGeom>
            <a:avLst/>
            <a:gdLst/>
            <a:ahLst/>
            <a:cxnLst/>
            <a:rect l="l" t="t" r="r" b="b"/>
            <a:pathLst>
              <a:path w="20" h="1304" extrusionOk="0">
                <a:moveTo>
                  <a:pt x="19" y="1"/>
                </a:moveTo>
                <a:lnTo>
                  <a:pt x="0" y="38"/>
                </a:lnTo>
                <a:lnTo>
                  <a:pt x="0" y="1285"/>
                </a:lnTo>
                <a:lnTo>
                  <a:pt x="19" y="1303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3"/>
          <p:cNvSpPr/>
          <p:nvPr/>
        </p:nvSpPr>
        <p:spPr>
          <a:xfrm>
            <a:off x="7156250" y="2347913"/>
            <a:ext cx="2676" cy="191536"/>
          </a:xfrm>
          <a:custGeom>
            <a:avLst/>
            <a:gdLst/>
            <a:ahLst/>
            <a:cxnLst/>
            <a:rect l="l" t="t" r="r" b="b"/>
            <a:pathLst>
              <a:path w="19" h="1360" extrusionOk="0">
                <a:moveTo>
                  <a:pt x="19" y="1"/>
                </a:moveTo>
                <a:lnTo>
                  <a:pt x="0" y="20"/>
                </a:lnTo>
                <a:lnTo>
                  <a:pt x="0" y="1322"/>
                </a:lnTo>
                <a:lnTo>
                  <a:pt x="19" y="1360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3"/>
          <p:cNvSpPr/>
          <p:nvPr/>
        </p:nvSpPr>
        <p:spPr>
          <a:xfrm>
            <a:off x="7158785" y="2345378"/>
            <a:ext cx="5352" cy="196746"/>
          </a:xfrm>
          <a:custGeom>
            <a:avLst/>
            <a:gdLst/>
            <a:ahLst/>
            <a:cxnLst/>
            <a:rect l="l" t="t" r="r" b="b"/>
            <a:pathLst>
              <a:path w="38" h="1397" extrusionOk="0">
                <a:moveTo>
                  <a:pt x="38" y="0"/>
                </a:moveTo>
                <a:lnTo>
                  <a:pt x="1" y="19"/>
                </a:lnTo>
                <a:lnTo>
                  <a:pt x="1" y="1378"/>
                </a:lnTo>
                <a:lnTo>
                  <a:pt x="38" y="1396"/>
                </a:lnTo>
                <a:lnTo>
                  <a:pt x="38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3"/>
          <p:cNvSpPr/>
          <p:nvPr/>
        </p:nvSpPr>
        <p:spPr>
          <a:xfrm>
            <a:off x="7163996" y="2342702"/>
            <a:ext cx="2817" cy="201957"/>
          </a:xfrm>
          <a:custGeom>
            <a:avLst/>
            <a:gdLst/>
            <a:ahLst/>
            <a:cxnLst/>
            <a:rect l="l" t="t" r="r" b="b"/>
            <a:pathLst>
              <a:path w="20" h="1434" extrusionOk="0">
                <a:moveTo>
                  <a:pt x="20" y="1"/>
                </a:moveTo>
                <a:lnTo>
                  <a:pt x="1" y="19"/>
                </a:lnTo>
                <a:lnTo>
                  <a:pt x="1" y="1415"/>
                </a:lnTo>
                <a:lnTo>
                  <a:pt x="20" y="1434"/>
                </a:lnTo>
                <a:lnTo>
                  <a:pt x="2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3"/>
          <p:cNvSpPr/>
          <p:nvPr/>
        </p:nvSpPr>
        <p:spPr>
          <a:xfrm>
            <a:off x="7166672" y="2340167"/>
            <a:ext cx="2817" cy="207168"/>
          </a:xfrm>
          <a:custGeom>
            <a:avLst/>
            <a:gdLst/>
            <a:ahLst/>
            <a:cxnLst/>
            <a:rect l="l" t="t" r="r" b="b"/>
            <a:pathLst>
              <a:path w="20" h="1471" extrusionOk="0">
                <a:moveTo>
                  <a:pt x="19" y="0"/>
                </a:moveTo>
                <a:lnTo>
                  <a:pt x="1" y="19"/>
                </a:lnTo>
                <a:lnTo>
                  <a:pt x="1" y="1452"/>
                </a:lnTo>
                <a:lnTo>
                  <a:pt x="19" y="1470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3"/>
          <p:cNvSpPr/>
          <p:nvPr/>
        </p:nvSpPr>
        <p:spPr>
          <a:xfrm>
            <a:off x="7169348" y="2337491"/>
            <a:ext cx="2676" cy="212379"/>
          </a:xfrm>
          <a:custGeom>
            <a:avLst/>
            <a:gdLst/>
            <a:ahLst/>
            <a:cxnLst/>
            <a:rect l="l" t="t" r="r" b="b"/>
            <a:pathLst>
              <a:path w="19" h="1508" extrusionOk="0">
                <a:moveTo>
                  <a:pt x="19" y="1"/>
                </a:moveTo>
                <a:lnTo>
                  <a:pt x="0" y="19"/>
                </a:lnTo>
                <a:lnTo>
                  <a:pt x="0" y="1489"/>
                </a:lnTo>
                <a:lnTo>
                  <a:pt x="19" y="1508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3"/>
          <p:cNvSpPr/>
          <p:nvPr/>
        </p:nvSpPr>
        <p:spPr>
          <a:xfrm>
            <a:off x="7171883" y="2332280"/>
            <a:ext cx="2817" cy="220266"/>
          </a:xfrm>
          <a:custGeom>
            <a:avLst/>
            <a:gdLst/>
            <a:ahLst/>
            <a:cxnLst/>
            <a:rect l="l" t="t" r="r" b="b"/>
            <a:pathLst>
              <a:path w="20" h="1564" extrusionOk="0">
                <a:moveTo>
                  <a:pt x="19" y="0"/>
                </a:moveTo>
                <a:lnTo>
                  <a:pt x="1" y="38"/>
                </a:lnTo>
                <a:lnTo>
                  <a:pt x="1" y="1545"/>
                </a:lnTo>
                <a:lnTo>
                  <a:pt x="19" y="1564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3"/>
          <p:cNvSpPr/>
          <p:nvPr/>
        </p:nvSpPr>
        <p:spPr>
          <a:xfrm>
            <a:off x="7174559" y="2329605"/>
            <a:ext cx="2676" cy="228153"/>
          </a:xfrm>
          <a:custGeom>
            <a:avLst/>
            <a:gdLst/>
            <a:ahLst/>
            <a:cxnLst/>
            <a:rect l="l" t="t" r="r" b="b"/>
            <a:pathLst>
              <a:path w="19" h="1620" extrusionOk="0">
                <a:moveTo>
                  <a:pt x="19" y="1"/>
                </a:moveTo>
                <a:lnTo>
                  <a:pt x="0" y="19"/>
                </a:lnTo>
                <a:lnTo>
                  <a:pt x="0" y="1583"/>
                </a:lnTo>
                <a:lnTo>
                  <a:pt x="19" y="1620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3"/>
          <p:cNvSpPr/>
          <p:nvPr/>
        </p:nvSpPr>
        <p:spPr>
          <a:xfrm>
            <a:off x="7182445" y="2324394"/>
            <a:ext cx="2676" cy="238715"/>
          </a:xfrm>
          <a:custGeom>
            <a:avLst/>
            <a:gdLst/>
            <a:ahLst/>
            <a:cxnLst/>
            <a:rect l="l" t="t" r="r" b="b"/>
            <a:pathLst>
              <a:path w="19" h="1695" extrusionOk="0">
                <a:moveTo>
                  <a:pt x="19" y="0"/>
                </a:moveTo>
                <a:lnTo>
                  <a:pt x="0" y="19"/>
                </a:lnTo>
                <a:lnTo>
                  <a:pt x="0" y="1675"/>
                </a:lnTo>
                <a:lnTo>
                  <a:pt x="19" y="1694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3"/>
          <p:cNvSpPr/>
          <p:nvPr/>
        </p:nvSpPr>
        <p:spPr>
          <a:xfrm>
            <a:off x="7184980" y="2321718"/>
            <a:ext cx="2817" cy="243926"/>
          </a:xfrm>
          <a:custGeom>
            <a:avLst/>
            <a:gdLst/>
            <a:ahLst/>
            <a:cxnLst/>
            <a:rect l="l" t="t" r="r" b="b"/>
            <a:pathLst>
              <a:path w="20" h="1732" extrusionOk="0">
                <a:moveTo>
                  <a:pt x="19" y="1"/>
                </a:moveTo>
                <a:lnTo>
                  <a:pt x="1" y="19"/>
                </a:lnTo>
                <a:lnTo>
                  <a:pt x="1" y="1713"/>
                </a:lnTo>
                <a:lnTo>
                  <a:pt x="19" y="1732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3"/>
          <p:cNvSpPr/>
          <p:nvPr/>
        </p:nvSpPr>
        <p:spPr>
          <a:xfrm>
            <a:off x="7187656" y="2319183"/>
            <a:ext cx="2676" cy="249137"/>
          </a:xfrm>
          <a:custGeom>
            <a:avLst/>
            <a:gdLst/>
            <a:ahLst/>
            <a:cxnLst/>
            <a:rect l="l" t="t" r="r" b="b"/>
            <a:pathLst>
              <a:path w="19" h="1769" extrusionOk="0">
                <a:moveTo>
                  <a:pt x="19" y="0"/>
                </a:moveTo>
                <a:lnTo>
                  <a:pt x="0" y="19"/>
                </a:lnTo>
                <a:lnTo>
                  <a:pt x="0" y="1750"/>
                </a:lnTo>
                <a:lnTo>
                  <a:pt x="19" y="1768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3"/>
          <p:cNvSpPr/>
          <p:nvPr/>
        </p:nvSpPr>
        <p:spPr>
          <a:xfrm>
            <a:off x="7190332" y="2313972"/>
            <a:ext cx="2676" cy="256883"/>
          </a:xfrm>
          <a:custGeom>
            <a:avLst/>
            <a:gdLst/>
            <a:ahLst/>
            <a:cxnLst/>
            <a:rect l="l" t="t" r="r" b="b"/>
            <a:pathLst>
              <a:path w="19" h="1824" extrusionOk="0">
                <a:moveTo>
                  <a:pt x="19" y="0"/>
                </a:moveTo>
                <a:lnTo>
                  <a:pt x="0" y="37"/>
                </a:lnTo>
                <a:lnTo>
                  <a:pt x="0" y="1805"/>
                </a:lnTo>
                <a:lnTo>
                  <a:pt x="19" y="1824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3"/>
          <p:cNvSpPr/>
          <p:nvPr/>
        </p:nvSpPr>
        <p:spPr>
          <a:xfrm>
            <a:off x="7192867" y="2311296"/>
            <a:ext cx="2817" cy="264911"/>
          </a:xfrm>
          <a:custGeom>
            <a:avLst/>
            <a:gdLst/>
            <a:ahLst/>
            <a:cxnLst/>
            <a:rect l="l" t="t" r="r" b="b"/>
            <a:pathLst>
              <a:path w="20" h="1881" extrusionOk="0">
                <a:moveTo>
                  <a:pt x="19" y="0"/>
                </a:moveTo>
                <a:lnTo>
                  <a:pt x="1" y="19"/>
                </a:lnTo>
                <a:lnTo>
                  <a:pt x="1" y="1843"/>
                </a:lnTo>
                <a:lnTo>
                  <a:pt x="19" y="1880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3"/>
          <p:cNvSpPr/>
          <p:nvPr/>
        </p:nvSpPr>
        <p:spPr>
          <a:xfrm>
            <a:off x="7195543" y="2308620"/>
            <a:ext cx="5352" cy="270122"/>
          </a:xfrm>
          <a:custGeom>
            <a:avLst/>
            <a:gdLst/>
            <a:ahLst/>
            <a:cxnLst/>
            <a:rect l="l" t="t" r="r" b="b"/>
            <a:pathLst>
              <a:path w="38" h="1918" extrusionOk="0">
                <a:moveTo>
                  <a:pt x="37" y="1"/>
                </a:moveTo>
                <a:lnTo>
                  <a:pt x="0" y="19"/>
                </a:lnTo>
                <a:lnTo>
                  <a:pt x="0" y="1899"/>
                </a:lnTo>
                <a:lnTo>
                  <a:pt x="37" y="1918"/>
                </a:lnTo>
                <a:lnTo>
                  <a:pt x="37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3"/>
          <p:cNvSpPr/>
          <p:nvPr/>
        </p:nvSpPr>
        <p:spPr>
          <a:xfrm>
            <a:off x="7200754" y="2306085"/>
            <a:ext cx="2817" cy="275332"/>
          </a:xfrm>
          <a:custGeom>
            <a:avLst/>
            <a:gdLst/>
            <a:ahLst/>
            <a:cxnLst/>
            <a:rect l="l" t="t" r="r" b="b"/>
            <a:pathLst>
              <a:path w="20" h="1955" extrusionOk="0">
                <a:moveTo>
                  <a:pt x="19" y="0"/>
                </a:moveTo>
                <a:lnTo>
                  <a:pt x="0" y="19"/>
                </a:lnTo>
                <a:lnTo>
                  <a:pt x="0" y="1936"/>
                </a:lnTo>
                <a:lnTo>
                  <a:pt x="19" y="1954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3"/>
          <p:cNvSpPr/>
          <p:nvPr/>
        </p:nvSpPr>
        <p:spPr>
          <a:xfrm>
            <a:off x="7203430" y="2303410"/>
            <a:ext cx="2676" cy="280543"/>
          </a:xfrm>
          <a:custGeom>
            <a:avLst/>
            <a:gdLst/>
            <a:ahLst/>
            <a:cxnLst/>
            <a:rect l="l" t="t" r="r" b="b"/>
            <a:pathLst>
              <a:path w="19" h="1992" extrusionOk="0">
                <a:moveTo>
                  <a:pt x="19" y="1"/>
                </a:moveTo>
                <a:lnTo>
                  <a:pt x="0" y="19"/>
                </a:lnTo>
                <a:lnTo>
                  <a:pt x="0" y="1973"/>
                </a:lnTo>
                <a:lnTo>
                  <a:pt x="19" y="1992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3"/>
          <p:cNvSpPr/>
          <p:nvPr/>
        </p:nvSpPr>
        <p:spPr>
          <a:xfrm>
            <a:off x="7205965" y="2300734"/>
            <a:ext cx="2817" cy="285895"/>
          </a:xfrm>
          <a:custGeom>
            <a:avLst/>
            <a:gdLst/>
            <a:ahLst/>
            <a:cxnLst/>
            <a:rect l="l" t="t" r="r" b="b"/>
            <a:pathLst>
              <a:path w="20" h="2030" extrusionOk="0">
                <a:moveTo>
                  <a:pt x="19" y="1"/>
                </a:moveTo>
                <a:lnTo>
                  <a:pt x="1" y="20"/>
                </a:lnTo>
                <a:lnTo>
                  <a:pt x="1" y="2011"/>
                </a:lnTo>
                <a:lnTo>
                  <a:pt x="19" y="2030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3"/>
          <p:cNvSpPr/>
          <p:nvPr/>
        </p:nvSpPr>
        <p:spPr>
          <a:xfrm>
            <a:off x="7208640" y="2295523"/>
            <a:ext cx="2676" cy="293782"/>
          </a:xfrm>
          <a:custGeom>
            <a:avLst/>
            <a:gdLst/>
            <a:ahLst/>
            <a:cxnLst/>
            <a:rect l="l" t="t" r="r" b="b"/>
            <a:pathLst>
              <a:path w="19" h="2086" extrusionOk="0">
                <a:moveTo>
                  <a:pt x="19" y="1"/>
                </a:moveTo>
                <a:lnTo>
                  <a:pt x="0" y="38"/>
                </a:lnTo>
                <a:lnTo>
                  <a:pt x="0" y="2067"/>
                </a:lnTo>
                <a:lnTo>
                  <a:pt x="19" y="2085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3"/>
          <p:cNvSpPr/>
          <p:nvPr/>
        </p:nvSpPr>
        <p:spPr>
          <a:xfrm>
            <a:off x="7211175" y="2292988"/>
            <a:ext cx="2817" cy="301528"/>
          </a:xfrm>
          <a:custGeom>
            <a:avLst/>
            <a:gdLst/>
            <a:ahLst/>
            <a:cxnLst/>
            <a:rect l="l" t="t" r="r" b="b"/>
            <a:pathLst>
              <a:path w="20" h="2141" extrusionOk="0">
                <a:moveTo>
                  <a:pt x="20" y="0"/>
                </a:moveTo>
                <a:lnTo>
                  <a:pt x="1" y="19"/>
                </a:lnTo>
                <a:lnTo>
                  <a:pt x="1" y="2103"/>
                </a:lnTo>
                <a:lnTo>
                  <a:pt x="20" y="2140"/>
                </a:lnTo>
                <a:lnTo>
                  <a:pt x="2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3"/>
          <p:cNvSpPr/>
          <p:nvPr/>
        </p:nvSpPr>
        <p:spPr>
          <a:xfrm>
            <a:off x="7219062" y="2287636"/>
            <a:ext cx="2817" cy="312090"/>
          </a:xfrm>
          <a:custGeom>
            <a:avLst/>
            <a:gdLst/>
            <a:ahLst/>
            <a:cxnLst/>
            <a:rect l="l" t="t" r="r" b="b"/>
            <a:pathLst>
              <a:path w="20" h="2216" extrusionOk="0">
                <a:moveTo>
                  <a:pt x="19" y="1"/>
                </a:moveTo>
                <a:lnTo>
                  <a:pt x="1" y="20"/>
                </a:lnTo>
                <a:lnTo>
                  <a:pt x="1" y="2197"/>
                </a:lnTo>
                <a:lnTo>
                  <a:pt x="19" y="2216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3"/>
          <p:cNvSpPr/>
          <p:nvPr/>
        </p:nvSpPr>
        <p:spPr>
          <a:xfrm>
            <a:off x="7221738" y="2285101"/>
            <a:ext cx="2676" cy="317301"/>
          </a:xfrm>
          <a:custGeom>
            <a:avLst/>
            <a:gdLst/>
            <a:ahLst/>
            <a:cxnLst/>
            <a:rect l="l" t="t" r="r" b="b"/>
            <a:pathLst>
              <a:path w="19" h="2253" extrusionOk="0">
                <a:moveTo>
                  <a:pt x="19" y="0"/>
                </a:moveTo>
                <a:lnTo>
                  <a:pt x="0" y="19"/>
                </a:lnTo>
                <a:lnTo>
                  <a:pt x="0" y="2234"/>
                </a:lnTo>
                <a:lnTo>
                  <a:pt x="19" y="2252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43"/>
          <p:cNvSpPr/>
          <p:nvPr/>
        </p:nvSpPr>
        <p:spPr>
          <a:xfrm>
            <a:off x="7224273" y="2282425"/>
            <a:ext cx="2817" cy="322512"/>
          </a:xfrm>
          <a:custGeom>
            <a:avLst/>
            <a:gdLst/>
            <a:ahLst/>
            <a:cxnLst/>
            <a:rect l="l" t="t" r="r" b="b"/>
            <a:pathLst>
              <a:path w="20" h="2290" extrusionOk="0">
                <a:moveTo>
                  <a:pt x="20" y="1"/>
                </a:moveTo>
                <a:lnTo>
                  <a:pt x="1" y="19"/>
                </a:lnTo>
                <a:lnTo>
                  <a:pt x="1" y="2271"/>
                </a:lnTo>
                <a:lnTo>
                  <a:pt x="20" y="2290"/>
                </a:lnTo>
                <a:lnTo>
                  <a:pt x="2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43"/>
          <p:cNvSpPr/>
          <p:nvPr/>
        </p:nvSpPr>
        <p:spPr>
          <a:xfrm>
            <a:off x="7226949" y="2279890"/>
            <a:ext cx="2817" cy="327723"/>
          </a:xfrm>
          <a:custGeom>
            <a:avLst/>
            <a:gdLst/>
            <a:ahLst/>
            <a:cxnLst/>
            <a:rect l="l" t="t" r="r" b="b"/>
            <a:pathLst>
              <a:path w="20" h="2327" extrusionOk="0">
                <a:moveTo>
                  <a:pt x="19" y="0"/>
                </a:moveTo>
                <a:lnTo>
                  <a:pt x="1" y="19"/>
                </a:lnTo>
                <a:lnTo>
                  <a:pt x="1" y="2308"/>
                </a:lnTo>
                <a:lnTo>
                  <a:pt x="19" y="2326"/>
                </a:lnTo>
                <a:lnTo>
                  <a:pt x="19" y="2308"/>
                </a:lnTo>
                <a:lnTo>
                  <a:pt x="19" y="19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3"/>
          <p:cNvSpPr/>
          <p:nvPr/>
        </p:nvSpPr>
        <p:spPr>
          <a:xfrm>
            <a:off x="7229625" y="2282425"/>
            <a:ext cx="2676" cy="322512"/>
          </a:xfrm>
          <a:custGeom>
            <a:avLst/>
            <a:gdLst/>
            <a:ahLst/>
            <a:cxnLst/>
            <a:rect l="l" t="t" r="r" b="b"/>
            <a:pathLst>
              <a:path w="19" h="2290" extrusionOk="0">
                <a:moveTo>
                  <a:pt x="0" y="1"/>
                </a:moveTo>
                <a:lnTo>
                  <a:pt x="0" y="2290"/>
                </a:lnTo>
                <a:lnTo>
                  <a:pt x="19" y="2271"/>
                </a:lnTo>
                <a:lnTo>
                  <a:pt x="19" y="1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43"/>
          <p:cNvSpPr/>
          <p:nvPr/>
        </p:nvSpPr>
        <p:spPr>
          <a:xfrm>
            <a:off x="7232160" y="2285101"/>
            <a:ext cx="5352" cy="317301"/>
          </a:xfrm>
          <a:custGeom>
            <a:avLst/>
            <a:gdLst/>
            <a:ahLst/>
            <a:cxnLst/>
            <a:rect l="l" t="t" r="r" b="b"/>
            <a:pathLst>
              <a:path w="38" h="2253" extrusionOk="0">
                <a:moveTo>
                  <a:pt x="1" y="0"/>
                </a:moveTo>
                <a:lnTo>
                  <a:pt x="1" y="2252"/>
                </a:lnTo>
                <a:lnTo>
                  <a:pt x="38" y="2234"/>
                </a:lnTo>
                <a:lnTo>
                  <a:pt x="38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43"/>
          <p:cNvSpPr/>
          <p:nvPr/>
        </p:nvSpPr>
        <p:spPr>
          <a:xfrm>
            <a:off x="7237511" y="2287636"/>
            <a:ext cx="2676" cy="312090"/>
          </a:xfrm>
          <a:custGeom>
            <a:avLst/>
            <a:gdLst/>
            <a:ahLst/>
            <a:cxnLst/>
            <a:rect l="l" t="t" r="r" b="b"/>
            <a:pathLst>
              <a:path w="19" h="2216" extrusionOk="0">
                <a:moveTo>
                  <a:pt x="0" y="1"/>
                </a:moveTo>
                <a:lnTo>
                  <a:pt x="0" y="2216"/>
                </a:lnTo>
                <a:lnTo>
                  <a:pt x="19" y="2197"/>
                </a:lnTo>
                <a:lnTo>
                  <a:pt x="19" y="20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43"/>
          <p:cNvSpPr/>
          <p:nvPr/>
        </p:nvSpPr>
        <p:spPr>
          <a:xfrm>
            <a:off x="7240046" y="2290312"/>
            <a:ext cx="2817" cy="306739"/>
          </a:xfrm>
          <a:custGeom>
            <a:avLst/>
            <a:gdLst/>
            <a:ahLst/>
            <a:cxnLst/>
            <a:rect l="l" t="t" r="r" b="b"/>
            <a:pathLst>
              <a:path w="20" h="2178" extrusionOk="0">
                <a:moveTo>
                  <a:pt x="1" y="1"/>
                </a:moveTo>
                <a:lnTo>
                  <a:pt x="1" y="2178"/>
                </a:lnTo>
                <a:lnTo>
                  <a:pt x="19" y="2159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3"/>
          <p:cNvSpPr/>
          <p:nvPr/>
        </p:nvSpPr>
        <p:spPr>
          <a:xfrm>
            <a:off x="7245257" y="2295523"/>
            <a:ext cx="2817" cy="293782"/>
          </a:xfrm>
          <a:custGeom>
            <a:avLst/>
            <a:gdLst/>
            <a:ahLst/>
            <a:cxnLst/>
            <a:rect l="l" t="t" r="r" b="b"/>
            <a:pathLst>
              <a:path w="20" h="2086" extrusionOk="0">
                <a:moveTo>
                  <a:pt x="1" y="1"/>
                </a:moveTo>
                <a:lnTo>
                  <a:pt x="1" y="2085"/>
                </a:lnTo>
                <a:lnTo>
                  <a:pt x="19" y="2067"/>
                </a:lnTo>
                <a:lnTo>
                  <a:pt x="19" y="3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3"/>
          <p:cNvSpPr/>
          <p:nvPr/>
        </p:nvSpPr>
        <p:spPr>
          <a:xfrm>
            <a:off x="7253144" y="2303410"/>
            <a:ext cx="2817" cy="280543"/>
          </a:xfrm>
          <a:custGeom>
            <a:avLst/>
            <a:gdLst/>
            <a:ahLst/>
            <a:cxnLst/>
            <a:rect l="l" t="t" r="r" b="b"/>
            <a:pathLst>
              <a:path w="20" h="1992" extrusionOk="0">
                <a:moveTo>
                  <a:pt x="1" y="1"/>
                </a:moveTo>
                <a:lnTo>
                  <a:pt x="1" y="1992"/>
                </a:lnTo>
                <a:lnTo>
                  <a:pt x="19" y="1973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43"/>
          <p:cNvSpPr/>
          <p:nvPr/>
        </p:nvSpPr>
        <p:spPr>
          <a:xfrm>
            <a:off x="7255820" y="2306085"/>
            <a:ext cx="2676" cy="275332"/>
          </a:xfrm>
          <a:custGeom>
            <a:avLst/>
            <a:gdLst/>
            <a:ahLst/>
            <a:cxnLst/>
            <a:rect l="l" t="t" r="r" b="b"/>
            <a:pathLst>
              <a:path w="19" h="1955" extrusionOk="0">
                <a:moveTo>
                  <a:pt x="0" y="0"/>
                </a:moveTo>
                <a:lnTo>
                  <a:pt x="0" y="1954"/>
                </a:lnTo>
                <a:lnTo>
                  <a:pt x="19" y="1936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3"/>
          <p:cNvSpPr/>
          <p:nvPr/>
        </p:nvSpPr>
        <p:spPr>
          <a:xfrm>
            <a:off x="7258355" y="2308620"/>
            <a:ext cx="2817" cy="270122"/>
          </a:xfrm>
          <a:custGeom>
            <a:avLst/>
            <a:gdLst/>
            <a:ahLst/>
            <a:cxnLst/>
            <a:rect l="l" t="t" r="r" b="b"/>
            <a:pathLst>
              <a:path w="20" h="1918" extrusionOk="0">
                <a:moveTo>
                  <a:pt x="1" y="1"/>
                </a:moveTo>
                <a:lnTo>
                  <a:pt x="1" y="1918"/>
                </a:lnTo>
                <a:lnTo>
                  <a:pt x="19" y="1899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3"/>
          <p:cNvSpPr/>
          <p:nvPr/>
        </p:nvSpPr>
        <p:spPr>
          <a:xfrm>
            <a:off x="7261031" y="2311296"/>
            <a:ext cx="2817" cy="264911"/>
          </a:xfrm>
          <a:custGeom>
            <a:avLst/>
            <a:gdLst/>
            <a:ahLst/>
            <a:cxnLst/>
            <a:rect l="l" t="t" r="r" b="b"/>
            <a:pathLst>
              <a:path w="20" h="1881" extrusionOk="0">
                <a:moveTo>
                  <a:pt x="0" y="0"/>
                </a:moveTo>
                <a:lnTo>
                  <a:pt x="0" y="1880"/>
                </a:lnTo>
                <a:lnTo>
                  <a:pt x="19" y="1843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43"/>
          <p:cNvSpPr/>
          <p:nvPr/>
        </p:nvSpPr>
        <p:spPr>
          <a:xfrm>
            <a:off x="7263706" y="2313972"/>
            <a:ext cx="2676" cy="256883"/>
          </a:xfrm>
          <a:custGeom>
            <a:avLst/>
            <a:gdLst/>
            <a:ahLst/>
            <a:cxnLst/>
            <a:rect l="l" t="t" r="r" b="b"/>
            <a:pathLst>
              <a:path w="19" h="1824" extrusionOk="0">
                <a:moveTo>
                  <a:pt x="0" y="0"/>
                </a:moveTo>
                <a:lnTo>
                  <a:pt x="0" y="1824"/>
                </a:lnTo>
                <a:lnTo>
                  <a:pt x="19" y="1805"/>
                </a:lnTo>
                <a:lnTo>
                  <a:pt x="19" y="3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3"/>
          <p:cNvSpPr/>
          <p:nvPr/>
        </p:nvSpPr>
        <p:spPr>
          <a:xfrm>
            <a:off x="7266241" y="2319183"/>
            <a:ext cx="5352" cy="249137"/>
          </a:xfrm>
          <a:custGeom>
            <a:avLst/>
            <a:gdLst/>
            <a:ahLst/>
            <a:cxnLst/>
            <a:rect l="l" t="t" r="r" b="b"/>
            <a:pathLst>
              <a:path w="38" h="1769" extrusionOk="0">
                <a:moveTo>
                  <a:pt x="1" y="0"/>
                </a:moveTo>
                <a:lnTo>
                  <a:pt x="1" y="1768"/>
                </a:lnTo>
                <a:lnTo>
                  <a:pt x="38" y="1750"/>
                </a:lnTo>
                <a:lnTo>
                  <a:pt x="38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3"/>
          <p:cNvSpPr/>
          <p:nvPr/>
        </p:nvSpPr>
        <p:spPr>
          <a:xfrm>
            <a:off x="7271452" y="2321718"/>
            <a:ext cx="2817" cy="243926"/>
          </a:xfrm>
          <a:custGeom>
            <a:avLst/>
            <a:gdLst/>
            <a:ahLst/>
            <a:cxnLst/>
            <a:rect l="l" t="t" r="r" b="b"/>
            <a:pathLst>
              <a:path w="20" h="1732" extrusionOk="0">
                <a:moveTo>
                  <a:pt x="1" y="1"/>
                </a:moveTo>
                <a:lnTo>
                  <a:pt x="1" y="1732"/>
                </a:lnTo>
                <a:lnTo>
                  <a:pt x="20" y="1713"/>
                </a:lnTo>
                <a:lnTo>
                  <a:pt x="20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43"/>
          <p:cNvSpPr/>
          <p:nvPr/>
        </p:nvSpPr>
        <p:spPr>
          <a:xfrm>
            <a:off x="7274128" y="2324394"/>
            <a:ext cx="2817" cy="238715"/>
          </a:xfrm>
          <a:custGeom>
            <a:avLst/>
            <a:gdLst/>
            <a:ahLst/>
            <a:cxnLst/>
            <a:rect l="l" t="t" r="r" b="b"/>
            <a:pathLst>
              <a:path w="20" h="1695" extrusionOk="0">
                <a:moveTo>
                  <a:pt x="1" y="0"/>
                </a:moveTo>
                <a:lnTo>
                  <a:pt x="1" y="1694"/>
                </a:lnTo>
                <a:lnTo>
                  <a:pt x="19" y="1675"/>
                </a:lnTo>
                <a:lnTo>
                  <a:pt x="19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3"/>
          <p:cNvSpPr/>
          <p:nvPr/>
        </p:nvSpPr>
        <p:spPr>
          <a:xfrm>
            <a:off x="7276804" y="2327070"/>
            <a:ext cx="2676" cy="233364"/>
          </a:xfrm>
          <a:custGeom>
            <a:avLst/>
            <a:gdLst/>
            <a:ahLst/>
            <a:cxnLst/>
            <a:rect l="l" t="t" r="r" b="b"/>
            <a:pathLst>
              <a:path w="19" h="1657" extrusionOk="0">
                <a:moveTo>
                  <a:pt x="0" y="0"/>
                </a:moveTo>
                <a:lnTo>
                  <a:pt x="0" y="1656"/>
                </a:lnTo>
                <a:lnTo>
                  <a:pt x="19" y="1638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43"/>
          <p:cNvSpPr/>
          <p:nvPr/>
        </p:nvSpPr>
        <p:spPr>
          <a:xfrm>
            <a:off x="7279339" y="2329605"/>
            <a:ext cx="2817" cy="228153"/>
          </a:xfrm>
          <a:custGeom>
            <a:avLst/>
            <a:gdLst/>
            <a:ahLst/>
            <a:cxnLst/>
            <a:rect l="l" t="t" r="r" b="b"/>
            <a:pathLst>
              <a:path w="20" h="1620" extrusionOk="0">
                <a:moveTo>
                  <a:pt x="1" y="1"/>
                </a:moveTo>
                <a:lnTo>
                  <a:pt x="1" y="1620"/>
                </a:lnTo>
                <a:lnTo>
                  <a:pt x="19" y="1583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43"/>
          <p:cNvSpPr/>
          <p:nvPr/>
        </p:nvSpPr>
        <p:spPr>
          <a:xfrm>
            <a:off x="7284550" y="2337491"/>
            <a:ext cx="5493" cy="212379"/>
          </a:xfrm>
          <a:custGeom>
            <a:avLst/>
            <a:gdLst/>
            <a:ahLst/>
            <a:cxnLst/>
            <a:rect l="l" t="t" r="r" b="b"/>
            <a:pathLst>
              <a:path w="39" h="1508" extrusionOk="0">
                <a:moveTo>
                  <a:pt x="1" y="1"/>
                </a:moveTo>
                <a:lnTo>
                  <a:pt x="1" y="1508"/>
                </a:lnTo>
                <a:lnTo>
                  <a:pt x="38" y="1489"/>
                </a:lnTo>
                <a:lnTo>
                  <a:pt x="38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43"/>
          <p:cNvSpPr/>
          <p:nvPr/>
        </p:nvSpPr>
        <p:spPr>
          <a:xfrm>
            <a:off x="7289902" y="2340167"/>
            <a:ext cx="2676" cy="207168"/>
          </a:xfrm>
          <a:custGeom>
            <a:avLst/>
            <a:gdLst/>
            <a:ahLst/>
            <a:cxnLst/>
            <a:rect l="l" t="t" r="r" b="b"/>
            <a:pathLst>
              <a:path w="19" h="1471" extrusionOk="0">
                <a:moveTo>
                  <a:pt x="0" y="0"/>
                </a:moveTo>
                <a:lnTo>
                  <a:pt x="0" y="1470"/>
                </a:lnTo>
                <a:lnTo>
                  <a:pt x="19" y="1452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43"/>
          <p:cNvSpPr/>
          <p:nvPr/>
        </p:nvSpPr>
        <p:spPr>
          <a:xfrm>
            <a:off x="7292437" y="2342702"/>
            <a:ext cx="2817" cy="201957"/>
          </a:xfrm>
          <a:custGeom>
            <a:avLst/>
            <a:gdLst/>
            <a:ahLst/>
            <a:cxnLst/>
            <a:rect l="l" t="t" r="r" b="b"/>
            <a:pathLst>
              <a:path w="20" h="1434" extrusionOk="0">
                <a:moveTo>
                  <a:pt x="1" y="1"/>
                </a:moveTo>
                <a:lnTo>
                  <a:pt x="1" y="1434"/>
                </a:lnTo>
                <a:lnTo>
                  <a:pt x="19" y="1415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3"/>
          <p:cNvSpPr/>
          <p:nvPr/>
        </p:nvSpPr>
        <p:spPr>
          <a:xfrm>
            <a:off x="7295112" y="2345378"/>
            <a:ext cx="2817" cy="196746"/>
          </a:xfrm>
          <a:custGeom>
            <a:avLst/>
            <a:gdLst/>
            <a:ahLst/>
            <a:cxnLst/>
            <a:rect l="l" t="t" r="r" b="b"/>
            <a:pathLst>
              <a:path w="20" h="1397" extrusionOk="0">
                <a:moveTo>
                  <a:pt x="0" y="0"/>
                </a:moveTo>
                <a:lnTo>
                  <a:pt x="0" y="1396"/>
                </a:lnTo>
                <a:lnTo>
                  <a:pt x="19" y="1378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3"/>
          <p:cNvSpPr/>
          <p:nvPr/>
        </p:nvSpPr>
        <p:spPr>
          <a:xfrm>
            <a:off x="7297788" y="2347913"/>
            <a:ext cx="2676" cy="191536"/>
          </a:xfrm>
          <a:custGeom>
            <a:avLst/>
            <a:gdLst/>
            <a:ahLst/>
            <a:cxnLst/>
            <a:rect l="l" t="t" r="r" b="b"/>
            <a:pathLst>
              <a:path w="19" h="1360" extrusionOk="0">
                <a:moveTo>
                  <a:pt x="0" y="1"/>
                </a:moveTo>
                <a:lnTo>
                  <a:pt x="0" y="1360"/>
                </a:lnTo>
                <a:lnTo>
                  <a:pt x="19" y="1322"/>
                </a:lnTo>
                <a:lnTo>
                  <a:pt x="19" y="20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3"/>
          <p:cNvSpPr/>
          <p:nvPr/>
        </p:nvSpPr>
        <p:spPr>
          <a:xfrm>
            <a:off x="7300323" y="2350589"/>
            <a:ext cx="2817" cy="183649"/>
          </a:xfrm>
          <a:custGeom>
            <a:avLst/>
            <a:gdLst/>
            <a:ahLst/>
            <a:cxnLst/>
            <a:rect l="l" t="t" r="r" b="b"/>
            <a:pathLst>
              <a:path w="20" h="1304" extrusionOk="0">
                <a:moveTo>
                  <a:pt x="1" y="1"/>
                </a:moveTo>
                <a:lnTo>
                  <a:pt x="1" y="1303"/>
                </a:lnTo>
                <a:lnTo>
                  <a:pt x="19" y="1285"/>
                </a:lnTo>
                <a:lnTo>
                  <a:pt x="19" y="3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3"/>
          <p:cNvSpPr/>
          <p:nvPr/>
        </p:nvSpPr>
        <p:spPr>
          <a:xfrm>
            <a:off x="7302999" y="2355800"/>
            <a:ext cx="5352" cy="175762"/>
          </a:xfrm>
          <a:custGeom>
            <a:avLst/>
            <a:gdLst/>
            <a:ahLst/>
            <a:cxnLst/>
            <a:rect l="l" t="t" r="r" b="b"/>
            <a:pathLst>
              <a:path w="38" h="1248" extrusionOk="0">
                <a:moveTo>
                  <a:pt x="0" y="1"/>
                </a:moveTo>
                <a:lnTo>
                  <a:pt x="0" y="1248"/>
                </a:lnTo>
                <a:lnTo>
                  <a:pt x="37" y="1229"/>
                </a:lnTo>
                <a:lnTo>
                  <a:pt x="37" y="1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3"/>
          <p:cNvSpPr/>
          <p:nvPr/>
        </p:nvSpPr>
        <p:spPr>
          <a:xfrm>
            <a:off x="7308210" y="2358475"/>
            <a:ext cx="2817" cy="170551"/>
          </a:xfrm>
          <a:custGeom>
            <a:avLst/>
            <a:gdLst/>
            <a:ahLst/>
            <a:cxnLst/>
            <a:rect l="l" t="t" r="r" b="b"/>
            <a:pathLst>
              <a:path w="20" h="1211" extrusionOk="0">
                <a:moveTo>
                  <a:pt x="0" y="0"/>
                </a:moveTo>
                <a:lnTo>
                  <a:pt x="0" y="1210"/>
                </a:lnTo>
                <a:lnTo>
                  <a:pt x="19" y="1192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43"/>
          <p:cNvSpPr/>
          <p:nvPr/>
        </p:nvSpPr>
        <p:spPr>
          <a:xfrm>
            <a:off x="7310886" y="2361151"/>
            <a:ext cx="2676" cy="165199"/>
          </a:xfrm>
          <a:custGeom>
            <a:avLst/>
            <a:gdLst/>
            <a:ahLst/>
            <a:cxnLst/>
            <a:rect l="l" t="t" r="r" b="b"/>
            <a:pathLst>
              <a:path w="19" h="1173" extrusionOk="0">
                <a:moveTo>
                  <a:pt x="0" y="0"/>
                </a:moveTo>
                <a:lnTo>
                  <a:pt x="0" y="1173"/>
                </a:lnTo>
                <a:lnTo>
                  <a:pt x="19" y="1154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43"/>
          <p:cNvSpPr/>
          <p:nvPr/>
        </p:nvSpPr>
        <p:spPr>
          <a:xfrm>
            <a:off x="7313421" y="2363686"/>
            <a:ext cx="2817" cy="159989"/>
          </a:xfrm>
          <a:custGeom>
            <a:avLst/>
            <a:gdLst/>
            <a:ahLst/>
            <a:cxnLst/>
            <a:rect l="l" t="t" r="r" b="b"/>
            <a:pathLst>
              <a:path w="20" h="1136" extrusionOk="0">
                <a:moveTo>
                  <a:pt x="1" y="1"/>
                </a:moveTo>
                <a:lnTo>
                  <a:pt x="1" y="1136"/>
                </a:lnTo>
                <a:lnTo>
                  <a:pt x="19" y="1117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43"/>
          <p:cNvSpPr/>
          <p:nvPr/>
        </p:nvSpPr>
        <p:spPr>
          <a:xfrm>
            <a:off x="7316097" y="2366362"/>
            <a:ext cx="2676" cy="154778"/>
          </a:xfrm>
          <a:custGeom>
            <a:avLst/>
            <a:gdLst/>
            <a:ahLst/>
            <a:cxnLst/>
            <a:rect l="l" t="t" r="r" b="b"/>
            <a:pathLst>
              <a:path w="19" h="1099" extrusionOk="0">
                <a:moveTo>
                  <a:pt x="0" y="0"/>
                </a:moveTo>
                <a:lnTo>
                  <a:pt x="0" y="1098"/>
                </a:lnTo>
                <a:lnTo>
                  <a:pt x="19" y="1061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3"/>
          <p:cNvSpPr/>
          <p:nvPr/>
        </p:nvSpPr>
        <p:spPr>
          <a:xfrm>
            <a:off x="7318632" y="2368897"/>
            <a:ext cx="2817" cy="147032"/>
          </a:xfrm>
          <a:custGeom>
            <a:avLst/>
            <a:gdLst/>
            <a:ahLst/>
            <a:cxnLst/>
            <a:rect l="l" t="t" r="r" b="b"/>
            <a:pathLst>
              <a:path w="20" h="1044" extrusionOk="0">
                <a:moveTo>
                  <a:pt x="1" y="1"/>
                </a:moveTo>
                <a:lnTo>
                  <a:pt x="1" y="1043"/>
                </a:lnTo>
                <a:lnTo>
                  <a:pt x="20" y="1024"/>
                </a:lnTo>
                <a:lnTo>
                  <a:pt x="20" y="3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43"/>
          <p:cNvSpPr/>
          <p:nvPr/>
        </p:nvSpPr>
        <p:spPr>
          <a:xfrm>
            <a:off x="7321308" y="2374249"/>
            <a:ext cx="5352" cy="139004"/>
          </a:xfrm>
          <a:custGeom>
            <a:avLst/>
            <a:gdLst/>
            <a:ahLst/>
            <a:cxnLst/>
            <a:rect l="l" t="t" r="r" b="b"/>
            <a:pathLst>
              <a:path w="38" h="987" extrusionOk="0">
                <a:moveTo>
                  <a:pt x="1" y="0"/>
                </a:moveTo>
                <a:lnTo>
                  <a:pt x="1" y="986"/>
                </a:lnTo>
                <a:lnTo>
                  <a:pt x="38" y="968"/>
                </a:lnTo>
                <a:lnTo>
                  <a:pt x="38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43"/>
          <p:cNvSpPr/>
          <p:nvPr/>
        </p:nvSpPr>
        <p:spPr>
          <a:xfrm>
            <a:off x="7326518" y="2376784"/>
            <a:ext cx="2817" cy="133793"/>
          </a:xfrm>
          <a:custGeom>
            <a:avLst/>
            <a:gdLst/>
            <a:ahLst/>
            <a:cxnLst/>
            <a:rect l="l" t="t" r="r" b="b"/>
            <a:pathLst>
              <a:path w="20" h="950" extrusionOk="0">
                <a:moveTo>
                  <a:pt x="1" y="1"/>
                </a:moveTo>
                <a:lnTo>
                  <a:pt x="1" y="950"/>
                </a:lnTo>
                <a:lnTo>
                  <a:pt x="19" y="931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3"/>
          <p:cNvSpPr/>
          <p:nvPr/>
        </p:nvSpPr>
        <p:spPr>
          <a:xfrm>
            <a:off x="7329194" y="2379460"/>
            <a:ext cx="2676" cy="128582"/>
          </a:xfrm>
          <a:custGeom>
            <a:avLst/>
            <a:gdLst/>
            <a:ahLst/>
            <a:cxnLst/>
            <a:rect l="l" t="t" r="r" b="b"/>
            <a:pathLst>
              <a:path w="19" h="913" extrusionOk="0">
                <a:moveTo>
                  <a:pt x="0" y="0"/>
                </a:moveTo>
                <a:lnTo>
                  <a:pt x="0" y="912"/>
                </a:lnTo>
                <a:lnTo>
                  <a:pt x="19" y="894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43"/>
          <p:cNvSpPr/>
          <p:nvPr/>
        </p:nvSpPr>
        <p:spPr>
          <a:xfrm>
            <a:off x="7331729" y="2381995"/>
            <a:ext cx="2817" cy="123371"/>
          </a:xfrm>
          <a:custGeom>
            <a:avLst/>
            <a:gdLst/>
            <a:ahLst/>
            <a:cxnLst/>
            <a:rect l="l" t="t" r="r" b="b"/>
            <a:pathLst>
              <a:path w="20" h="876" extrusionOk="0">
                <a:moveTo>
                  <a:pt x="1" y="1"/>
                </a:moveTo>
                <a:lnTo>
                  <a:pt x="1" y="876"/>
                </a:lnTo>
                <a:lnTo>
                  <a:pt x="20" y="857"/>
                </a:lnTo>
                <a:lnTo>
                  <a:pt x="20" y="20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3"/>
          <p:cNvSpPr/>
          <p:nvPr/>
        </p:nvSpPr>
        <p:spPr>
          <a:xfrm>
            <a:off x="7334405" y="2384671"/>
            <a:ext cx="2817" cy="118020"/>
          </a:xfrm>
          <a:custGeom>
            <a:avLst/>
            <a:gdLst/>
            <a:ahLst/>
            <a:cxnLst/>
            <a:rect l="l" t="t" r="r" b="b"/>
            <a:pathLst>
              <a:path w="20" h="838" extrusionOk="0">
                <a:moveTo>
                  <a:pt x="1" y="1"/>
                </a:moveTo>
                <a:lnTo>
                  <a:pt x="1" y="838"/>
                </a:lnTo>
                <a:lnTo>
                  <a:pt x="19" y="801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3"/>
          <p:cNvSpPr/>
          <p:nvPr/>
        </p:nvSpPr>
        <p:spPr>
          <a:xfrm>
            <a:off x="7337081" y="2387346"/>
            <a:ext cx="2676" cy="110133"/>
          </a:xfrm>
          <a:custGeom>
            <a:avLst/>
            <a:gdLst/>
            <a:ahLst/>
            <a:cxnLst/>
            <a:rect l="l" t="t" r="r" b="b"/>
            <a:pathLst>
              <a:path w="19" h="782" extrusionOk="0">
                <a:moveTo>
                  <a:pt x="0" y="0"/>
                </a:moveTo>
                <a:lnTo>
                  <a:pt x="0" y="782"/>
                </a:lnTo>
                <a:lnTo>
                  <a:pt x="19" y="763"/>
                </a:lnTo>
                <a:lnTo>
                  <a:pt x="19" y="3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3"/>
          <p:cNvSpPr/>
          <p:nvPr/>
        </p:nvSpPr>
        <p:spPr>
          <a:xfrm>
            <a:off x="7339616" y="2392557"/>
            <a:ext cx="5493" cy="102387"/>
          </a:xfrm>
          <a:custGeom>
            <a:avLst/>
            <a:gdLst/>
            <a:ahLst/>
            <a:cxnLst/>
            <a:rect l="l" t="t" r="r" b="b"/>
            <a:pathLst>
              <a:path w="39" h="727" extrusionOk="0">
                <a:moveTo>
                  <a:pt x="1" y="0"/>
                </a:moveTo>
                <a:lnTo>
                  <a:pt x="1" y="726"/>
                </a:lnTo>
                <a:lnTo>
                  <a:pt x="38" y="708"/>
                </a:lnTo>
                <a:lnTo>
                  <a:pt x="38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3"/>
          <p:cNvSpPr/>
          <p:nvPr/>
        </p:nvSpPr>
        <p:spPr>
          <a:xfrm>
            <a:off x="7344968" y="2395092"/>
            <a:ext cx="2676" cy="97176"/>
          </a:xfrm>
          <a:custGeom>
            <a:avLst/>
            <a:gdLst/>
            <a:ahLst/>
            <a:cxnLst/>
            <a:rect l="l" t="t" r="r" b="b"/>
            <a:pathLst>
              <a:path w="19" h="690" extrusionOk="0">
                <a:moveTo>
                  <a:pt x="0" y="1"/>
                </a:moveTo>
                <a:lnTo>
                  <a:pt x="0" y="690"/>
                </a:lnTo>
                <a:lnTo>
                  <a:pt x="19" y="671"/>
                </a:lnTo>
                <a:lnTo>
                  <a:pt x="19" y="20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3"/>
          <p:cNvSpPr/>
          <p:nvPr/>
        </p:nvSpPr>
        <p:spPr>
          <a:xfrm>
            <a:off x="7347503" y="2397768"/>
            <a:ext cx="2817" cy="91824"/>
          </a:xfrm>
          <a:custGeom>
            <a:avLst/>
            <a:gdLst/>
            <a:ahLst/>
            <a:cxnLst/>
            <a:rect l="l" t="t" r="r" b="b"/>
            <a:pathLst>
              <a:path w="20" h="652" extrusionOk="0">
                <a:moveTo>
                  <a:pt x="1" y="1"/>
                </a:moveTo>
                <a:lnTo>
                  <a:pt x="1" y="652"/>
                </a:lnTo>
                <a:lnTo>
                  <a:pt x="19" y="633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43"/>
          <p:cNvSpPr/>
          <p:nvPr/>
        </p:nvSpPr>
        <p:spPr>
          <a:xfrm>
            <a:off x="7350178" y="2400444"/>
            <a:ext cx="2676" cy="86614"/>
          </a:xfrm>
          <a:custGeom>
            <a:avLst/>
            <a:gdLst/>
            <a:ahLst/>
            <a:cxnLst/>
            <a:rect l="l" t="t" r="r" b="b"/>
            <a:pathLst>
              <a:path w="19" h="615" extrusionOk="0">
                <a:moveTo>
                  <a:pt x="0" y="0"/>
                </a:moveTo>
                <a:lnTo>
                  <a:pt x="0" y="614"/>
                </a:lnTo>
                <a:lnTo>
                  <a:pt x="19" y="596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3"/>
          <p:cNvSpPr/>
          <p:nvPr/>
        </p:nvSpPr>
        <p:spPr>
          <a:xfrm>
            <a:off x="7352713" y="2402979"/>
            <a:ext cx="2817" cy="81403"/>
          </a:xfrm>
          <a:custGeom>
            <a:avLst/>
            <a:gdLst/>
            <a:ahLst/>
            <a:cxnLst/>
            <a:rect l="l" t="t" r="r" b="b"/>
            <a:pathLst>
              <a:path w="20" h="578" extrusionOk="0">
                <a:moveTo>
                  <a:pt x="1" y="1"/>
                </a:moveTo>
                <a:lnTo>
                  <a:pt x="1" y="578"/>
                </a:lnTo>
                <a:lnTo>
                  <a:pt x="19" y="541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3"/>
          <p:cNvSpPr/>
          <p:nvPr/>
        </p:nvSpPr>
        <p:spPr>
          <a:xfrm>
            <a:off x="7355389" y="2405655"/>
            <a:ext cx="2817" cy="73516"/>
          </a:xfrm>
          <a:custGeom>
            <a:avLst/>
            <a:gdLst/>
            <a:ahLst/>
            <a:cxnLst/>
            <a:rect l="l" t="t" r="r" b="b"/>
            <a:pathLst>
              <a:path w="20" h="522" extrusionOk="0">
                <a:moveTo>
                  <a:pt x="0" y="0"/>
                </a:moveTo>
                <a:lnTo>
                  <a:pt x="0" y="522"/>
                </a:lnTo>
                <a:lnTo>
                  <a:pt x="19" y="503"/>
                </a:lnTo>
                <a:lnTo>
                  <a:pt x="19" y="3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3"/>
          <p:cNvSpPr/>
          <p:nvPr/>
        </p:nvSpPr>
        <p:spPr>
          <a:xfrm>
            <a:off x="7358065" y="2410866"/>
            <a:ext cx="5352" cy="65629"/>
          </a:xfrm>
          <a:custGeom>
            <a:avLst/>
            <a:gdLst/>
            <a:ahLst/>
            <a:cxnLst/>
            <a:rect l="l" t="t" r="r" b="b"/>
            <a:pathLst>
              <a:path w="38" h="466" extrusionOk="0">
                <a:moveTo>
                  <a:pt x="0" y="1"/>
                </a:moveTo>
                <a:lnTo>
                  <a:pt x="0" y="466"/>
                </a:lnTo>
                <a:lnTo>
                  <a:pt x="37" y="447"/>
                </a:lnTo>
                <a:lnTo>
                  <a:pt x="37" y="1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3"/>
          <p:cNvSpPr/>
          <p:nvPr/>
        </p:nvSpPr>
        <p:spPr>
          <a:xfrm>
            <a:off x="7363276" y="2413541"/>
            <a:ext cx="2676" cy="60418"/>
          </a:xfrm>
          <a:custGeom>
            <a:avLst/>
            <a:gdLst/>
            <a:ahLst/>
            <a:cxnLst/>
            <a:rect l="l" t="t" r="r" b="b"/>
            <a:pathLst>
              <a:path w="19" h="429" extrusionOk="0">
                <a:moveTo>
                  <a:pt x="0" y="0"/>
                </a:moveTo>
                <a:lnTo>
                  <a:pt x="0" y="428"/>
                </a:lnTo>
                <a:lnTo>
                  <a:pt x="19" y="410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43"/>
          <p:cNvSpPr/>
          <p:nvPr/>
        </p:nvSpPr>
        <p:spPr>
          <a:xfrm>
            <a:off x="7365811" y="2416076"/>
            <a:ext cx="2817" cy="55207"/>
          </a:xfrm>
          <a:custGeom>
            <a:avLst/>
            <a:gdLst/>
            <a:ahLst/>
            <a:cxnLst/>
            <a:rect l="l" t="t" r="r" b="b"/>
            <a:pathLst>
              <a:path w="20" h="392" extrusionOk="0">
                <a:moveTo>
                  <a:pt x="1" y="1"/>
                </a:moveTo>
                <a:lnTo>
                  <a:pt x="1" y="392"/>
                </a:lnTo>
                <a:lnTo>
                  <a:pt x="20" y="373"/>
                </a:lnTo>
                <a:lnTo>
                  <a:pt x="20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3"/>
          <p:cNvSpPr/>
          <p:nvPr/>
        </p:nvSpPr>
        <p:spPr>
          <a:xfrm>
            <a:off x="7368487" y="2418752"/>
            <a:ext cx="2817" cy="49996"/>
          </a:xfrm>
          <a:custGeom>
            <a:avLst/>
            <a:gdLst/>
            <a:ahLst/>
            <a:cxnLst/>
            <a:rect l="l" t="t" r="r" b="b"/>
            <a:pathLst>
              <a:path w="20" h="355" extrusionOk="0">
                <a:moveTo>
                  <a:pt x="1" y="0"/>
                </a:moveTo>
                <a:lnTo>
                  <a:pt x="1" y="354"/>
                </a:lnTo>
                <a:lnTo>
                  <a:pt x="19" y="335"/>
                </a:lnTo>
                <a:lnTo>
                  <a:pt x="19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3"/>
          <p:cNvSpPr/>
          <p:nvPr/>
        </p:nvSpPr>
        <p:spPr>
          <a:xfrm>
            <a:off x="7371163" y="2421428"/>
            <a:ext cx="2676" cy="44645"/>
          </a:xfrm>
          <a:custGeom>
            <a:avLst/>
            <a:gdLst/>
            <a:ahLst/>
            <a:cxnLst/>
            <a:rect l="l" t="t" r="r" b="b"/>
            <a:pathLst>
              <a:path w="19" h="317" extrusionOk="0">
                <a:moveTo>
                  <a:pt x="0" y="0"/>
                </a:moveTo>
                <a:lnTo>
                  <a:pt x="0" y="316"/>
                </a:lnTo>
                <a:lnTo>
                  <a:pt x="19" y="279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43"/>
          <p:cNvSpPr/>
          <p:nvPr/>
        </p:nvSpPr>
        <p:spPr>
          <a:xfrm>
            <a:off x="7373698" y="2423963"/>
            <a:ext cx="2817" cy="36899"/>
          </a:xfrm>
          <a:custGeom>
            <a:avLst/>
            <a:gdLst/>
            <a:ahLst/>
            <a:cxnLst/>
            <a:rect l="l" t="t" r="r" b="b"/>
            <a:pathLst>
              <a:path w="20" h="262" extrusionOk="0">
                <a:moveTo>
                  <a:pt x="1" y="1"/>
                </a:moveTo>
                <a:lnTo>
                  <a:pt x="1" y="261"/>
                </a:lnTo>
                <a:lnTo>
                  <a:pt x="19" y="243"/>
                </a:lnTo>
                <a:lnTo>
                  <a:pt x="19" y="3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43"/>
          <p:cNvSpPr/>
          <p:nvPr/>
        </p:nvSpPr>
        <p:spPr>
          <a:xfrm>
            <a:off x="7376374" y="2429174"/>
            <a:ext cx="5352" cy="29012"/>
          </a:xfrm>
          <a:custGeom>
            <a:avLst/>
            <a:gdLst/>
            <a:ahLst/>
            <a:cxnLst/>
            <a:rect l="l" t="t" r="r" b="b"/>
            <a:pathLst>
              <a:path w="38" h="206" extrusionOk="0">
                <a:moveTo>
                  <a:pt x="0" y="1"/>
                </a:moveTo>
                <a:lnTo>
                  <a:pt x="0" y="206"/>
                </a:lnTo>
                <a:lnTo>
                  <a:pt x="38" y="187"/>
                </a:lnTo>
                <a:lnTo>
                  <a:pt x="38" y="20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3"/>
          <p:cNvSpPr/>
          <p:nvPr/>
        </p:nvSpPr>
        <p:spPr>
          <a:xfrm>
            <a:off x="7381584" y="2431850"/>
            <a:ext cx="2817" cy="23801"/>
          </a:xfrm>
          <a:custGeom>
            <a:avLst/>
            <a:gdLst/>
            <a:ahLst/>
            <a:cxnLst/>
            <a:rect l="l" t="t" r="r" b="b"/>
            <a:pathLst>
              <a:path w="20" h="169" extrusionOk="0">
                <a:moveTo>
                  <a:pt x="1" y="1"/>
                </a:moveTo>
                <a:lnTo>
                  <a:pt x="1" y="168"/>
                </a:lnTo>
                <a:lnTo>
                  <a:pt x="19" y="149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3"/>
          <p:cNvSpPr/>
          <p:nvPr/>
        </p:nvSpPr>
        <p:spPr>
          <a:xfrm>
            <a:off x="7384260" y="2434526"/>
            <a:ext cx="2676" cy="18449"/>
          </a:xfrm>
          <a:custGeom>
            <a:avLst/>
            <a:gdLst/>
            <a:ahLst/>
            <a:cxnLst/>
            <a:rect l="l" t="t" r="r" b="b"/>
            <a:pathLst>
              <a:path w="19" h="131" extrusionOk="0">
                <a:moveTo>
                  <a:pt x="0" y="0"/>
                </a:moveTo>
                <a:lnTo>
                  <a:pt x="0" y="130"/>
                </a:lnTo>
                <a:lnTo>
                  <a:pt x="19" y="112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3"/>
          <p:cNvSpPr/>
          <p:nvPr/>
        </p:nvSpPr>
        <p:spPr>
          <a:xfrm>
            <a:off x="7386795" y="2437061"/>
            <a:ext cx="2817" cy="13238"/>
          </a:xfrm>
          <a:custGeom>
            <a:avLst/>
            <a:gdLst/>
            <a:ahLst/>
            <a:cxnLst/>
            <a:rect l="l" t="t" r="r" b="b"/>
            <a:pathLst>
              <a:path w="20" h="94" extrusionOk="0">
                <a:moveTo>
                  <a:pt x="1" y="1"/>
                </a:moveTo>
                <a:lnTo>
                  <a:pt x="1" y="94"/>
                </a:lnTo>
                <a:lnTo>
                  <a:pt x="19" y="75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" name="Google Shape;101;p43"/>
          <p:cNvGrpSpPr/>
          <p:nvPr/>
        </p:nvGrpSpPr>
        <p:grpSpPr>
          <a:xfrm>
            <a:off x="6928127" y="-153501"/>
            <a:ext cx="2872292" cy="2378232"/>
            <a:chOff x="2210400" y="2558550"/>
            <a:chExt cx="971025" cy="804000"/>
          </a:xfrm>
        </p:grpSpPr>
        <p:sp>
          <p:nvSpPr>
            <p:cNvPr id="102" name="Google Shape;102;p43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3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43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43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43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43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43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3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43"/>
          <p:cNvGrpSpPr/>
          <p:nvPr/>
        </p:nvGrpSpPr>
        <p:grpSpPr>
          <a:xfrm>
            <a:off x="6759101" y="683981"/>
            <a:ext cx="849356" cy="703259"/>
            <a:chOff x="2210400" y="2558550"/>
            <a:chExt cx="971025" cy="804000"/>
          </a:xfrm>
        </p:grpSpPr>
        <p:sp>
          <p:nvSpPr>
            <p:cNvPr id="111" name="Google Shape;111;p43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43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43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43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3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43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43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43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" name="Google Shape;119;p43"/>
          <p:cNvGrpSpPr/>
          <p:nvPr/>
        </p:nvGrpSpPr>
        <p:grpSpPr>
          <a:xfrm>
            <a:off x="5981081" y="902566"/>
            <a:ext cx="849275" cy="848250"/>
            <a:chOff x="2651171" y="2397773"/>
            <a:chExt cx="2099568" cy="2097033"/>
          </a:xfrm>
        </p:grpSpPr>
        <p:sp>
          <p:nvSpPr>
            <p:cNvPr id="120" name="Google Shape;120;p43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3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43"/>
          <p:cNvGrpSpPr/>
          <p:nvPr/>
        </p:nvGrpSpPr>
        <p:grpSpPr>
          <a:xfrm>
            <a:off x="8388278" y="3692803"/>
            <a:ext cx="1067211" cy="1065922"/>
            <a:chOff x="2651171" y="2397773"/>
            <a:chExt cx="2099568" cy="2097033"/>
          </a:xfrm>
        </p:grpSpPr>
        <p:sp>
          <p:nvSpPr>
            <p:cNvPr id="123" name="Google Shape;123;p43"/>
            <p:cNvSpPr/>
            <p:nvPr/>
          </p:nvSpPr>
          <p:spPr>
            <a:xfrm>
              <a:off x="2682577" y="2429319"/>
              <a:ext cx="2036756" cy="2036615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3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3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43"/>
          <p:cNvGrpSpPr/>
          <p:nvPr/>
        </p:nvGrpSpPr>
        <p:grpSpPr>
          <a:xfrm>
            <a:off x="5134360" y="1145509"/>
            <a:ext cx="4779359" cy="3901002"/>
            <a:chOff x="2556818" y="232872"/>
            <a:chExt cx="6486643" cy="5294519"/>
          </a:xfrm>
        </p:grpSpPr>
        <p:sp>
          <p:nvSpPr>
            <p:cNvPr id="127" name="Google Shape;127;p43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43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43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3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3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3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43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43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43"/>
            <p:cNvSpPr/>
            <p:nvPr/>
          </p:nvSpPr>
          <p:spPr>
            <a:xfrm>
              <a:off x="2556818" y="3784276"/>
              <a:ext cx="1743115" cy="174311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6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8C9E575-3BD5-F0A1-CB09-92AC94A467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582F6-68EA-4418-A63A-AA14F623E33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5"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3" name="Google Shape;1253;p56"/>
          <p:cNvGrpSpPr/>
          <p:nvPr/>
        </p:nvGrpSpPr>
        <p:grpSpPr>
          <a:xfrm>
            <a:off x="-1211949" y="-644480"/>
            <a:ext cx="2294241" cy="1899611"/>
            <a:chOff x="2210400" y="2558550"/>
            <a:chExt cx="971025" cy="804000"/>
          </a:xfrm>
        </p:grpSpPr>
        <p:sp>
          <p:nvSpPr>
            <p:cNvPr id="1254" name="Google Shape;1254;p56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56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56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56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56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56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56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56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2" name="Google Shape;1262;p56"/>
          <p:cNvGrpSpPr/>
          <p:nvPr/>
        </p:nvGrpSpPr>
        <p:grpSpPr>
          <a:xfrm>
            <a:off x="5868426" y="-153461"/>
            <a:ext cx="3931972" cy="3255637"/>
            <a:chOff x="2210400" y="2558550"/>
            <a:chExt cx="971025" cy="804000"/>
          </a:xfrm>
        </p:grpSpPr>
        <p:sp>
          <p:nvSpPr>
            <p:cNvPr id="1263" name="Google Shape;1263;p56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56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56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56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56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56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56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56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1" name="Google Shape;1271;p56"/>
          <p:cNvGrpSpPr/>
          <p:nvPr/>
        </p:nvGrpSpPr>
        <p:grpSpPr>
          <a:xfrm>
            <a:off x="-220701" y="1139266"/>
            <a:ext cx="1162531" cy="1161127"/>
            <a:chOff x="7253149" y="3334154"/>
            <a:chExt cx="1162531" cy="1161127"/>
          </a:xfrm>
        </p:grpSpPr>
        <p:sp>
          <p:nvSpPr>
            <p:cNvPr id="1272" name="Google Shape;1272;p56"/>
            <p:cNvSpPr/>
            <p:nvPr/>
          </p:nvSpPr>
          <p:spPr>
            <a:xfrm>
              <a:off x="7422442" y="3502766"/>
              <a:ext cx="823936" cy="823879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73" name="Google Shape;1273;p56"/>
            <p:cNvGrpSpPr/>
            <p:nvPr/>
          </p:nvGrpSpPr>
          <p:grpSpPr>
            <a:xfrm>
              <a:off x="7253149" y="3334154"/>
              <a:ext cx="1162531" cy="1161127"/>
              <a:chOff x="2651171" y="2397773"/>
              <a:chExt cx="2099568" cy="2097033"/>
            </a:xfrm>
          </p:grpSpPr>
          <p:sp>
            <p:nvSpPr>
              <p:cNvPr id="1274" name="Google Shape;1274;p56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avLst/>
                <a:gdLst/>
                <a:ahLst/>
                <a:cxnLst/>
                <a:rect l="l" t="t" r="r" b="b"/>
                <a:pathLst>
                  <a:path w="14908" h="14890" extrusionOk="0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5" name="Google Shape;1275;p56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9474" extrusionOk="0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276" name="Google Shape;1276;p56"/>
          <p:cNvGrpSpPr/>
          <p:nvPr/>
        </p:nvGrpSpPr>
        <p:grpSpPr>
          <a:xfrm>
            <a:off x="7981296" y="2895463"/>
            <a:ext cx="1162705" cy="962710"/>
            <a:chOff x="2210400" y="2558550"/>
            <a:chExt cx="971025" cy="804000"/>
          </a:xfrm>
        </p:grpSpPr>
        <p:sp>
          <p:nvSpPr>
            <p:cNvPr id="1277" name="Google Shape;1277;p56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56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56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56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56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56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56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56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5" name="Google Shape;1285;p5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3396E69-BCCE-DE1C-5C02-3C18D0E9B1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582F6-68EA-4418-A63A-AA14F623E33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4">
  <p:cSld name="TITLE_ONLY_16"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p6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831" name="Google Shape;1831;p66"/>
          <p:cNvGrpSpPr/>
          <p:nvPr/>
        </p:nvGrpSpPr>
        <p:grpSpPr>
          <a:xfrm>
            <a:off x="-1565340" y="766039"/>
            <a:ext cx="2872823" cy="2439739"/>
            <a:chOff x="4665875" y="2808650"/>
            <a:chExt cx="993850" cy="844025"/>
          </a:xfrm>
        </p:grpSpPr>
        <p:sp>
          <p:nvSpPr>
            <p:cNvPr id="1832" name="Google Shape;1832;p66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3" name="Google Shape;1833;p66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4" name="Google Shape;1834;p66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5" name="Google Shape;1835;p66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66"/>
            <p:cNvSpPr/>
            <p:nvPr/>
          </p:nvSpPr>
          <p:spPr>
            <a:xfrm>
              <a:off x="4665875" y="2808650"/>
              <a:ext cx="844500" cy="844025"/>
            </a:xfrm>
            <a:custGeom>
              <a:avLst/>
              <a:gdLst/>
              <a:ahLst/>
              <a:cxnLst/>
              <a:rect l="l" t="t" r="r" b="b"/>
              <a:pathLst>
                <a:path w="33780" h="33761" extrusionOk="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p66"/>
            <p:cNvSpPr/>
            <p:nvPr/>
          </p:nvSpPr>
          <p:spPr>
            <a:xfrm>
              <a:off x="4915725" y="3008700"/>
              <a:ext cx="368975" cy="369000"/>
            </a:xfrm>
            <a:custGeom>
              <a:avLst/>
              <a:gdLst/>
              <a:ahLst/>
              <a:cxnLst/>
              <a:rect l="l" t="t" r="r" b="b"/>
              <a:pathLst>
                <a:path w="14759" h="14760" extrusionOk="0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8" name="Google Shape;1838;p66"/>
            <p:cNvSpPr/>
            <p:nvPr/>
          </p:nvSpPr>
          <p:spPr>
            <a:xfrm>
              <a:off x="4982725" y="3075700"/>
              <a:ext cx="234975" cy="235000"/>
            </a:xfrm>
            <a:custGeom>
              <a:avLst/>
              <a:gdLst/>
              <a:ahLst/>
              <a:cxnLst/>
              <a:rect l="l" t="t" r="r" b="b"/>
              <a:pathLst>
                <a:path w="9399" h="9400" extrusionOk="0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9" name="Google Shape;1839;p66"/>
          <p:cNvGrpSpPr/>
          <p:nvPr/>
        </p:nvGrpSpPr>
        <p:grpSpPr>
          <a:xfrm flipH="1">
            <a:off x="-447444" y="3"/>
            <a:ext cx="925193" cy="766051"/>
            <a:chOff x="2210400" y="2558550"/>
            <a:chExt cx="971025" cy="804000"/>
          </a:xfrm>
        </p:grpSpPr>
        <p:sp>
          <p:nvSpPr>
            <p:cNvPr id="1840" name="Google Shape;1840;p66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1" name="Google Shape;1841;p66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p66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3" name="Google Shape;1843;p66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4" name="Google Shape;1844;p66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p66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6" name="Google Shape;1846;p66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66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8" name="Google Shape;1848;p66"/>
          <p:cNvGrpSpPr/>
          <p:nvPr/>
        </p:nvGrpSpPr>
        <p:grpSpPr>
          <a:xfrm>
            <a:off x="7883760" y="3592664"/>
            <a:ext cx="2872823" cy="2439739"/>
            <a:chOff x="4665875" y="2808650"/>
            <a:chExt cx="993850" cy="844025"/>
          </a:xfrm>
        </p:grpSpPr>
        <p:sp>
          <p:nvSpPr>
            <p:cNvPr id="1849" name="Google Shape;1849;p66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0" name="Google Shape;1850;p66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1" name="Google Shape;1851;p66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2" name="Google Shape;1852;p66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3" name="Google Shape;1853;p66"/>
            <p:cNvSpPr/>
            <p:nvPr/>
          </p:nvSpPr>
          <p:spPr>
            <a:xfrm>
              <a:off x="4665875" y="2808650"/>
              <a:ext cx="844500" cy="844025"/>
            </a:xfrm>
            <a:custGeom>
              <a:avLst/>
              <a:gdLst/>
              <a:ahLst/>
              <a:cxnLst/>
              <a:rect l="l" t="t" r="r" b="b"/>
              <a:pathLst>
                <a:path w="33780" h="33761" extrusionOk="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4" name="Google Shape;1854;p66"/>
            <p:cNvSpPr/>
            <p:nvPr/>
          </p:nvSpPr>
          <p:spPr>
            <a:xfrm>
              <a:off x="4915725" y="3008700"/>
              <a:ext cx="368975" cy="369000"/>
            </a:xfrm>
            <a:custGeom>
              <a:avLst/>
              <a:gdLst/>
              <a:ahLst/>
              <a:cxnLst/>
              <a:rect l="l" t="t" r="r" b="b"/>
              <a:pathLst>
                <a:path w="14759" h="14760" extrusionOk="0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5" name="Google Shape;1855;p66"/>
            <p:cNvSpPr/>
            <p:nvPr/>
          </p:nvSpPr>
          <p:spPr>
            <a:xfrm>
              <a:off x="4982725" y="3075700"/>
              <a:ext cx="234975" cy="235000"/>
            </a:xfrm>
            <a:custGeom>
              <a:avLst/>
              <a:gdLst/>
              <a:ahLst/>
              <a:cxnLst/>
              <a:rect l="l" t="t" r="r" b="b"/>
              <a:pathLst>
                <a:path w="9399" h="9400" extrusionOk="0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EC1D5CD-C325-AF7D-2DD6-AA35EA3F25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582F6-68EA-4418-A63A-AA14F623E33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9">
  <p:cSld name="TITLE_ONLY_21">
    <p:spTree>
      <p:nvGrpSpPr>
        <p:cNvPr id="1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p7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977" name="Google Shape;1977;p72"/>
          <p:cNvGrpSpPr/>
          <p:nvPr/>
        </p:nvGrpSpPr>
        <p:grpSpPr>
          <a:xfrm flipH="1">
            <a:off x="6213672" y="-733900"/>
            <a:ext cx="3673270" cy="3119516"/>
            <a:chOff x="4665875" y="2808650"/>
            <a:chExt cx="993850" cy="844025"/>
          </a:xfrm>
        </p:grpSpPr>
        <p:sp>
          <p:nvSpPr>
            <p:cNvPr id="1978" name="Google Shape;1978;p72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9" name="Google Shape;1979;p72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p72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1" name="Google Shape;1981;p72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72"/>
            <p:cNvSpPr/>
            <p:nvPr/>
          </p:nvSpPr>
          <p:spPr>
            <a:xfrm>
              <a:off x="4665875" y="2808650"/>
              <a:ext cx="844500" cy="844025"/>
            </a:xfrm>
            <a:custGeom>
              <a:avLst/>
              <a:gdLst/>
              <a:ahLst/>
              <a:cxnLst/>
              <a:rect l="l" t="t" r="r" b="b"/>
              <a:pathLst>
                <a:path w="33780" h="33761" extrusionOk="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3" name="Google Shape;1983;p72"/>
            <p:cNvSpPr/>
            <p:nvPr/>
          </p:nvSpPr>
          <p:spPr>
            <a:xfrm>
              <a:off x="4967653" y="3046159"/>
              <a:ext cx="368975" cy="369000"/>
            </a:xfrm>
            <a:custGeom>
              <a:avLst/>
              <a:gdLst/>
              <a:ahLst/>
              <a:cxnLst/>
              <a:rect l="l" t="t" r="r" b="b"/>
              <a:pathLst>
                <a:path w="14759" h="14760" extrusionOk="0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4" name="Google Shape;1984;p72"/>
            <p:cNvSpPr/>
            <p:nvPr/>
          </p:nvSpPr>
          <p:spPr>
            <a:xfrm>
              <a:off x="5034653" y="3113159"/>
              <a:ext cx="234975" cy="235000"/>
            </a:xfrm>
            <a:custGeom>
              <a:avLst/>
              <a:gdLst/>
              <a:ahLst/>
              <a:cxnLst/>
              <a:rect l="l" t="t" r="r" b="b"/>
              <a:pathLst>
                <a:path w="9399" h="9400" extrusionOk="0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5" name="Google Shape;1985;p72"/>
          <p:cNvGrpSpPr/>
          <p:nvPr/>
        </p:nvGrpSpPr>
        <p:grpSpPr>
          <a:xfrm>
            <a:off x="166099" y="3667370"/>
            <a:ext cx="547132" cy="548765"/>
            <a:chOff x="6140976" y="2301270"/>
            <a:chExt cx="150775" cy="151225"/>
          </a:xfrm>
        </p:grpSpPr>
        <p:sp>
          <p:nvSpPr>
            <p:cNvPr id="1986" name="Google Shape;1986;p72"/>
            <p:cNvSpPr/>
            <p:nvPr/>
          </p:nvSpPr>
          <p:spPr>
            <a:xfrm>
              <a:off x="6140976" y="230127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7" name="Google Shape;1987;p72"/>
            <p:cNvSpPr/>
            <p:nvPr/>
          </p:nvSpPr>
          <p:spPr>
            <a:xfrm>
              <a:off x="6163776" y="2324294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8" name="Google Shape;1988;p72"/>
          <p:cNvGrpSpPr/>
          <p:nvPr/>
        </p:nvGrpSpPr>
        <p:grpSpPr>
          <a:xfrm flipH="1">
            <a:off x="-1506015" y="2752637"/>
            <a:ext cx="2872292" cy="2378232"/>
            <a:chOff x="2210400" y="2558550"/>
            <a:chExt cx="971025" cy="804000"/>
          </a:xfrm>
        </p:grpSpPr>
        <p:sp>
          <p:nvSpPr>
            <p:cNvPr id="1989" name="Google Shape;1989;p72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0" name="Google Shape;1990;p72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1" name="Google Shape;1991;p72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72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3" name="Google Shape;1993;p72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4" name="Google Shape;1994;p72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72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6" name="Google Shape;1996;p72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7" name="Google Shape;1997;p72"/>
          <p:cNvGrpSpPr/>
          <p:nvPr/>
        </p:nvGrpSpPr>
        <p:grpSpPr>
          <a:xfrm rot="10800000" flipH="1">
            <a:off x="8319255" y="1588689"/>
            <a:ext cx="2374545" cy="1966102"/>
            <a:chOff x="2210400" y="2558550"/>
            <a:chExt cx="971025" cy="804000"/>
          </a:xfrm>
        </p:grpSpPr>
        <p:grpSp>
          <p:nvGrpSpPr>
            <p:cNvPr id="1998" name="Google Shape;1998;p72"/>
            <p:cNvGrpSpPr/>
            <p:nvPr/>
          </p:nvGrpSpPr>
          <p:grpSpPr>
            <a:xfrm>
              <a:off x="2210400" y="2558550"/>
              <a:ext cx="971025" cy="804000"/>
              <a:chOff x="2210400" y="2558550"/>
              <a:chExt cx="971025" cy="804000"/>
            </a:xfrm>
          </p:grpSpPr>
          <p:sp>
            <p:nvSpPr>
              <p:cNvPr id="1999" name="Google Shape;1999;p72"/>
              <p:cNvSpPr/>
              <p:nvPr/>
            </p:nvSpPr>
            <p:spPr>
              <a:xfrm>
                <a:off x="2280650" y="2558550"/>
                <a:ext cx="804000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0" h="32160" extrusionOk="0">
                    <a:moveTo>
                      <a:pt x="428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0" name="Google Shape;2000;p72"/>
              <p:cNvSpPr/>
              <p:nvPr/>
            </p:nvSpPr>
            <p:spPr>
              <a:xfrm>
                <a:off x="2256925" y="2558550"/>
                <a:ext cx="804475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79" h="32160" extrusionOk="0">
                    <a:moveTo>
                      <a:pt x="447" y="16080"/>
                    </a:moveTo>
                    <a:lnTo>
                      <a:pt x="16080" y="31731"/>
                    </a:lnTo>
                    <a:lnTo>
                      <a:pt x="31732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78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1" name="Google Shape;2001;p72"/>
              <p:cNvSpPr/>
              <p:nvPr/>
            </p:nvSpPr>
            <p:spPr>
              <a:xfrm>
                <a:off x="2233650" y="2558550"/>
                <a:ext cx="804025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1" h="32160" extrusionOk="0">
                    <a:moveTo>
                      <a:pt x="447" y="16080"/>
                    </a:moveTo>
                    <a:lnTo>
                      <a:pt x="16080" y="31731"/>
                    </a:lnTo>
                    <a:lnTo>
                      <a:pt x="31732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1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2" name="Google Shape;2002;p72"/>
              <p:cNvSpPr/>
              <p:nvPr/>
            </p:nvSpPr>
            <p:spPr>
              <a:xfrm>
                <a:off x="2210400" y="2558550"/>
                <a:ext cx="804000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0" h="32160" extrusionOk="0">
                    <a:moveTo>
                      <a:pt x="428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3" name="Google Shape;2003;p72"/>
              <p:cNvSpPr/>
              <p:nvPr/>
            </p:nvSpPr>
            <p:spPr>
              <a:xfrm>
                <a:off x="2377425" y="2558550"/>
                <a:ext cx="804000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0" h="32160" extrusionOk="0">
                    <a:moveTo>
                      <a:pt x="428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4" name="Google Shape;2004;p72"/>
              <p:cNvSpPr/>
              <p:nvPr/>
            </p:nvSpPr>
            <p:spPr>
              <a:xfrm>
                <a:off x="2353700" y="2558550"/>
                <a:ext cx="804000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0" h="32160" extrusionOk="0">
                    <a:moveTo>
                      <a:pt x="447" y="16080"/>
                    </a:moveTo>
                    <a:lnTo>
                      <a:pt x="16080" y="31731"/>
                    </a:lnTo>
                    <a:lnTo>
                      <a:pt x="31732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5" name="Google Shape;2005;p72"/>
              <p:cNvSpPr/>
              <p:nvPr/>
            </p:nvSpPr>
            <p:spPr>
              <a:xfrm>
                <a:off x="2330425" y="2558550"/>
                <a:ext cx="804025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1" h="32160" extrusionOk="0">
                    <a:moveTo>
                      <a:pt x="429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1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6" name="Google Shape;2006;p72"/>
              <p:cNvSpPr/>
              <p:nvPr/>
            </p:nvSpPr>
            <p:spPr>
              <a:xfrm>
                <a:off x="2306700" y="2558550"/>
                <a:ext cx="804475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79" h="32160" extrusionOk="0">
                    <a:moveTo>
                      <a:pt x="447" y="16080"/>
                    </a:moveTo>
                    <a:lnTo>
                      <a:pt x="16099" y="31731"/>
                    </a:lnTo>
                    <a:lnTo>
                      <a:pt x="31732" y="16080"/>
                    </a:lnTo>
                    <a:lnTo>
                      <a:pt x="16099" y="428"/>
                    </a:lnTo>
                    <a:close/>
                    <a:moveTo>
                      <a:pt x="16099" y="32159"/>
                    </a:moveTo>
                    <a:lnTo>
                      <a:pt x="1" y="16080"/>
                    </a:lnTo>
                    <a:lnTo>
                      <a:pt x="16099" y="0"/>
                    </a:lnTo>
                    <a:lnTo>
                      <a:pt x="32179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07" name="Google Shape;2007;p72"/>
            <p:cNvSpPr/>
            <p:nvPr/>
          </p:nvSpPr>
          <p:spPr>
            <a:xfrm>
              <a:off x="2937150" y="3007525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34"/>
                  </a:lnTo>
                  <a:lnTo>
                    <a:pt x="3015" y="6049"/>
                  </a:lnTo>
                  <a:lnTo>
                    <a:pt x="6030" y="3034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8" name="Google Shape;2008;p72"/>
            <p:cNvSpPr/>
            <p:nvPr/>
          </p:nvSpPr>
          <p:spPr>
            <a:xfrm>
              <a:off x="2931550" y="3002400"/>
              <a:ext cx="161950" cy="161950"/>
            </a:xfrm>
            <a:custGeom>
              <a:avLst/>
              <a:gdLst/>
              <a:ahLst/>
              <a:cxnLst/>
              <a:rect l="l" t="t" r="r" b="b"/>
              <a:pathLst>
                <a:path w="6478" h="6478" extrusionOk="0">
                  <a:moveTo>
                    <a:pt x="447" y="3239"/>
                  </a:moveTo>
                  <a:lnTo>
                    <a:pt x="3239" y="6031"/>
                  </a:lnTo>
                  <a:lnTo>
                    <a:pt x="6031" y="3239"/>
                  </a:lnTo>
                  <a:lnTo>
                    <a:pt x="3239" y="429"/>
                  </a:lnTo>
                  <a:close/>
                  <a:moveTo>
                    <a:pt x="3239" y="6477"/>
                  </a:moveTo>
                  <a:lnTo>
                    <a:pt x="1" y="3239"/>
                  </a:lnTo>
                  <a:lnTo>
                    <a:pt x="3239" y="1"/>
                  </a:lnTo>
                  <a:lnTo>
                    <a:pt x="6477" y="3239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9" name="Google Shape;2009;p72"/>
            <p:cNvSpPr/>
            <p:nvPr/>
          </p:nvSpPr>
          <p:spPr>
            <a:xfrm>
              <a:off x="2959950" y="3030325"/>
              <a:ext cx="105175" cy="105650"/>
            </a:xfrm>
            <a:custGeom>
              <a:avLst/>
              <a:gdLst/>
              <a:ahLst/>
              <a:cxnLst/>
              <a:rect l="l" t="t" r="r" b="b"/>
              <a:pathLst>
                <a:path w="4207" h="4226" extrusionOk="0">
                  <a:moveTo>
                    <a:pt x="428" y="2122"/>
                  </a:moveTo>
                  <a:lnTo>
                    <a:pt x="2103" y="3778"/>
                  </a:lnTo>
                  <a:lnTo>
                    <a:pt x="3778" y="2122"/>
                  </a:lnTo>
                  <a:lnTo>
                    <a:pt x="2103" y="447"/>
                  </a:lnTo>
                  <a:close/>
                  <a:moveTo>
                    <a:pt x="2103" y="4225"/>
                  </a:moveTo>
                  <a:lnTo>
                    <a:pt x="0" y="2122"/>
                  </a:lnTo>
                  <a:lnTo>
                    <a:pt x="2103" y="0"/>
                  </a:lnTo>
                  <a:lnTo>
                    <a:pt x="4206" y="2122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0" name="Google Shape;2010;p72"/>
            <p:cNvSpPr/>
            <p:nvPr/>
          </p:nvSpPr>
          <p:spPr>
            <a:xfrm>
              <a:off x="2830125" y="2950300"/>
              <a:ext cx="500" cy="1425"/>
            </a:xfrm>
            <a:custGeom>
              <a:avLst/>
              <a:gdLst/>
              <a:ahLst/>
              <a:cxnLst/>
              <a:rect l="l" t="t" r="r" b="b"/>
              <a:pathLst>
                <a:path w="20" h="57" extrusionOk="0">
                  <a:moveTo>
                    <a:pt x="19" y="0"/>
                  </a:moveTo>
                  <a:lnTo>
                    <a:pt x="1" y="19"/>
                  </a:lnTo>
                  <a:lnTo>
                    <a:pt x="19" y="5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1" name="Google Shape;2011;p72"/>
            <p:cNvSpPr/>
            <p:nvPr/>
          </p:nvSpPr>
          <p:spPr>
            <a:xfrm>
              <a:off x="2830600" y="2949825"/>
              <a:ext cx="950" cy="2350"/>
            </a:xfrm>
            <a:custGeom>
              <a:avLst/>
              <a:gdLst/>
              <a:ahLst/>
              <a:cxnLst/>
              <a:rect l="l" t="t" r="r" b="b"/>
              <a:pathLst>
                <a:path w="38" h="94" extrusionOk="0">
                  <a:moveTo>
                    <a:pt x="38" y="1"/>
                  </a:moveTo>
                  <a:lnTo>
                    <a:pt x="0" y="19"/>
                  </a:lnTo>
                  <a:lnTo>
                    <a:pt x="0" y="75"/>
                  </a:lnTo>
                  <a:lnTo>
                    <a:pt x="38" y="9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2" name="Google Shape;2012;p72"/>
            <p:cNvSpPr/>
            <p:nvPr/>
          </p:nvSpPr>
          <p:spPr>
            <a:xfrm>
              <a:off x="2831525" y="2949375"/>
              <a:ext cx="500" cy="3275"/>
            </a:xfrm>
            <a:custGeom>
              <a:avLst/>
              <a:gdLst/>
              <a:ahLst/>
              <a:cxnLst/>
              <a:rect l="l" t="t" r="r" b="b"/>
              <a:pathLst>
                <a:path w="20" h="131" extrusionOk="0">
                  <a:moveTo>
                    <a:pt x="19" y="0"/>
                  </a:moveTo>
                  <a:lnTo>
                    <a:pt x="1" y="19"/>
                  </a:lnTo>
                  <a:lnTo>
                    <a:pt x="1" y="112"/>
                  </a:lnTo>
                  <a:lnTo>
                    <a:pt x="19" y="13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3" name="Google Shape;2013;p72"/>
            <p:cNvSpPr/>
            <p:nvPr/>
          </p:nvSpPr>
          <p:spPr>
            <a:xfrm>
              <a:off x="2832000" y="2948900"/>
              <a:ext cx="475" cy="4225"/>
            </a:xfrm>
            <a:custGeom>
              <a:avLst/>
              <a:gdLst/>
              <a:ahLst/>
              <a:cxnLst/>
              <a:rect l="l" t="t" r="r" b="b"/>
              <a:pathLst>
                <a:path w="19" h="169" extrusionOk="0">
                  <a:moveTo>
                    <a:pt x="19" y="1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4" name="Google Shape;2014;p72"/>
            <p:cNvSpPr/>
            <p:nvPr/>
          </p:nvSpPr>
          <p:spPr>
            <a:xfrm>
              <a:off x="2832450" y="2948425"/>
              <a:ext cx="500" cy="5150"/>
            </a:xfrm>
            <a:custGeom>
              <a:avLst/>
              <a:gdLst/>
              <a:ahLst/>
              <a:cxnLst/>
              <a:rect l="l" t="t" r="r" b="b"/>
              <a:pathLst>
                <a:path w="20" h="206" extrusionOk="0">
                  <a:moveTo>
                    <a:pt x="19" y="1"/>
                  </a:moveTo>
                  <a:lnTo>
                    <a:pt x="1" y="20"/>
                  </a:lnTo>
                  <a:lnTo>
                    <a:pt x="1" y="187"/>
                  </a:lnTo>
                  <a:lnTo>
                    <a:pt x="19" y="20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p72"/>
            <p:cNvSpPr/>
            <p:nvPr/>
          </p:nvSpPr>
          <p:spPr>
            <a:xfrm>
              <a:off x="2832925" y="2947500"/>
              <a:ext cx="475" cy="6550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19" y="1"/>
                  </a:moveTo>
                  <a:lnTo>
                    <a:pt x="0" y="38"/>
                  </a:lnTo>
                  <a:lnTo>
                    <a:pt x="0" y="243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6" name="Google Shape;2016;p72"/>
            <p:cNvSpPr/>
            <p:nvPr/>
          </p:nvSpPr>
          <p:spPr>
            <a:xfrm>
              <a:off x="2833375" y="2947050"/>
              <a:ext cx="500" cy="7925"/>
            </a:xfrm>
            <a:custGeom>
              <a:avLst/>
              <a:gdLst/>
              <a:ahLst/>
              <a:cxnLst/>
              <a:rect l="l" t="t" r="r" b="b"/>
              <a:pathLst>
                <a:path w="20" h="317" extrusionOk="0">
                  <a:moveTo>
                    <a:pt x="20" y="0"/>
                  </a:moveTo>
                  <a:lnTo>
                    <a:pt x="1" y="19"/>
                  </a:lnTo>
                  <a:lnTo>
                    <a:pt x="1" y="279"/>
                  </a:lnTo>
                  <a:lnTo>
                    <a:pt x="20" y="31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7" name="Google Shape;2017;p72"/>
            <p:cNvSpPr/>
            <p:nvPr/>
          </p:nvSpPr>
          <p:spPr>
            <a:xfrm>
              <a:off x="2833850" y="2946575"/>
              <a:ext cx="950" cy="8875"/>
            </a:xfrm>
            <a:custGeom>
              <a:avLst/>
              <a:gdLst/>
              <a:ahLst/>
              <a:cxnLst/>
              <a:rect l="l" t="t" r="r" b="b"/>
              <a:pathLst>
                <a:path w="38" h="355" extrusionOk="0">
                  <a:moveTo>
                    <a:pt x="38" y="0"/>
                  </a:moveTo>
                  <a:lnTo>
                    <a:pt x="1" y="19"/>
                  </a:lnTo>
                  <a:lnTo>
                    <a:pt x="1" y="335"/>
                  </a:lnTo>
                  <a:lnTo>
                    <a:pt x="38" y="35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8" name="Google Shape;2018;p72"/>
            <p:cNvSpPr/>
            <p:nvPr/>
          </p:nvSpPr>
          <p:spPr>
            <a:xfrm>
              <a:off x="2834775" y="2946100"/>
              <a:ext cx="500" cy="9800"/>
            </a:xfrm>
            <a:custGeom>
              <a:avLst/>
              <a:gdLst/>
              <a:ahLst/>
              <a:cxnLst/>
              <a:rect l="l" t="t" r="r" b="b"/>
              <a:pathLst>
                <a:path w="20" h="392" extrusionOk="0">
                  <a:moveTo>
                    <a:pt x="19" y="1"/>
                  </a:moveTo>
                  <a:lnTo>
                    <a:pt x="1" y="19"/>
                  </a:lnTo>
                  <a:lnTo>
                    <a:pt x="1" y="373"/>
                  </a:lnTo>
                  <a:lnTo>
                    <a:pt x="19" y="39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9" name="Google Shape;2019;p72"/>
            <p:cNvSpPr/>
            <p:nvPr/>
          </p:nvSpPr>
          <p:spPr>
            <a:xfrm>
              <a:off x="2835250" y="2945650"/>
              <a:ext cx="500" cy="10725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0" y="19"/>
                  </a:lnTo>
                  <a:lnTo>
                    <a:pt x="0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p72"/>
            <p:cNvSpPr/>
            <p:nvPr/>
          </p:nvSpPr>
          <p:spPr>
            <a:xfrm>
              <a:off x="2835725" y="2945175"/>
              <a:ext cx="475" cy="11650"/>
            </a:xfrm>
            <a:custGeom>
              <a:avLst/>
              <a:gdLst/>
              <a:ahLst/>
              <a:cxnLst/>
              <a:rect l="l" t="t" r="r" b="b"/>
              <a:pathLst>
                <a:path w="19" h="466" extrusionOk="0">
                  <a:moveTo>
                    <a:pt x="19" y="1"/>
                  </a:moveTo>
                  <a:lnTo>
                    <a:pt x="0" y="19"/>
                  </a:lnTo>
                  <a:lnTo>
                    <a:pt x="0" y="447"/>
                  </a:lnTo>
                  <a:lnTo>
                    <a:pt x="19" y="46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1" name="Google Shape;2021;p72"/>
            <p:cNvSpPr/>
            <p:nvPr/>
          </p:nvSpPr>
          <p:spPr>
            <a:xfrm>
              <a:off x="2836175" y="2944250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9" y="0"/>
                  </a:moveTo>
                  <a:lnTo>
                    <a:pt x="1" y="38"/>
                  </a:lnTo>
                  <a:lnTo>
                    <a:pt x="1" y="503"/>
                  </a:lnTo>
                  <a:lnTo>
                    <a:pt x="19" y="5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2" name="Google Shape;2022;p72"/>
            <p:cNvSpPr/>
            <p:nvPr/>
          </p:nvSpPr>
          <p:spPr>
            <a:xfrm>
              <a:off x="2836650" y="2943775"/>
              <a:ext cx="475" cy="14450"/>
            </a:xfrm>
            <a:custGeom>
              <a:avLst/>
              <a:gdLst/>
              <a:ahLst/>
              <a:cxnLst/>
              <a:rect l="l" t="t" r="r" b="b"/>
              <a:pathLst>
                <a:path w="19" h="578" extrusionOk="0">
                  <a:moveTo>
                    <a:pt x="19" y="1"/>
                  </a:moveTo>
                  <a:lnTo>
                    <a:pt x="0" y="19"/>
                  </a:lnTo>
                  <a:lnTo>
                    <a:pt x="0" y="541"/>
                  </a:lnTo>
                  <a:lnTo>
                    <a:pt x="19" y="57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p72"/>
            <p:cNvSpPr/>
            <p:nvPr/>
          </p:nvSpPr>
          <p:spPr>
            <a:xfrm>
              <a:off x="2837100" y="2943325"/>
              <a:ext cx="975" cy="15375"/>
            </a:xfrm>
            <a:custGeom>
              <a:avLst/>
              <a:gdLst/>
              <a:ahLst/>
              <a:cxnLst/>
              <a:rect l="l" t="t" r="r" b="b"/>
              <a:pathLst>
                <a:path w="39" h="615" extrusionOk="0">
                  <a:moveTo>
                    <a:pt x="38" y="0"/>
                  </a:moveTo>
                  <a:lnTo>
                    <a:pt x="1" y="19"/>
                  </a:lnTo>
                  <a:lnTo>
                    <a:pt x="1" y="596"/>
                  </a:lnTo>
                  <a:lnTo>
                    <a:pt x="38" y="61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4" name="Google Shape;2024;p72"/>
            <p:cNvSpPr/>
            <p:nvPr/>
          </p:nvSpPr>
          <p:spPr>
            <a:xfrm>
              <a:off x="2838050" y="2942850"/>
              <a:ext cx="475" cy="16300"/>
            </a:xfrm>
            <a:custGeom>
              <a:avLst/>
              <a:gdLst/>
              <a:ahLst/>
              <a:cxnLst/>
              <a:rect l="l" t="t" r="r" b="b"/>
              <a:pathLst>
                <a:path w="19" h="652" extrusionOk="0">
                  <a:moveTo>
                    <a:pt x="19" y="1"/>
                  </a:moveTo>
                  <a:lnTo>
                    <a:pt x="0" y="19"/>
                  </a:lnTo>
                  <a:lnTo>
                    <a:pt x="0" y="633"/>
                  </a:lnTo>
                  <a:lnTo>
                    <a:pt x="19" y="65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5" name="Google Shape;2025;p72"/>
            <p:cNvSpPr/>
            <p:nvPr/>
          </p:nvSpPr>
          <p:spPr>
            <a:xfrm>
              <a:off x="2838500" y="2942375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19" y="1"/>
                  </a:moveTo>
                  <a:lnTo>
                    <a:pt x="1" y="20"/>
                  </a:lnTo>
                  <a:lnTo>
                    <a:pt x="1" y="671"/>
                  </a:lnTo>
                  <a:lnTo>
                    <a:pt x="19" y="69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72"/>
            <p:cNvSpPr/>
            <p:nvPr/>
          </p:nvSpPr>
          <p:spPr>
            <a:xfrm>
              <a:off x="2838975" y="2941925"/>
              <a:ext cx="475" cy="18175"/>
            </a:xfrm>
            <a:custGeom>
              <a:avLst/>
              <a:gdLst/>
              <a:ahLst/>
              <a:cxnLst/>
              <a:rect l="l" t="t" r="r" b="b"/>
              <a:pathLst>
                <a:path w="19" h="727" extrusionOk="0">
                  <a:moveTo>
                    <a:pt x="19" y="0"/>
                  </a:moveTo>
                  <a:lnTo>
                    <a:pt x="0" y="19"/>
                  </a:lnTo>
                  <a:lnTo>
                    <a:pt x="0" y="708"/>
                  </a:lnTo>
                  <a:lnTo>
                    <a:pt x="19" y="72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7" name="Google Shape;2027;p72"/>
            <p:cNvSpPr/>
            <p:nvPr/>
          </p:nvSpPr>
          <p:spPr>
            <a:xfrm>
              <a:off x="2839425" y="2941000"/>
              <a:ext cx="500" cy="19550"/>
            </a:xfrm>
            <a:custGeom>
              <a:avLst/>
              <a:gdLst/>
              <a:ahLst/>
              <a:cxnLst/>
              <a:rect l="l" t="t" r="r" b="b"/>
              <a:pathLst>
                <a:path w="20" h="782" extrusionOk="0">
                  <a:moveTo>
                    <a:pt x="20" y="0"/>
                  </a:moveTo>
                  <a:lnTo>
                    <a:pt x="1" y="37"/>
                  </a:lnTo>
                  <a:lnTo>
                    <a:pt x="1" y="763"/>
                  </a:lnTo>
                  <a:lnTo>
                    <a:pt x="20" y="782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8" name="Google Shape;2028;p72"/>
            <p:cNvSpPr/>
            <p:nvPr/>
          </p:nvSpPr>
          <p:spPr>
            <a:xfrm>
              <a:off x="2839900" y="2940525"/>
              <a:ext cx="500" cy="20950"/>
            </a:xfrm>
            <a:custGeom>
              <a:avLst/>
              <a:gdLst/>
              <a:ahLst/>
              <a:cxnLst/>
              <a:rect l="l" t="t" r="r" b="b"/>
              <a:pathLst>
                <a:path w="20" h="838" extrusionOk="0">
                  <a:moveTo>
                    <a:pt x="19" y="1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3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9" name="Google Shape;2029;p72"/>
            <p:cNvSpPr/>
            <p:nvPr/>
          </p:nvSpPr>
          <p:spPr>
            <a:xfrm>
              <a:off x="2840375" y="2940050"/>
              <a:ext cx="950" cy="21900"/>
            </a:xfrm>
            <a:custGeom>
              <a:avLst/>
              <a:gdLst/>
              <a:ahLst/>
              <a:cxnLst/>
              <a:rect l="l" t="t" r="r" b="b"/>
              <a:pathLst>
                <a:path w="38" h="876" extrusionOk="0">
                  <a:moveTo>
                    <a:pt x="37" y="1"/>
                  </a:moveTo>
                  <a:lnTo>
                    <a:pt x="0" y="20"/>
                  </a:lnTo>
                  <a:lnTo>
                    <a:pt x="0" y="857"/>
                  </a:lnTo>
                  <a:lnTo>
                    <a:pt x="37" y="876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0" name="Google Shape;2030;p72"/>
            <p:cNvSpPr/>
            <p:nvPr/>
          </p:nvSpPr>
          <p:spPr>
            <a:xfrm>
              <a:off x="2841300" y="2939600"/>
              <a:ext cx="475" cy="22825"/>
            </a:xfrm>
            <a:custGeom>
              <a:avLst/>
              <a:gdLst/>
              <a:ahLst/>
              <a:cxnLst/>
              <a:rect l="l" t="t" r="r" b="b"/>
              <a:pathLst>
                <a:path w="19" h="913" extrusionOk="0">
                  <a:moveTo>
                    <a:pt x="19" y="0"/>
                  </a:moveTo>
                  <a:lnTo>
                    <a:pt x="0" y="19"/>
                  </a:lnTo>
                  <a:lnTo>
                    <a:pt x="0" y="894"/>
                  </a:lnTo>
                  <a:lnTo>
                    <a:pt x="19" y="91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p72"/>
            <p:cNvSpPr/>
            <p:nvPr/>
          </p:nvSpPr>
          <p:spPr>
            <a:xfrm>
              <a:off x="2841750" y="2939125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20" y="1"/>
                  </a:moveTo>
                  <a:lnTo>
                    <a:pt x="1" y="19"/>
                  </a:lnTo>
                  <a:lnTo>
                    <a:pt x="1" y="931"/>
                  </a:lnTo>
                  <a:lnTo>
                    <a:pt x="20" y="950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2" name="Google Shape;2032;p72"/>
            <p:cNvSpPr/>
            <p:nvPr/>
          </p:nvSpPr>
          <p:spPr>
            <a:xfrm>
              <a:off x="2842225" y="2938675"/>
              <a:ext cx="500" cy="24675"/>
            </a:xfrm>
            <a:custGeom>
              <a:avLst/>
              <a:gdLst/>
              <a:ahLst/>
              <a:cxnLst/>
              <a:rect l="l" t="t" r="r" b="b"/>
              <a:pathLst>
                <a:path w="20" h="987" extrusionOk="0">
                  <a:moveTo>
                    <a:pt x="19" y="0"/>
                  </a:moveTo>
                  <a:lnTo>
                    <a:pt x="1" y="19"/>
                  </a:lnTo>
                  <a:lnTo>
                    <a:pt x="1" y="968"/>
                  </a:lnTo>
                  <a:lnTo>
                    <a:pt x="19" y="98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72"/>
            <p:cNvSpPr/>
            <p:nvPr/>
          </p:nvSpPr>
          <p:spPr>
            <a:xfrm>
              <a:off x="2842700" y="2937725"/>
              <a:ext cx="475" cy="26100"/>
            </a:xfrm>
            <a:custGeom>
              <a:avLst/>
              <a:gdLst/>
              <a:ahLst/>
              <a:cxnLst/>
              <a:rect l="l" t="t" r="r" b="b"/>
              <a:pathLst>
                <a:path w="19" h="1044" extrusionOk="0">
                  <a:moveTo>
                    <a:pt x="19" y="1"/>
                  </a:moveTo>
                  <a:lnTo>
                    <a:pt x="0" y="38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72"/>
            <p:cNvSpPr/>
            <p:nvPr/>
          </p:nvSpPr>
          <p:spPr>
            <a:xfrm>
              <a:off x="2843150" y="2937275"/>
              <a:ext cx="500" cy="27475"/>
            </a:xfrm>
            <a:custGeom>
              <a:avLst/>
              <a:gdLst/>
              <a:ahLst/>
              <a:cxnLst/>
              <a:rect l="l" t="t" r="r" b="b"/>
              <a:pathLst>
                <a:path w="20" h="1099" extrusionOk="0">
                  <a:moveTo>
                    <a:pt x="19" y="0"/>
                  </a:moveTo>
                  <a:lnTo>
                    <a:pt x="1" y="19"/>
                  </a:lnTo>
                  <a:lnTo>
                    <a:pt x="1" y="1061"/>
                  </a:lnTo>
                  <a:lnTo>
                    <a:pt x="19" y="109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72"/>
            <p:cNvSpPr/>
            <p:nvPr/>
          </p:nvSpPr>
          <p:spPr>
            <a:xfrm>
              <a:off x="2843625" y="2936800"/>
              <a:ext cx="950" cy="28400"/>
            </a:xfrm>
            <a:custGeom>
              <a:avLst/>
              <a:gdLst/>
              <a:ahLst/>
              <a:cxnLst/>
              <a:rect l="l" t="t" r="r" b="b"/>
              <a:pathLst>
                <a:path w="38" h="1136" extrusionOk="0">
                  <a:moveTo>
                    <a:pt x="38" y="1"/>
                  </a:moveTo>
                  <a:lnTo>
                    <a:pt x="0" y="19"/>
                  </a:lnTo>
                  <a:lnTo>
                    <a:pt x="0" y="1117"/>
                  </a:lnTo>
                  <a:lnTo>
                    <a:pt x="38" y="1136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72"/>
            <p:cNvSpPr/>
            <p:nvPr/>
          </p:nvSpPr>
          <p:spPr>
            <a:xfrm>
              <a:off x="2844550" y="2936350"/>
              <a:ext cx="500" cy="29325"/>
            </a:xfrm>
            <a:custGeom>
              <a:avLst/>
              <a:gdLst/>
              <a:ahLst/>
              <a:cxnLst/>
              <a:rect l="l" t="t" r="r" b="b"/>
              <a:pathLst>
                <a:path w="20" h="1173" extrusionOk="0">
                  <a:moveTo>
                    <a:pt x="19" y="0"/>
                  </a:moveTo>
                  <a:lnTo>
                    <a:pt x="1" y="19"/>
                  </a:lnTo>
                  <a:lnTo>
                    <a:pt x="1" y="1154"/>
                  </a:lnTo>
                  <a:lnTo>
                    <a:pt x="19" y="117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72"/>
            <p:cNvSpPr/>
            <p:nvPr/>
          </p:nvSpPr>
          <p:spPr>
            <a:xfrm>
              <a:off x="2845025" y="2935875"/>
              <a:ext cx="475" cy="30275"/>
            </a:xfrm>
            <a:custGeom>
              <a:avLst/>
              <a:gdLst/>
              <a:ahLst/>
              <a:cxnLst/>
              <a:rect l="l" t="t" r="r" b="b"/>
              <a:pathLst>
                <a:path w="19" h="1211" extrusionOk="0">
                  <a:moveTo>
                    <a:pt x="19" y="0"/>
                  </a:moveTo>
                  <a:lnTo>
                    <a:pt x="0" y="19"/>
                  </a:lnTo>
                  <a:lnTo>
                    <a:pt x="0" y="1192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72"/>
            <p:cNvSpPr/>
            <p:nvPr/>
          </p:nvSpPr>
          <p:spPr>
            <a:xfrm>
              <a:off x="2845475" y="2935400"/>
              <a:ext cx="500" cy="31200"/>
            </a:xfrm>
            <a:custGeom>
              <a:avLst/>
              <a:gdLst/>
              <a:ahLst/>
              <a:cxnLst/>
              <a:rect l="l" t="t" r="r" b="b"/>
              <a:pathLst>
                <a:path w="20" h="1248" extrusionOk="0">
                  <a:moveTo>
                    <a:pt x="19" y="1"/>
                  </a:moveTo>
                  <a:lnTo>
                    <a:pt x="1" y="19"/>
                  </a:lnTo>
                  <a:lnTo>
                    <a:pt x="1" y="1229"/>
                  </a:lnTo>
                  <a:lnTo>
                    <a:pt x="19" y="124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72"/>
            <p:cNvSpPr/>
            <p:nvPr/>
          </p:nvSpPr>
          <p:spPr>
            <a:xfrm>
              <a:off x="2845950" y="2934475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9" y="1"/>
                  </a:moveTo>
                  <a:lnTo>
                    <a:pt x="0" y="38"/>
                  </a:lnTo>
                  <a:lnTo>
                    <a:pt x="0" y="1285"/>
                  </a:lnTo>
                  <a:lnTo>
                    <a:pt x="19" y="130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72"/>
            <p:cNvSpPr/>
            <p:nvPr/>
          </p:nvSpPr>
          <p:spPr>
            <a:xfrm>
              <a:off x="2846425" y="2934000"/>
              <a:ext cx="475" cy="34000"/>
            </a:xfrm>
            <a:custGeom>
              <a:avLst/>
              <a:gdLst/>
              <a:ahLst/>
              <a:cxnLst/>
              <a:rect l="l" t="t" r="r" b="b"/>
              <a:pathLst>
                <a:path w="19" h="1360" extrusionOk="0">
                  <a:moveTo>
                    <a:pt x="19" y="1"/>
                  </a:moveTo>
                  <a:lnTo>
                    <a:pt x="0" y="20"/>
                  </a:lnTo>
                  <a:lnTo>
                    <a:pt x="0" y="1322"/>
                  </a:lnTo>
                  <a:lnTo>
                    <a:pt x="19" y="136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72"/>
            <p:cNvSpPr/>
            <p:nvPr/>
          </p:nvSpPr>
          <p:spPr>
            <a:xfrm>
              <a:off x="2846875" y="2933550"/>
              <a:ext cx="950" cy="34925"/>
            </a:xfrm>
            <a:custGeom>
              <a:avLst/>
              <a:gdLst/>
              <a:ahLst/>
              <a:cxnLst/>
              <a:rect l="l" t="t" r="r" b="b"/>
              <a:pathLst>
                <a:path w="38" h="1397" extrusionOk="0">
                  <a:moveTo>
                    <a:pt x="38" y="0"/>
                  </a:moveTo>
                  <a:lnTo>
                    <a:pt x="1" y="19"/>
                  </a:lnTo>
                  <a:lnTo>
                    <a:pt x="1" y="1378"/>
                  </a:lnTo>
                  <a:lnTo>
                    <a:pt x="38" y="1396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72"/>
            <p:cNvSpPr/>
            <p:nvPr/>
          </p:nvSpPr>
          <p:spPr>
            <a:xfrm>
              <a:off x="2847800" y="2933075"/>
              <a:ext cx="500" cy="35850"/>
            </a:xfrm>
            <a:custGeom>
              <a:avLst/>
              <a:gdLst/>
              <a:ahLst/>
              <a:cxnLst/>
              <a:rect l="l" t="t" r="r" b="b"/>
              <a:pathLst>
                <a:path w="20" h="1434" extrusionOk="0">
                  <a:moveTo>
                    <a:pt x="20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20" y="1434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72"/>
            <p:cNvSpPr/>
            <p:nvPr/>
          </p:nvSpPr>
          <p:spPr>
            <a:xfrm>
              <a:off x="2848275" y="2932625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72"/>
            <p:cNvSpPr/>
            <p:nvPr/>
          </p:nvSpPr>
          <p:spPr>
            <a:xfrm>
              <a:off x="2848750" y="2932150"/>
              <a:ext cx="475" cy="37700"/>
            </a:xfrm>
            <a:custGeom>
              <a:avLst/>
              <a:gdLst/>
              <a:ahLst/>
              <a:cxnLst/>
              <a:rect l="l" t="t" r="r" b="b"/>
              <a:pathLst>
                <a:path w="19" h="1508" extrusionOk="0">
                  <a:moveTo>
                    <a:pt x="19" y="1"/>
                  </a:moveTo>
                  <a:lnTo>
                    <a:pt x="0" y="19"/>
                  </a:lnTo>
                  <a:lnTo>
                    <a:pt x="0" y="1489"/>
                  </a:lnTo>
                  <a:lnTo>
                    <a:pt x="19" y="150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72"/>
            <p:cNvSpPr/>
            <p:nvPr/>
          </p:nvSpPr>
          <p:spPr>
            <a:xfrm>
              <a:off x="2849200" y="2931225"/>
              <a:ext cx="500" cy="39100"/>
            </a:xfrm>
            <a:custGeom>
              <a:avLst/>
              <a:gdLst/>
              <a:ahLst/>
              <a:cxnLst/>
              <a:rect l="l" t="t" r="r" b="b"/>
              <a:pathLst>
                <a:path w="20" h="1564" extrusionOk="0">
                  <a:moveTo>
                    <a:pt x="19" y="0"/>
                  </a:moveTo>
                  <a:lnTo>
                    <a:pt x="1" y="38"/>
                  </a:lnTo>
                  <a:lnTo>
                    <a:pt x="1" y="1545"/>
                  </a:lnTo>
                  <a:lnTo>
                    <a:pt x="19" y="156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72"/>
            <p:cNvSpPr/>
            <p:nvPr/>
          </p:nvSpPr>
          <p:spPr>
            <a:xfrm>
              <a:off x="2849675" y="2930750"/>
              <a:ext cx="475" cy="40500"/>
            </a:xfrm>
            <a:custGeom>
              <a:avLst/>
              <a:gdLst/>
              <a:ahLst/>
              <a:cxnLst/>
              <a:rect l="l" t="t" r="r" b="b"/>
              <a:pathLst>
                <a:path w="19" h="1620" extrusionOk="0">
                  <a:moveTo>
                    <a:pt x="19" y="1"/>
                  </a:moveTo>
                  <a:lnTo>
                    <a:pt x="0" y="19"/>
                  </a:lnTo>
                  <a:lnTo>
                    <a:pt x="0" y="1583"/>
                  </a:lnTo>
                  <a:lnTo>
                    <a:pt x="19" y="162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7" name="Google Shape;2047;p72"/>
            <p:cNvSpPr/>
            <p:nvPr/>
          </p:nvSpPr>
          <p:spPr>
            <a:xfrm>
              <a:off x="2850125" y="2930300"/>
              <a:ext cx="975" cy="41425"/>
            </a:xfrm>
            <a:custGeom>
              <a:avLst/>
              <a:gdLst/>
              <a:ahLst/>
              <a:cxnLst/>
              <a:rect l="l" t="t" r="r" b="b"/>
              <a:pathLst>
                <a:path w="39" h="1657" extrusionOk="0">
                  <a:moveTo>
                    <a:pt x="38" y="0"/>
                  </a:moveTo>
                  <a:lnTo>
                    <a:pt x="1" y="19"/>
                  </a:lnTo>
                  <a:lnTo>
                    <a:pt x="1" y="1638"/>
                  </a:lnTo>
                  <a:lnTo>
                    <a:pt x="38" y="1656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8" name="Google Shape;2048;p72"/>
            <p:cNvSpPr/>
            <p:nvPr/>
          </p:nvSpPr>
          <p:spPr>
            <a:xfrm>
              <a:off x="2851075" y="2929825"/>
              <a:ext cx="475" cy="42375"/>
            </a:xfrm>
            <a:custGeom>
              <a:avLst/>
              <a:gdLst/>
              <a:ahLst/>
              <a:cxnLst/>
              <a:rect l="l" t="t" r="r" b="b"/>
              <a:pathLst>
                <a:path w="19" h="1695" extrusionOk="0">
                  <a:moveTo>
                    <a:pt x="19" y="0"/>
                  </a:moveTo>
                  <a:lnTo>
                    <a:pt x="0" y="19"/>
                  </a:lnTo>
                  <a:lnTo>
                    <a:pt x="0" y="1675"/>
                  </a:lnTo>
                  <a:lnTo>
                    <a:pt x="19" y="169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9" name="Google Shape;2049;p72"/>
            <p:cNvSpPr/>
            <p:nvPr/>
          </p:nvSpPr>
          <p:spPr>
            <a:xfrm>
              <a:off x="2851525" y="2929350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9" y="1"/>
                  </a:moveTo>
                  <a:lnTo>
                    <a:pt x="1" y="19"/>
                  </a:lnTo>
                  <a:lnTo>
                    <a:pt x="1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0" name="Google Shape;2050;p72"/>
            <p:cNvSpPr/>
            <p:nvPr/>
          </p:nvSpPr>
          <p:spPr>
            <a:xfrm>
              <a:off x="2852000" y="2928900"/>
              <a:ext cx="475" cy="44225"/>
            </a:xfrm>
            <a:custGeom>
              <a:avLst/>
              <a:gdLst/>
              <a:ahLst/>
              <a:cxnLst/>
              <a:rect l="l" t="t" r="r" b="b"/>
              <a:pathLst>
                <a:path w="19" h="1769" extrusionOk="0">
                  <a:moveTo>
                    <a:pt x="19" y="0"/>
                  </a:moveTo>
                  <a:lnTo>
                    <a:pt x="0" y="19"/>
                  </a:lnTo>
                  <a:lnTo>
                    <a:pt x="0" y="1750"/>
                  </a:lnTo>
                  <a:lnTo>
                    <a:pt x="19" y="17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1" name="Google Shape;2051;p72"/>
            <p:cNvSpPr/>
            <p:nvPr/>
          </p:nvSpPr>
          <p:spPr>
            <a:xfrm>
              <a:off x="2852475" y="2927975"/>
              <a:ext cx="475" cy="45600"/>
            </a:xfrm>
            <a:custGeom>
              <a:avLst/>
              <a:gdLst/>
              <a:ahLst/>
              <a:cxnLst/>
              <a:rect l="l" t="t" r="r" b="b"/>
              <a:pathLst>
                <a:path w="19" h="1824" extrusionOk="0">
                  <a:moveTo>
                    <a:pt x="19" y="0"/>
                  </a:moveTo>
                  <a:lnTo>
                    <a:pt x="0" y="37"/>
                  </a:lnTo>
                  <a:lnTo>
                    <a:pt x="0" y="1805"/>
                  </a:lnTo>
                  <a:lnTo>
                    <a:pt x="19" y="182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2" name="Google Shape;2052;p72"/>
            <p:cNvSpPr/>
            <p:nvPr/>
          </p:nvSpPr>
          <p:spPr>
            <a:xfrm>
              <a:off x="2852925" y="2927500"/>
              <a:ext cx="500" cy="47025"/>
            </a:xfrm>
            <a:custGeom>
              <a:avLst/>
              <a:gdLst/>
              <a:ahLst/>
              <a:cxnLst/>
              <a:rect l="l" t="t" r="r" b="b"/>
              <a:pathLst>
                <a:path w="20" h="1881" extrusionOk="0">
                  <a:moveTo>
                    <a:pt x="19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19" y="18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3" name="Google Shape;2053;p72"/>
            <p:cNvSpPr/>
            <p:nvPr/>
          </p:nvSpPr>
          <p:spPr>
            <a:xfrm>
              <a:off x="2853400" y="2927025"/>
              <a:ext cx="950" cy="47950"/>
            </a:xfrm>
            <a:custGeom>
              <a:avLst/>
              <a:gdLst/>
              <a:ahLst/>
              <a:cxnLst/>
              <a:rect l="l" t="t" r="r" b="b"/>
              <a:pathLst>
                <a:path w="38" h="1918" extrusionOk="0">
                  <a:moveTo>
                    <a:pt x="37" y="1"/>
                  </a:moveTo>
                  <a:lnTo>
                    <a:pt x="0" y="19"/>
                  </a:lnTo>
                  <a:lnTo>
                    <a:pt x="0" y="1899"/>
                  </a:lnTo>
                  <a:lnTo>
                    <a:pt x="37" y="1918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4" name="Google Shape;2054;p72"/>
            <p:cNvSpPr/>
            <p:nvPr/>
          </p:nvSpPr>
          <p:spPr>
            <a:xfrm>
              <a:off x="2854325" y="2926575"/>
              <a:ext cx="500" cy="48875"/>
            </a:xfrm>
            <a:custGeom>
              <a:avLst/>
              <a:gdLst/>
              <a:ahLst/>
              <a:cxnLst/>
              <a:rect l="l" t="t" r="r" b="b"/>
              <a:pathLst>
                <a:path w="20" h="1955" extrusionOk="0">
                  <a:moveTo>
                    <a:pt x="19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19" y="19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5" name="Google Shape;2055;p72"/>
            <p:cNvSpPr/>
            <p:nvPr/>
          </p:nvSpPr>
          <p:spPr>
            <a:xfrm>
              <a:off x="2854800" y="2926100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19" y="1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6" name="Google Shape;2056;p72"/>
            <p:cNvSpPr/>
            <p:nvPr/>
          </p:nvSpPr>
          <p:spPr>
            <a:xfrm>
              <a:off x="2855250" y="2925625"/>
              <a:ext cx="500" cy="50750"/>
            </a:xfrm>
            <a:custGeom>
              <a:avLst/>
              <a:gdLst/>
              <a:ahLst/>
              <a:cxnLst/>
              <a:rect l="l" t="t" r="r" b="b"/>
              <a:pathLst>
                <a:path w="20" h="2030" extrusionOk="0">
                  <a:moveTo>
                    <a:pt x="19" y="1"/>
                  </a:moveTo>
                  <a:lnTo>
                    <a:pt x="1" y="20"/>
                  </a:lnTo>
                  <a:lnTo>
                    <a:pt x="1" y="2011"/>
                  </a:lnTo>
                  <a:lnTo>
                    <a:pt x="19" y="203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7" name="Google Shape;2057;p72"/>
            <p:cNvSpPr/>
            <p:nvPr/>
          </p:nvSpPr>
          <p:spPr>
            <a:xfrm>
              <a:off x="2855725" y="2924700"/>
              <a:ext cx="475" cy="52150"/>
            </a:xfrm>
            <a:custGeom>
              <a:avLst/>
              <a:gdLst/>
              <a:ahLst/>
              <a:cxnLst/>
              <a:rect l="l" t="t" r="r" b="b"/>
              <a:pathLst>
                <a:path w="19" h="2086" extrusionOk="0">
                  <a:moveTo>
                    <a:pt x="19" y="1"/>
                  </a:moveTo>
                  <a:lnTo>
                    <a:pt x="0" y="38"/>
                  </a:lnTo>
                  <a:lnTo>
                    <a:pt x="0" y="2067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8" name="Google Shape;2058;p72"/>
            <p:cNvSpPr/>
            <p:nvPr/>
          </p:nvSpPr>
          <p:spPr>
            <a:xfrm>
              <a:off x="2856175" y="2924250"/>
              <a:ext cx="500" cy="53525"/>
            </a:xfrm>
            <a:custGeom>
              <a:avLst/>
              <a:gdLst/>
              <a:ahLst/>
              <a:cxnLst/>
              <a:rect l="l" t="t" r="r" b="b"/>
              <a:pathLst>
                <a:path w="20" h="2141" extrusionOk="0">
                  <a:moveTo>
                    <a:pt x="20" y="0"/>
                  </a:moveTo>
                  <a:lnTo>
                    <a:pt x="1" y="19"/>
                  </a:lnTo>
                  <a:lnTo>
                    <a:pt x="1" y="2103"/>
                  </a:lnTo>
                  <a:lnTo>
                    <a:pt x="20" y="2140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9" name="Google Shape;2059;p72"/>
            <p:cNvSpPr/>
            <p:nvPr/>
          </p:nvSpPr>
          <p:spPr>
            <a:xfrm>
              <a:off x="2856650" y="2923775"/>
              <a:ext cx="950" cy="54450"/>
            </a:xfrm>
            <a:custGeom>
              <a:avLst/>
              <a:gdLst/>
              <a:ahLst/>
              <a:cxnLst/>
              <a:rect l="l" t="t" r="r" b="b"/>
              <a:pathLst>
                <a:path w="38" h="2178" extrusionOk="0">
                  <a:moveTo>
                    <a:pt x="38" y="1"/>
                  </a:moveTo>
                  <a:lnTo>
                    <a:pt x="1" y="19"/>
                  </a:lnTo>
                  <a:lnTo>
                    <a:pt x="1" y="2159"/>
                  </a:lnTo>
                  <a:lnTo>
                    <a:pt x="38" y="2178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72"/>
            <p:cNvSpPr/>
            <p:nvPr/>
          </p:nvSpPr>
          <p:spPr>
            <a:xfrm>
              <a:off x="2857575" y="2923300"/>
              <a:ext cx="500" cy="55400"/>
            </a:xfrm>
            <a:custGeom>
              <a:avLst/>
              <a:gdLst/>
              <a:ahLst/>
              <a:cxnLst/>
              <a:rect l="l" t="t" r="r" b="b"/>
              <a:pathLst>
                <a:path w="20" h="2216" extrusionOk="0">
                  <a:moveTo>
                    <a:pt x="19" y="1"/>
                  </a:moveTo>
                  <a:lnTo>
                    <a:pt x="1" y="20"/>
                  </a:lnTo>
                  <a:lnTo>
                    <a:pt x="1" y="2197"/>
                  </a:lnTo>
                  <a:lnTo>
                    <a:pt x="19" y="221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72"/>
            <p:cNvSpPr/>
            <p:nvPr/>
          </p:nvSpPr>
          <p:spPr>
            <a:xfrm>
              <a:off x="2858050" y="2922850"/>
              <a:ext cx="475" cy="56325"/>
            </a:xfrm>
            <a:custGeom>
              <a:avLst/>
              <a:gdLst/>
              <a:ahLst/>
              <a:cxnLst/>
              <a:rect l="l" t="t" r="r" b="b"/>
              <a:pathLst>
                <a:path w="19" h="2253" extrusionOk="0">
                  <a:moveTo>
                    <a:pt x="19" y="0"/>
                  </a:moveTo>
                  <a:lnTo>
                    <a:pt x="0" y="19"/>
                  </a:lnTo>
                  <a:lnTo>
                    <a:pt x="0" y="2234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2" name="Google Shape;2062;p72"/>
            <p:cNvSpPr/>
            <p:nvPr/>
          </p:nvSpPr>
          <p:spPr>
            <a:xfrm>
              <a:off x="2858500" y="2922375"/>
              <a:ext cx="500" cy="57250"/>
            </a:xfrm>
            <a:custGeom>
              <a:avLst/>
              <a:gdLst/>
              <a:ahLst/>
              <a:cxnLst/>
              <a:rect l="l" t="t" r="r" b="b"/>
              <a:pathLst>
                <a:path w="20" h="2290" extrusionOk="0">
                  <a:moveTo>
                    <a:pt x="20" y="1"/>
                  </a:moveTo>
                  <a:lnTo>
                    <a:pt x="1" y="19"/>
                  </a:lnTo>
                  <a:lnTo>
                    <a:pt x="1" y="2271"/>
                  </a:lnTo>
                  <a:lnTo>
                    <a:pt x="20" y="2290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3" name="Google Shape;2063;p72"/>
            <p:cNvSpPr/>
            <p:nvPr/>
          </p:nvSpPr>
          <p:spPr>
            <a:xfrm>
              <a:off x="2858975" y="2921925"/>
              <a:ext cx="500" cy="58175"/>
            </a:xfrm>
            <a:custGeom>
              <a:avLst/>
              <a:gdLst/>
              <a:ahLst/>
              <a:cxnLst/>
              <a:rect l="l" t="t" r="r" b="b"/>
              <a:pathLst>
                <a:path w="20" h="2327" extrusionOk="0">
                  <a:moveTo>
                    <a:pt x="19" y="0"/>
                  </a:moveTo>
                  <a:lnTo>
                    <a:pt x="1" y="19"/>
                  </a:lnTo>
                  <a:lnTo>
                    <a:pt x="1" y="2308"/>
                  </a:lnTo>
                  <a:lnTo>
                    <a:pt x="19" y="2326"/>
                  </a:lnTo>
                  <a:lnTo>
                    <a:pt x="19" y="2308"/>
                  </a:lnTo>
                  <a:lnTo>
                    <a:pt x="19" y="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4" name="Google Shape;2064;p72"/>
            <p:cNvSpPr/>
            <p:nvPr/>
          </p:nvSpPr>
          <p:spPr>
            <a:xfrm>
              <a:off x="2859450" y="2922375"/>
              <a:ext cx="475" cy="57250"/>
            </a:xfrm>
            <a:custGeom>
              <a:avLst/>
              <a:gdLst/>
              <a:ahLst/>
              <a:cxnLst/>
              <a:rect l="l" t="t" r="r" b="b"/>
              <a:pathLst>
                <a:path w="19" h="2290" extrusionOk="0">
                  <a:moveTo>
                    <a:pt x="0" y="1"/>
                  </a:moveTo>
                  <a:lnTo>
                    <a:pt x="0" y="2290"/>
                  </a:lnTo>
                  <a:lnTo>
                    <a:pt x="19" y="227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5" name="Google Shape;2065;p72"/>
            <p:cNvSpPr/>
            <p:nvPr/>
          </p:nvSpPr>
          <p:spPr>
            <a:xfrm>
              <a:off x="2859900" y="2922850"/>
              <a:ext cx="950" cy="56325"/>
            </a:xfrm>
            <a:custGeom>
              <a:avLst/>
              <a:gdLst/>
              <a:ahLst/>
              <a:cxnLst/>
              <a:rect l="l" t="t" r="r" b="b"/>
              <a:pathLst>
                <a:path w="38" h="2253" extrusionOk="0">
                  <a:moveTo>
                    <a:pt x="1" y="0"/>
                  </a:moveTo>
                  <a:lnTo>
                    <a:pt x="1" y="2252"/>
                  </a:lnTo>
                  <a:lnTo>
                    <a:pt x="38" y="2234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6" name="Google Shape;2066;p72"/>
            <p:cNvSpPr/>
            <p:nvPr/>
          </p:nvSpPr>
          <p:spPr>
            <a:xfrm>
              <a:off x="2860850" y="2923300"/>
              <a:ext cx="475" cy="55400"/>
            </a:xfrm>
            <a:custGeom>
              <a:avLst/>
              <a:gdLst/>
              <a:ahLst/>
              <a:cxnLst/>
              <a:rect l="l" t="t" r="r" b="b"/>
              <a:pathLst>
                <a:path w="19" h="2216" extrusionOk="0">
                  <a:moveTo>
                    <a:pt x="0" y="1"/>
                  </a:moveTo>
                  <a:lnTo>
                    <a:pt x="0" y="2216"/>
                  </a:lnTo>
                  <a:lnTo>
                    <a:pt x="19" y="2197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7" name="Google Shape;2067;p72"/>
            <p:cNvSpPr/>
            <p:nvPr/>
          </p:nvSpPr>
          <p:spPr>
            <a:xfrm>
              <a:off x="2861300" y="2923775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" y="1"/>
                  </a:moveTo>
                  <a:lnTo>
                    <a:pt x="1" y="2178"/>
                  </a:lnTo>
                  <a:lnTo>
                    <a:pt x="19" y="2159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p72"/>
            <p:cNvSpPr/>
            <p:nvPr/>
          </p:nvSpPr>
          <p:spPr>
            <a:xfrm>
              <a:off x="2861775" y="2924250"/>
              <a:ext cx="475" cy="53525"/>
            </a:xfrm>
            <a:custGeom>
              <a:avLst/>
              <a:gdLst/>
              <a:ahLst/>
              <a:cxnLst/>
              <a:rect l="l" t="t" r="r" b="b"/>
              <a:pathLst>
                <a:path w="19" h="2141" extrusionOk="0">
                  <a:moveTo>
                    <a:pt x="0" y="0"/>
                  </a:moveTo>
                  <a:lnTo>
                    <a:pt x="0" y="2140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p72"/>
            <p:cNvSpPr/>
            <p:nvPr/>
          </p:nvSpPr>
          <p:spPr>
            <a:xfrm>
              <a:off x="2862225" y="2924700"/>
              <a:ext cx="500" cy="52150"/>
            </a:xfrm>
            <a:custGeom>
              <a:avLst/>
              <a:gdLst/>
              <a:ahLst/>
              <a:cxnLst/>
              <a:rect l="l" t="t" r="r" b="b"/>
              <a:pathLst>
                <a:path w="20" h="2086" extrusionOk="0">
                  <a:moveTo>
                    <a:pt x="1" y="1"/>
                  </a:moveTo>
                  <a:lnTo>
                    <a:pt x="1" y="2085"/>
                  </a:lnTo>
                  <a:lnTo>
                    <a:pt x="19" y="2067"/>
                  </a:lnTo>
                  <a:lnTo>
                    <a:pt x="19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0" name="Google Shape;2070;p72"/>
            <p:cNvSpPr/>
            <p:nvPr/>
          </p:nvSpPr>
          <p:spPr>
            <a:xfrm>
              <a:off x="2862700" y="2925625"/>
              <a:ext cx="950" cy="50750"/>
            </a:xfrm>
            <a:custGeom>
              <a:avLst/>
              <a:gdLst/>
              <a:ahLst/>
              <a:cxnLst/>
              <a:rect l="l" t="t" r="r" b="b"/>
              <a:pathLst>
                <a:path w="38" h="2030" extrusionOk="0">
                  <a:moveTo>
                    <a:pt x="0" y="1"/>
                  </a:moveTo>
                  <a:lnTo>
                    <a:pt x="0" y="2030"/>
                  </a:lnTo>
                  <a:lnTo>
                    <a:pt x="38" y="2011"/>
                  </a:lnTo>
                  <a:lnTo>
                    <a:pt x="38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1" name="Google Shape;2071;p72"/>
            <p:cNvSpPr/>
            <p:nvPr/>
          </p:nvSpPr>
          <p:spPr>
            <a:xfrm>
              <a:off x="2863625" y="2926100"/>
              <a:ext cx="500" cy="49800"/>
            </a:xfrm>
            <a:custGeom>
              <a:avLst/>
              <a:gdLst/>
              <a:ahLst/>
              <a:cxnLst/>
              <a:rect l="l" t="t" r="r" b="b"/>
              <a:pathLst>
                <a:path w="20" h="1992" extrusionOk="0">
                  <a:moveTo>
                    <a:pt x="1" y="1"/>
                  </a:moveTo>
                  <a:lnTo>
                    <a:pt x="1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2" name="Google Shape;2072;p72"/>
            <p:cNvSpPr/>
            <p:nvPr/>
          </p:nvSpPr>
          <p:spPr>
            <a:xfrm>
              <a:off x="2864100" y="2926575"/>
              <a:ext cx="475" cy="48875"/>
            </a:xfrm>
            <a:custGeom>
              <a:avLst/>
              <a:gdLst/>
              <a:ahLst/>
              <a:cxnLst/>
              <a:rect l="l" t="t" r="r" b="b"/>
              <a:pathLst>
                <a:path w="19" h="1955" extrusionOk="0">
                  <a:moveTo>
                    <a:pt x="0" y="0"/>
                  </a:moveTo>
                  <a:lnTo>
                    <a:pt x="0" y="1954"/>
                  </a:lnTo>
                  <a:lnTo>
                    <a:pt x="19" y="1936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p72"/>
            <p:cNvSpPr/>
            <p:nvPr/>
          </p:nvSpPr>
          <p:spPr>
            <a:xfrm>
              <a:off x="2864550" y="2927025"/>
              <a:ext cx="500" cy="47950"/>
            </a:xfrm>
            <a:custGeom>
              <a:avLst/>
              <a:gdLst/>
              <a:ahLst/>
              <a:cxnLst/>
              <a:rect l="l" t="t" r="r" b="b"/>
              <a:pathLst>
                <a:path w="20" h="1918" extrusionOk="0">
                  <a:moveTo>
                    <a:pt x="1" y="1"/>
                  </a:moveTo>
                  <a:lnTo>
                    <a:pt x="1" y="1918"/>
                  </a:lnTo>
                  <a:lnTo>
                    <a:pt x="19" y="1899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4" name="Google Shape;2074;p72"/>
            <p:cNvSpPr/>
            <p:nvPr/>
          </p:nvSpPr>
          <p:spPr>
            <a:xfrm>
              <a:off x="2865025" y="2927500"/>
              <a:ext cx="500" cy="47025"/>
            </a:xfrm>
            <a:custGeom>
              <a:avLst/>
              <a:gdLst/>
              <a:ahLst/>
              <a:cxnLst/>
              <a:rect l="l" t="t" r="r" b="b"/>
              <a:pathLst>
                <a:path w="2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5" name="Google Shape;2075;p72"/>
            <p:cNvSpPr/>
            <p:nvPr/>
          </p:nvSpPr>
          <p:spPr>
            <a:xfrm>
              <a:off x="2865500" y="2927975"/>
              <a:ext cx="475" cy="45600"/>
            </a:xfrm>
            <a:custGeom>
              <a:avLst/>
              <a:gdLst/>
              <a:ahLst/>
              <a:cxnLst/>
              <a:rect l="l" t="t" r="r" b="b"/>
              <a:pathLst>
                <a:path w="19" h="1824" extrusionOk="0">
                  <a:moveTo>
                    <a:pt x="0" y="0"/>
                  </a:moveTo>
                  <a:lnTo>
                    <a:pt x="0" y="1824"/>
                  </a:lnTo>
                  <a:lnTo>
                    <a:pt x="19" y="1805"/>
                  </a:lnTo>
                  <a:lnTo>
                    <a:pt x="19" y="3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6" name="Google Shape;2076;p72"/>
            <p:cNvSpPr/>
            <p:nvPr/>
          </p:nvSpPr>
          <p:spPr>
            <a:xfrm>
              <a:off x="2865950" y="2928900"/>
              <a:ext cx="950" cy="44225"/>
            </a:xfrm>
            <a:custGeom>
              <a:avLst/>
              <a:gdLst/>
              <a:ahLst/>
              <a:cxnLst/>
              <a:rect l="l" t="t" r="r" b="b"/>
              <a:pathLst>
                <a:path w="38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38" y="1750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7" name="Google Shape;2077;p72"/>
            <p:cNvSpPr/>
            <p:nvPr/>
          </p:nvSpPr>
          <p:spPr>
            <a:xfrm>
              <a:off x="2866875" y="2929350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" y="1"/>
                  </a:moveTo>
                  <a:lnTo>
                    <a:pt x="1" y="1732"/>
                  </a:lnTo>
                  <a:lnTo>
                    <a:pt x="20" y="1713"/>
                  </a:lnTo>
                  <a:lnTo>
                    <a:pt x="20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8" name="Google Shape;2078;p72"/>
            <p:cNvSpPr/>
            <p:nvPr/>
          </p:nvSpPr>
          <p:spPr>
            <a:xfrm>
              <a:off x="2867350" y="2929825"/>
              <a:ext cx="500" cy="42375"/>
            </a:xfrm>
            <a:custGeom>
              <a:avLst/>
              <a:gdLst/>
              <a:ahLst/>
              <a:cxnLst/>
              <a:rect l="l" t="t" r="r" b="b"/>
              <a:pathLst>
                <a:path w="20" h="1695" extrusionOk="0">
                  <a:moveTo>
                    <a:pt x="1" y="0"/>
                  </a:moveTo>
                  <a:lnTo>
                    <a:pt x="1" y="1694"/>
                  </a:lnTo>
                  <a:lnTo>
                    <a:pt x="19" y="167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9" name="Google Shape;2079;p72"/>
            <p:cNvSpPr/>
            <p:nvPr/>
          </p:nvSpPr>
          <p:spPr>
            <a:xfrm>
              <a:off x="2867825" y="2930300"/>
              <a:ext cx="475" cy="41425"/>
            </a:xfrm>
            <a:custGeom>
              <a:avLst/>
              <a:gdLst/>
              <a:ahLst/>
              <a:cxnLst/>
              <a:rect l="l" t="t" r="r" b="b"/>
              <a:pathLst>
                <a:path w="19" h="1657" extrusionOk="0">
                  <a:moveTo>
                    <a:pt x="0" y="0"/>
                  </a:moveTo>
                  <a:lnTo>
                    <a:pt x="0" y="1656"/>
                  </a:lnTo>
                  <a:lnTo>
                    <a:pt x="19" y="1638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0" name="Google Shape;2080;p72"/>
            <p:cNvSpPr/>
            <p:nvPr/>
          </p:nvSpPr>
          <p:spPr>
            <a:xfrm>
              <a:off x="2868275" y="2930750"/>
              <a:ext cx="500" cy="40500"/>
            </a:xfrm>
            <a:custGeom>
              <a:avLst/>
              <a:gdLst/>
              <a:ahLst/>
              <a:cxnLst/>
              <a:rect l="l" t="t" r="r" b="b"/>
              <a:pathLst>
                <a:path w="20" h="1620" extrusionOk="0">
                  <a:moveTo>
                    <a:pt x="1" y="1"/>
                  </a:moveTo>
                  <a:lnTo>
                    <a:pt x="1" y="1620"/>
                  </a:lnTo>
                  <a:lnTo>
                    <a:pt x="19" y="158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1" name="Google Shape;2081;p72"/>
            <p:cNvSpPr/>
            <p:nvPr/>
          </p:nvSpPr>
          <p:spPr>
            <a:xfrm>
              <a:off x="2868750" y="2931225"/>
              <a:ext cx="475" cy="39100"/>
            </a:xfrm>
            <a:custGeom>
              <a:avLst/>
              <a:gdLst/>
              <a:ahLst/>
              <a:cxnLst/>
              <a:rect l="l" t="t" r="r" b="b"/>
              <a:pathLst>
                <a:path w="19" h="1564" extrusionOk="0">
                  <a:moveTo>
                    <a:pt x="0" y="0"/>
                  </a:moveTo>
                  <a:lnTo>
                    <a:pt x="0" y="1564"/>
                  </a:lnTo>
                  <a:lnTo>
                    <a:pt x="19" y="1545"/>
                  </a:lnTo>
                  <a:lnTo>
                    <a:pt x="19" y="3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2" name="Google Shape;2082;p72"/>
            <p:cNvSpPr/>
            <p:nvPr/>
          </p:nvSpPr>
          <p:spPr>
            <a:xfrm>
              <a:off x="2869200" y="2932150"/>
              <a:ext cx="975" cy="37700"/>
            </a:xfrm>
            <a:custGeom>
              <a:avLst/>
              <a:gdLst/>
              <a:ahLst/>
              <a:cxnLst/>
              <a:rect l="l" t="t" r="r" b="b"/>
              <a:pathLst>
                <a:path w="39" h="1508" extrusionOk="0">
                  <a:moveTo>
                    <a:pt x="1" y="1"/>
                  </a:moveTo>
                  <a:lnTo>
                    <a:pt x="1" y="1508"/>
                  </a:lnTo>
                  <a:lnTo>
                    <a:pt x="38" y="1489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3" name="Google Shape;2083;p72"/>
            <p:cNvSpPr/>
            <p:nvPr/>
          </p:nvSpPr>
          <p:spPr>
            <a:xfrm>
              <a:off x="2870150" y="2932625"/>
              <a:ext cx="475" cy="36775"/>
            </a:xfrm>
            <a:custGeom>
              <a:avLst/>
              <a:gdLst/>
              <a:ahLst/>
              <a:cxnLst/>
              <a:rect l="l" t="t" r="r" b="b"/>
              <a:pathLst>
                <a:path w="19" h="1471" extrusionOk="0">
                  <a:moveTo>
                    <a:pt x="0" y="0"/>
                  </a:moveTo>
                  <a:lnTo>
                    <a:pt x="0" y="1470"/>
                  </a:lnTo>
                  <a:lnTo>
                    <a:pt x="19" y="1452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4" name="Google Shape;2084;p72"/>
            <p:cNvSpPr/>
            <p:nvPr/>
          </p:nvSpPr>
          <p:spPr>
            <a:xfrm>
              <a:off x="2870600" y="2933075"/>
              <a:ext cx="500" cy="35850"/>
            </a:xfrm>
            <a:custGeom>
              <a:avLst/>
              <a:gdLst/>
              <a:ahLst/>
              <a:cxnLst/>
              <a:rect l="l" t="t" r="r" b="b"/>
              <a:pathLst>
                <a:path w="20" h="1434" extrusionOk="0">
                  <a:moveTo>
                    <a:pt x="1" y="1"/>
                  </a:moveTo>
                  <a:lnTo>
                    <a:pt x="1" y="1434"/>
                  </a:lnTo>
                  <a:lnTo>
                    <a:pt x="19" y="1415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p72"/>
            <p:cNvSpPr/>
            <p:nvPr/>
          </p:nvSpPr>
          <p:spPr>
            <a:xfrm>
              <a:off x="2871075" y="2933550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0" y="0"/>
                  </a:moveTo>
                  <a:lnTo>
                    <a:pt x="0" y="1396"/>
                  </a:lnTo>
                  <a:lnTo>
                    <a:pt x="19" y="1378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6" name="Google Shape;2086;p72"/>
            <p:cNvSpPr/>
            <p:nvPr/>
          </p:nvSpPr>
          <p:spPr>
            <a:xfrm>
              <a:off x="2871550" y="2934000"/>
              <a:ext cx="475" cy="34000"/>
            </a:xfrm>
            <a:custGeom>
              <a:avLst/>
              <a:gdLst/>
              <a:ahLst/>
              <a:cxnLst/>
              <a:rect l="l" t="t" r="r" b="b"/>
              <a:pathLst>
                <a:path w="19" h="1360" extrusionOk="0">
                  <a:moveTo>
                    <a:pt x="0" y="1"/>
                  </a:moveTo>
                  <a:lnTo>
                    <a:pt x="0" y="1360"/>
                  </a:lnTo>
                  <a:lnTo>
                    <a:pt x="19" y="1322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7" name="Google Shape;2087;p72"/>
            <p:cNvSpPr/>
            <p:nvPr/>
          </p:nvSpPr>
          <p:spPr>
            <a:xfrm>
              <a:off x="2872000" y="2934475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" y="1"/>
                  </a:moveTo>
                  <a:lnTo>
                    <a:pt x="1" y="1303"/>
                  </a:lnTo>
                  <a:lnTo>
                    <a:pt x="19" y="1285"/>
                  </a:lnTo>
                  <a:lnTo>
                    <a:pt x="19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8" name="Google Shape;2088;p72"/>
            <p:cNvSpPr/>
            <p:nvPr/>
          </p:nvSpPr>
          <p:spPr>
            <a:xfrm>
              <a:off x="2872475" y="2935400"/>
              <a:ext cx="950" cy="31200"/>
            </a:xfrm>
            <a:custGeom>
              <a:avLst/>
              <a:gdLst/>
              <a:ahLst/>
              <a:cxnLst/>
              <a:rect l="l" t="t" r="r" b="b"/>
              <a:pathLst>
                <a:path w="38" h="1248" extrusionOk="0">
                  <a:moveTo>
                    <a:pt x="0" y="1"/>
                  </a:moveTo>
                  <a:lnTo>
                    <a:pt x="0" y="1248"/>
                  </a:lnTo>
                  <a:lnTo>
                    <a:pt x="37" y="1229"/>
                  </a:lnTo>
                  <a:lnTo>
                    <a:pt x="37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9" name="Google Shape;2089;p72"/>
            <p:cNvSpPr/>
            <p:nvPr/>
          </p:nvSpPr>
          <p:spPr>
            <a:xfrm>
              <a:off x="2873400" y="2935875"/>
              <a:ext cx="500" cy="30275"/>
            </a:xfrm>
            <a:custGeom>
              <a:avLst/>
              <a:gdLst/>
              <a:ahLst/>
              <a:cxnLst/>
              <a:rect l="l" t="t" r="r" b="b"/>
              <a:pathLst>
                <a:path w="20" h="1211" extrusionOk="0">
                  <a:moveTo>
                    <a:pt x="0" y="0"/>
                  </a:moveTo>
                  <a:lnTo>
                    <a:pt x="0" y="1210"/>
                  </a:lnTo>
                  <a:lnTo>
                    <a:pt x="19" y="1192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p72"/>
            <p:cNvSpPr/>
            <p:nvPr/>
          </p:nvSpPr>
          <p:spPr>
            <a:xfrm>
              <a:off x="2873875" y="2936350"/>
              <a:ext cx="475" cy="29325"/>
            </a:xfrm>
            <a:custGeom>
              <a:avLst/>
              <a:gdLst/>
              <a:ahLst/>
              <a:cxnLst/>
              <a:rect l="l" t="t" r="r" b="b"/>
              <a:pathLst>
                <a:path w="19" h="1173" extrusionOk="0">
                  <a:moveTo>
                    <a:pt x="0" y="0"/>
                  </a:moveTo>
                  <a:lnTo>
                    <a:pt x="0" y="1173"/>
                  </a:lnTo>
                  <a:lnTo>
                    <a:pt x="19" y="1154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1" name="Google Shape;2091;p72"/>
            <p:cNvSpPr/>
            <p:nvPr/>
          </p:nvSpPr>
          <p:spPr>
            <a:xfrm>
              <a:off x="2874325" y="2936800"/>
              <a:ext cx="500" cy="28400"/>
            </a:xfrm>
            <a:custGeom>
              <a:avLst/>
              <a:gdLst/>
              <a:ahLst/>
              <a:cxnLst/>
              <a:rect l="l" t="t" r="r" b="b"/>
              <a:pathLst>
                <a:path w="20" h="1136" extrusionOk="0">
                  <a:moveTo>
                    <a:pt x="1" y="1"/>
                  </a:moveTo>
                  <a:lnTo>
                    <a:pt x="1" y="1136"/>
                  </a:lnTo>
                  <a:lnTo>
                    <a:pt x="19" y="1117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2" name="Google Shape;2092;p72"/>
            <p:cNvSpPr/>
            <p:nvPr/>
          </p:nvSpPr>
          <p:spPr>
            <a:xfrm>
              <a:off x="2874800" y="2937275"/>
              <a:ext cx="475" cy="27475"/>
            </a:xfrm>
            <a:custGeom>
              <a:avLst/>
              <a:gdLst/>
              <a:ahLst/>
              <a:cxnLst/>
              <a:rect l="l" t="t" r="r" b="b"/>
              <a:pathLst>
                <a:path w="19" h="1099" extrusionOk="0">
                  <a:moveTo>
                    <a:pt x="0" y="0"/>
                  </a:moveTo>
                  <a:lnTo>
                    <a:pt x="0" y="1098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p72"/>
            <p:cNvSpPr/>
            <p:nvPr/>
          </p:nvSpPr>
          <p:spPr>
            <a:xfrm>
              <a:off x="2875250" y="2937725"/>
              <a:ext cx="500" cy="26100"/>
            </a:xfrm>
            <a:custGeom>
              <a:avLst/>
              <a:gdLst/>
              <a:ahLst/>
              <a:cxnLst/>
              <a:rect l="l" t="t" r="r" b="b"/>
              <a:pathLst>
                <a:path w="20" h="1044" extrusionOk="0">
                  <a:moveTo>
                    <a:pt x="1" y="1"/>
                  </a:moveTo>
                  <a:lnTo>
                    <a:pt x="1" y="1043"/>
                  </a:lnTo>
                  <a:lnTo>
                    <a:pt x="20" y="1024"/>
                  </a:lnTo>
                  <a:lnTo>
                    <a:pt x="20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4" name="Google Shape;2094;p72"/>
            <p:cNvSpPr/>
            <p:nvPr/>
          </p:nvSpPr>
          <p:spPr>
            <a:xfrm>
              <a:off x="2875725" y="2938675"/>
              <a:ext cx="950" cy="24675"/>
            </a:xfrm>
            <a:custGeom>
              <a:avLst/>
              <a:gdLst/>
              <a:ahLst/>
              <a:cxnLst/>
              <a:rect l="l" t="t" r="r" b="b"/>
              <a:pathLst>
                <a:path w="38" h="987" extrusionOk="0">
                  <a:moveTo>
                    <a:pt x="1" y="0"/>
                  </a:moveTo>
                  <a:lnTo>
                    <a:pt x="1" y="986"/>
                  </a:lnTo>
                  <a:lnTo>
                    <a:pt x="38" y="968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5" name="Google Shape;2095;p72"/>
            <p:cNvSpPr/>
            <p:nvPr/>
          </p:nvSpPr>
          <p:spPr>
            <a:xfrm>
              <a:off x="2876650" y="2939125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1" y="1"/>
                  </a:moveTo>
                  <a:lnTo>
                    <a:pt x="1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6" name="Google Shape;2096;p72"/>
            <p:cNvSpPr/>
            <p:nvPr/>
          </p:nvSpPr>
          <p:spPr>
            <a:xfrm>
              <a:off x="2877125" y="2939600"/>
              <a:ext cx="475" cy="22825"/>
            </a:xfrm>
            <a:custGeom>
              <a:avLst/>
              <a:gdLst/>
              <a:ahLst/>
              <a:cxnLst/>
              <a:rect l="l" t="t" r="r" b="b"/>
              <a:pathLst>
                <a:path w="19" h="913" extrusionOk="0">
                  <a:moveTo>
                    <a:pt x="0" y="0"/>
                  </a:moveTo>
                  <a:lnTo>
                    <a:pt x="0" y="912"/>
                  </a:lnTo>
                  <a:lnTo>
                    <a:pt x="19" y="894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7" name="Google Shape;2097;p72"/>
            <p:cNvSpPr/>
            <p:nvPr/>
          </p:nvSpPr>
          <p:spPr>
            <a:xfrm>
              <a:off x="2877575" y="2940050"/>
              <a:ext cx="500" cy="21900"/>
            </a:xfrm>
            <a:custGeom>
              <a:avLst/>
              <a:gdLst/>
              <a:ahLst/>
              <a:cxnLst/>
              <a:rect l="l" t="t" r="r" b="b"/>
              <a:pathLst>
                <a:path w="20" h="876" extrusionOk="0">
                  <a:moveTo>
                    <a:pt x="1" y="1"/>
                  </a:moveTo>
                  <a:lnTo>
                    <a:pt x="1" y="876"/>
                  </a:lnTo>
                  <a:lnTo>
                    <a:pt x="20" y="857"/>
                  </a:lnTo>
                  <a:lnTo>
                    <a:pt x="20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8" name="Google Shape;2098;p72"/>
            <p:cNvSpPr/>
            <p:nvPr/>
          </p:nvSpPr>
          <p:spPr>
            <a:xfrm>
              <a:off x="2878050" y="2940525"/>
              <a:ext cx="500" cy="20950"/>
            </a:xfrm>
            <a:custGeom>
              <a:avLst/>
              <a:gdLst/>
              <a:ahLst/>
              <a:cxnLst/>
              <a:rect l="l" t="t" r="r" b="b"/>
              <a:pathLst>
                <a:path w="20" h="838" extrusionOk="0">
                  <a:moveTo>
                    <a:pt x="1" y="1"/>
                  </a:moveTo>
                  <a:lnTo>
                    <a:pt x="1" y="838"/>
                  </a:lnTo>
                  <a:lnTo>
                    <a:pt x="19" y="80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9" name="Google Shape;2099;p72"/>
            <p:cNvSpPr/>
            <p:nvPr/>
          </p:nvSpPr>
          <p:spPr>
            <a:xfrm>
              <a:off x="2878525" y="2941000"/>
              <a:ext cx="475" cy="19550"/>
            </a:xfrm>
            <a:custGeom>
              <a:avLst/>
              <a:gdLst/>
              <a:ahLst/>
              <a:cxnLst/>
              <a:rect l="l" t="t" r="r" b="b"/>
              <a:pathLst>
                <a:path w="19" h="782" extrusionOk="0">
                  <a:moveTo>
                    <a:pt x="0" y="0"/>
                  </a:moveTo>
                  <a:lnTo>
                    <a:pt x="0" y="782"/>
                  </a:lnTo>
                  <a:lnTo>
                    <a:pt x="19" y="763"/>
                  </a:lnTo>
                  <a:lnTo>
                    <a:pt x="19" y="3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0" name="Google Shape;2100;p72"/>
            <p:cNvSpPr/>
            <p:nvPr/>
          </p:nvSpPr>
          <p:spPr>
            <a:xfrm>
              <a:off x="2878975" y="2941925"/>
              <a:ext cx="975" cy="18175"/>
            </a:xfrm>
            <a:custGeom>
              <a:avLst/>
              <a:gdLst/>
              <a:ahLst/>
              <a:cxnLst/>
              <a:rect l="l" t="t" r="r" b="b"/>
              <a:pathLst>
                <a:path w="39" h="727" extrusionOk="0">
                  <a:moveTo>
                    <a:pt x="1" y="0"/>
                  </a:moveTo>
                  <a:lnTo>
                    <a:pt x="1" y="726"/>
                  </a:lnTo>
                  <a:lnTo>
                    <a:pt x="38" y="708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1" name="Google Shape;2101;p72"/>
            <p:cNvSpPr/>
            <p:nvPr/>
          </p:nvSpPr>
          <p:spPr>
            <a:xfrm>
              <a:off x="2879925" y="2942375"/>
              <a:ext cx="475" cy="17250"/>
            </a:xfrm>
            <a:custGeom>
              <a:avLst/>
              <a:gdLst/>
              <a:ahLst/>
              <a:cxnLst/>
              <a:rect l="l" t="t" r="r" b="b"/>
              <a:pathLst>
                <a:path w="19" h="690" extrusionOk="0">
                  <a:moveTo>
                    <a:pt x="0" y="1"/>
                  </a:moveTo>
                  <a:lnTo>
                    <a:pt x="0" y="690"/>
                  </a:lnTo>
                  <a:lnTo>
                    <a:pt x="19" y="671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2" name="Google Shape;2102;p72"/>
            <p:cNvSpPr/>
            <p:nvPr/>
          </p:nvSpPr>
          <p:spPr>
            <a:xfrm>
              <a:off x="2880375" y="2942850"/>
              <a:ext cx="500" cy="16300"/>
            </a:xfrm>
            <a:custGeom>
              <a:avLst/>
              <a:gdLst/>
              <a:ahLst/>
              <a:cxnLst/>
              <a:rect l="l" t="t" r="r" b="b"/>
              <a:pathLst>
                <a:path w="20" h="652" extrusionOk="0">
                  <a:moveTo>
                    <a:pt x="1" y="1"/>
                  </a:moveTo>
                  <a:lnTo>
                    <a:pt x="1" y="652"/>
                  </a:lnTo>
                  <a:lnTo>
                    <a:pt x="19" y="63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3" name="Google Shape;2103;p72"/>
            <p:cNvSpPr/>
            <p:nvPr/>
          </p:nvSpPr>
          <p:spPr>
            <a:xfrm>
              <a:off x="2880850" y="2943325"/>
              <a:ext cx="475" cy="15375"/>
            </a:xfrm>
            <a:custGeom>
              <a:avLst/>
              <a:gdLst/>
              <a:ahLst/>
              <a:cxnLst/>
              <a:rect l="l" t="t" r="r" b="b"/>
              <a:pathLst>
                <a:path w="19" h="615" extrusionOk="0">
                  <a:moveTo>
                    <a:pt x="0" y="0"/>
                  </a:moveTo>
                  <a:lnTo>
                    <a:pt x="0" y="614"/>
                  </a:lnTo>
                  <a:lnTo>
                    <a:pt x="19" y="596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4" name="Google Shape;2104;p72"/>
            <p:cNvSpPr/>
            <p:nvPr/>
          </p:nvSpPr>
          <p:spPr>
            <a:xfrm>
              <a:off x="2881300" y="2943775"/>
              <a:ext cx="500" cy="14450"/>
            </a:xfrm>
            <a:custGeom>
              <a:avLst/>
              <a:gdLst/>
              <a:ahLst/>
              <a:cxnLst/>
              <a:rect l="l" t="t" r="r" b="b"/>
              <a:pathLst>
                <a:path w="20" h="578" extrusionOk="0">
                  <a:moveTo>
                    <a:pt x="1" y="1"/>
                  </a:moveTo>
                  <a:lnTo>
                    <a:pt x="1" y="578"/>
                  </a:lnTo>
                  <a:lnTo>
                    <a:pt x="19" y="54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5" name="Google Shape;2105;p72"/>
            <p:cNvSpPr/>
            <p:nvPr/>
          </p:nvSpPr>
          <p:spPr>
            <a:xfrm>
              <a:off x="2881775" y="2944250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0" y="0"/>
                  </a:moveTo>
                  <a:lnTo>
                    <a:pt x="0" y="522"/>
                  </a:lnTo>
                  <a:lnTo>
                    <a:pt x="19" y="503"/>
                  </a:lnTo>
                  <a:lnTo>
                    <a:pt x="19" y="3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6" name="Google Shape;2106;p72"/>
            <p:cNvSpPr/>
            <p:nvPr/>
          </p:nvSpPr>
          <p:spPr>
            <a:xfrm>
              <a:off x="2882250" y="2945175"/>
              <a:ext cx="950" cy="11650"/>
            </a:xfrm>
            <a:custGeom>
              <a:avLst/>
              <a:gdLst/>
              <a:ahLst/>
              <a:cxnLst/>
              <a:rect l="l" t="t" r="r" b="b"/>
              <a:pathLst>
                <a:path w="38" h="466" extrusionOk="0">
                  <a:moveTo>
                    <a:pt x="0" y="1"/>
                  </a:moveTo>
                  <a:lnTo>
                    <a:pt x="0" y="466"/>
                  </a:lnTo>
                  <a:lnTo>
                    <a:pt x="37" y="447"/>
                  </a:lnTo>
                  <a:lnTo>
                    <a:pt x="37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7" name="Google Shape;2107;p72"/>
            <p:cNvSpPr/>
            <p:nvPr/>
          </p:nvSpPr>
          <p:spPr>
            <a:xfrm>
              <a:off x="2883175" y="2945650"/>
              <a:ext cx="475" cy="10725"/>
            </a:xfrm>
            <a:custGeom>
              <a:avLst/>
              <a:gdLst/>
              <a:ahLst/>
              <a:cxnLst/>
              <a:rect l="l" t="t" r="r" b="b"/>
              <a:pathLst>
                <a:path w="19" h="429" extrusionOk="0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8" name="Google Shape;2108;p72"/>
            <p:cNvSpPr/>
            <p:nvPr/>
          </p:nvSpPr>
          <p:spPr>
            <a:xfrm>
              <a:off x="2883625" y="2946100"/>
              <a:ext cx="500" cy="9800"/>
            </a:xfrm>
            <a:custGeom>
              <a:avLst/>
              <a:gdLst/>
              <a:ahLst/>
              <a:cxnLst/>
              <a:rect l="l" t="t" r="r" b="b"/>
              <a:pathLst>
                <a:path w="20" h="392" extrusionOk="0">
                  <a:moveTo>
                    <a:pt x="1" y="1"/>
                  </a:moveTo>
                  <a:lnTo>
                    <a:pt x="1" y="392"/>
                  </a:lnTo>
                  <a:lnTo>
                    <a:pt x="20" y="373"/>
                  </a:lnTo>
                  <a:lnTo>
                    <a:pt x="20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9" name="Google Shape;2109;p72"/>
            <p:cNvSpPr/>
            <p:nvPr/>
          </p:nvSpPr>
          <p:spPr>
            <a:xfrm>
              <a:off x="2884100" y="2946575"/>
              <a:ext cx="500" cy="8875"/>
            </a:xfrm>
            <a:custGeom>
              <a:avLst/>
              <a:gdLst/>
              <a:ahLst/>
              <a:cxnLst/>
              <a:rect l="l" t="t" r="r" b="b"/>
              <a:pathLst>
                <a:path w="20" h="355" extrusionOk="0">
                  <a:moveTo>
                    <a:pt x="1" y="0"/>
                  </a:moveTo>
                  <a:lnTo>
                    <a:pt x="1" y="354"/>
                  </a:lnTo>
                  <a:lnTo>
                    <a:pt x="19" y="33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0" name="Google Shape;2110;p72"/>
            <p:cNvSpPr/>
            <p:nvPr/>
          </p:nvSpPr>
          <p:spPr>
            <a:xfrm>
              <a:off x="2884575" y="2947050"/>
              <a:ext cx="475" cy="7925"/>
            </a:xfrm>
            <a:custGeom>
              <a:avLst/>
              <a:gdLst/>
              <a:ahLst/>
              <a:cxnLst/>
              <a:rect l="l" t="t" r="r" b="b"/>
              <a:pathLst>
                <a:path w="19" h="317" extrusionOk="0">
                  <a:moveTo>
                    <a:pt x="0" y="0"/>
                  </a:moveTo>
                  <a:lnTo>
                    <a:pt x="0" y="316"/>
                  </a:lnTo>
                  <a:lnTo>
                    <a:pt x="19" y="27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p72"/>
            <p:cNvSpPr/>
            <p:nvPr/>
          </p:nvSpPr>
          <p:spPr>
            <a:xfrm>
              <a:off x="2885025" y="2947500"/>
              <a:ext cx="500" cy="6550"/>
            </a:xfrm>
            <a:custGeom>
              <a:avLst/>
              <a:gdLst/>
              <a:ahLst/>
              <a:cxnLst/>
              <a:rect l="l" t="t" r="r" b="b"/>
              <a:pathLst>
                <a:path w="20" h="262" extrusionOk="0">
                  <a:moveTo>
                    <a:pt x="1" y="1"/>
                  </a:moveTo>
                  <a:lnTo>
                    <a:pt x="1" y="261"/>
                  </a:lnTo>
                  <a:lnTo>
                    <a:pt x="19" y="243"/>
                  </a:lnTo>
                  <a:lnTo>
                    <a:pt x="19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2" name="Google Shape;2112;p72"/>
            <p:cNvSpPr/>
            <p:nvPr/>
          </p:nvSpPr>
          <p:spPr>
            <a:xfrm>
              <a:off x="2885500" y="2948425"/>
              <a:ext cx="950" cy="5150"/>
            </a:xfrm>
            <a:custGeom>
              <a:avLst/>
              <a:gdLst/>
              <a:ahLst/>
              <a:cxnLst/>
              <a:rect l="l" t="t" r="r" b="b"/>
              <a:pathLst>
                <a:path w="38" h="206" extrusionOk="0">
                  <a:moveTo>
                    <a:pt x="0" y="1"/>
                  </a:moveTo>
                  <a:lnTo>
                    <a:pt x="0" y="206"/>
                  </a:lnTo>
                  <a:lnTo>
                    <a:pt x="38" y="187"/>
                  </a:lnTo>
                  <a:lnTo>
                    <a:pt x="38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3" name="Google Shape;2113;p72"/>
            <p:cNvSpPr/>
            <p:nvPr/>
          </p:nvSpPr>
          <p:spPr>
            <a:xfrm>
              <a:off x="2886425" y="2948900"/>
              <a:ext cx="500" cy="4225"/>
            </a:xfrm>
            <a:custGeom>
              <a:avLst/>
              <a:gdLst/>
              <a:ahLst/>
              <a:cxnLst/>
              <a:rect l="l" t="t" r="r" b="b"/>
              <a:pathLst>
                <a:path w="20" h="169" extrusionOk="0">
                  <a:moveTo>
                    <a:pt x="1" y="1"/>
                  </a:moveTo>
                  <a:lnTo>
                    <a:pt x="1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p72"/>
            <p:cNvSpPr/>
            <p:nvPr/>
          </p:nvSpPr>
          <p:spPr>
            <a:xfrm>
              <a:off x="2886900" y="2949375"/>
              <a:ext cx="475" cy="3275"/>
            </a:xfrm>
            <a:custGeom>
              <a:avLst/>
              <a:gdLst/>
              <a:ahLst/>
              <a:cxnLst/>
              <a:rect l="l" t="t" r="r" b="b"/>
              <a:pathLst>
                <a:path w="19" h="131" extrusionOk="0">
                  <a:moveTo>
                    <a:pt x="0" y="0"/>
                  </a:moveTo>
                  <a:lnTo>
                    <a:pt x="0" y="130"/>
                  </a:lnTo>
                  <a:lnTo>
                    <a:pt x="19" y="112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5" name="Google Shape;2115;p72"/>
            <p:cNvSpPr/>
            <p:nvPr/>
          </p:nvSpPr>
          <p:spPr>
            <a:xfrm>
              <a:off x="2887350" y="2949825"/>
              <a:ext cx="500" cy="2350"/>
            </a:xfrm>
            <a:custGeom>
              <a:avLst/>
              <a:gdLst/>
              <a:ahLst/>
              <a:cxnLst/>
              <a:rect l="l" t="t" r="r" b="b"/>
              <a:pathLst>
                <a:path w="20" h="94" extrusionOk="0">
                  <a:moveTo>
                    <a:pt x="1" y="1"/>
                  </a:moveTo>
                  <a:lnTo>
                    <a:pt x="1" y="94"/>
                  </a:lnTo>
                  <a:lnTo>
                    <a:pt x="19" y="75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6" name="Google Shape;2116;p72"/>
            <p:cNvSpPr/>
            <p:nvPr/>
          </p:nvSpPr>
          <p:spPr>
            <a:xfrm>
              <a:off x="2887825" y="2950300"/>
              <a:ext cx="500" cy="1425"/>
            </a:xfrm>
            <a:custGeom>
              <a:avLst/>
              <a:gdLst/>
              <a:ahLst/>
              <a:cxnLst/>
              <a:rect l="l" t="t" r="r" b="b"/>
              <a:pathLst>
                <a:path w="20" h="57" extrusionOk="0">
                  <a:moveTo>
                    <a:pt x="0" y="0"/>
                  </a:moveTo>
                  <a:lnTo>
                    <a:pt x="0" y="56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762CAC5-D9ED-B05E-4312-372F590D5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582F6-68EA-4418-A63A-AA14F623E33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3">
  <p:cSld name="TITLE_ONLY_25">
    <p:spTree>
      <p:nvGrpSpPr>
        <p:cNvPr id="1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p7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2119" name="Google Shape;2119;p73"/>
          <p:cNvGrpSpPr/>
          <p:nvPr/>
        </p:nvGrpSpPr>
        <p:grpSpPr>
          <a:xfrm>
            <a:off x="133235" y="3602547"/>
            <a:ext cx="2216073" cy="1834889"/>
            <a:chOff x="2210400" y="2558550"/>
            <a:chExt cx="971025" cy="804000"/>
          </a:xfrm>
        </p:grpSpPr>
        <p:sp>
          <p:nvSpPr>
            <p:cNvPr id="2120" name="Google Shape;2120;p73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1" name="Google Shape;2121;p73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2" name="Google Shape;2122;p73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p73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p73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5" name="Google Shape;2125;p73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6" name="Google Shape;2126;p73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7" name="Google Shape;2127;p73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8" name="Google Shape;2128;p73"/>
          <p:cNvGrpSpPr/>
          <p:nvPr/>
        </p:nvGrpSpPr>
        <p:grpSpPr>
          <a:xfrm>
            <a:off x="-129394" y="4095741"/>
            <a:ext cx="849275" cy="848250"/>
            <a:chOff x="2651171" y="2397773"/>
            <a:chExt cx="2099568" cy="2097033"/>
          </a:xfrm>
        </p:grpSpPr>
        <p:sp>
          <p:nvSpPr>
            <p:cNvPr id="2129" name="Google Shape;2129;p73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0" name="Google Shape;2130;p73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31" name="Google Shape;2131;p73"/>
          <p:cNvGrpSpPr/>
          <p:nvPr/>
        </p:nvGrpSpPr>
        <p:grpSpPr>
          <a:xfrm flipH="1">
            <a:off x="7973043" y="3602546"/>
            <a:ext cx="2514088" cy="2081645"/>
            <a:chOff x="3573297" y="232872"/>
            <a:chExt cx="5470164" cy="4529254"/>
          </a:xfrm>
        </p:grpSpPr>
        <p:sp>
          <p:nvSpPr>
            <p:cNvPr id="2132" name="Google Shape;2132;p73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3" name="Google Shape;2133;p73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4" name="Google Shape;2134;p73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5" name="Google Shape;2135;p73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6" name="Google Shape;2136;p73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7" name="Google Shape;2137;p73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8" name="Google Shape;2138;p73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9" name="Google Shape;2139;p73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0" name="Google Shape;2140;p73"/>
            <p:cNvSpPr/>
            <p:nvPr/>
          </p:nvSpPr>
          <p:spPr>
            <a:xfrm>
              <a:off x="7064427" y="2439737"/>
              <a:ext cx="2817" cy="8028"/>
            </a:xfrm>
            <a:custGeom>
              <a:avLst/>
              <a:gdLst/>
              <a:ahLst/>
              <a:cxnLst/>
              <a:rect l="l" t="t" r="r" b="b"/>
              <a:pathLst>
                <a:path w="20" h="57" extrusionOk="0">
                  <a:moveTo>
                    <a:pt x="19" y="0"/>
                  </a:moveTo>
                  <a:lnTo>
                    <a:pt x="1" y="19"/>
                  </a:lnTo>
                  <a:lnTo>
                    <a:pt x="19" y="5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1" name="Google Shape;2141;p73"/>
            <p:cNvSpPr/>
            <p:nvPr/>
          </p:nvSpPr>
          <p:spPr>
            <a:xfrm>
              <a:off x="7067102" y="2437061"/>
              <a:ext cx="5352" cy="13238"/>
            </a:xfrm>
            <a:custGeom>
              <a:avLst/>
              <a:gdLst/>
              <a:ahLst/>
              <a:cxnLst/>
              <a:rect l="l" t="t" r="r" b="b"/>
              <a:pathLst>
                <a:path w="38" h="94" extrusionOk="0">
                  <a:moveTo>
                    <a:pt x="38" y="1"/>
                  </a:moveTo>
                  <a:lnTo>
                    <a:pt x="0" y="19"/>
                  </a:lnTo>
                  <a:lnTo>
                    <a:pt x="0" y="75"/>
                  </a:lnTo>
                  <a:lnTo>
                    <a:pt x="38" y="9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2" name="Google Shape;2142;p73"/>
            <p:cNvSpPr/>
            <p:nvPr/>
          </p:nvSpPr>
          <p:spPr>
            <a:xfrm>
              <a:off x="7072313" y="2434526"/>
              <a:ext cx="2817" cy="18449"/>
            </a:xfrm>
            <a:custGeom>
              <a:avLst/>
              <a:gdLst/>
              <a:ahLst/>
              <a:cxnLst/>
              <a:rect l="l" t="t" r="r" b="b"/>
              <a:pathLst>
                <a:path w="20" h="131" extrusionOk="0">
                  <a:moveTo>
                    <a:pt x="19" y="0"/>
                  </a:moveTo>
                  <a:lnTo>
                    <a:pt x="1" y="19"/>
                  </a:lnTo>
                  <a:lnTo>
                    <a:pt x="1" y="112"/>
                  </a:lnTo>
                  <a:lnTo>
                    <a:pt x="19" y="13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3" name="Google Shape;2143;p73"/>
            <p:cNvSpPr/>
            <p:nvPr/>
          </p:nvSpPr>
          <p:spPr>
            <a:xfrm>
              <a:off x="7074989" y="2431850"/>
              <a:ext cx="2676" cy="23801"/>
            </a:xfrm>
            <a:custGeom>
              <a:avLst/>
              <a:gdLst/>
              <a:ahLst/>
              <a:cxnLst/>
              <a:rect l="l" t="t" r="r" b="b"/>
              <a:pathLst>
                <a:path w="19" h="169" extrusionOk="0">
                  <a:moveTo>
                    <a:pt x="19" y="1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4" name="Google Shape;2144;p73"/>
            <p:cNvSpPr/>
            <p:nvPr/>
          </p:nvSpPr>
          <p:spPr>
            <a:xfrm>
              <a:off x="7077524" y="2429174"/>
              <a:ext cx="2817" cy="29012"/>
            </a:xfrm>
            <a:custGeom>
              <a:avLst/>
              <a:gdLst/>
              <a:ahLst/>
              <a:cxnLst/>
              <a:rect l="l" t="t" r="r" b="b"/>
              <a:pathLst>
                <a:path w="20" h="206" extrusionOk="0">
                  <a:moveTo>
                    <a:pt x="19" y="1"/>
                  </a:moveTo>
                  <a:lnTo>
                    <a:pt x="1" y="20"/>
                  </a:lnTo>
                  <a:lnTo>
                    <a:pt x="1" y="187"/>
                  </a:lnTo>
                  <a:lnTo>
                    <a:pt x="19" y="20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p73"/>
            <p:cNvSpPr/>
            <p:nvPr/>
          </p:nvSpPr>
          <p:spPr>
            <a:xfrm>
              <a:off x="7080200" y="2423963"/>
              <a:ext cx="2676" cy="36899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19" y="1"/>
                  </a:moveTo>
                  <a:lnTo>
                    <a:pt x="0" y="38"/>
                  </a:lnTo>
                  <a:lnTo>
                    <a:pt x="0" y="243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46" name="Google Shape;2146;p73"/>
          <p:cNvGrpSpPr/>
          <p:nvPr/>
        </p:nvGrpSpPr>
        <p:grpSpPr>
          <a:xfrm flipH="1">
            <a:off x="7134117" y="4530929"/>
            <a:ext cx="1162531" cy="1161127"/>
            <a:chOff x="7253149" y="3334154"/>
            <a:chExt cx="1162531" cy="1161127"/>
          </a:xfrm>
        </p:grpSpPr>
        <p:sp>
          <p:nvSpPr>
            <p:cNvPr id="2147" name="Google Shape;2147;p73"/>
            <p:cNvSpPr/>
            <p:nvPr/>
          </p:nvSpPr>
          <p:spPr>
            <a:xfrm>
              <a:off x="7422442" y="3502766"/>
              <a:ext cx="823936" cy="823879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48" name="Google Shape;2148;p73"/>
            <p:cNvGrpSpPr/>
            <p:nvPr/>
          </p:nvGrpSpPr>
          <p:grpSpPr>
            <a:xfrm>
              <a:off x="7253149" y="3334154"/>
              <a:ext cx="1162531" cy="1161127"/>
              <a:chOff x="2651171" y="2397773"/>
              <a:chExt cx="2099568" cy="2097033"/>
            </a:xfrm>
          </p:grpSpPr>
          <p:sp>
            <p:nvSpPr>
              <p:cNvPr id="2149" name="Google Shape;2149;p73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avLst/>
                <a:gdLst/>
                <a:ahLst/>
                <a:cxnLst/>
                <a:rect l="l" t="t" r="r" b="b"/>
                <a:pathLst>
                  <a:path w="14908" h="14890" extrusionOk="0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0" name="Google Shape;2150;p73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9474" extrusionOk="0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00FF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B58FE0C-E2EB-74D3-E79C-B6094296D5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582F6-68EA-4418-A63A-AA14F623E33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Google Shape;2153;p75"/>
          <p:cNvSpPr/>
          <p:nvPr/>
        </p:nvSpPr>
        <p:spPr>
          <a:xfrm flipH="1">
            <a:off x="102342" y="102777"/>
            <a:ext cx="724127" cy="726303"/>
          </a:xfrm>
          <a:custGeom>
            <a:avLst/>
            <a:gdLst/>
            <a:ahLst/>
            <a:cxnLst/>
            <a:rect l="l" t="t" r="r" b="b"/>
            <a:pathLst>
              <a:path w="6031" h="6049" extrusionOk="0">
                <a:moveTo>
                  <a:pt x="3015" y="0"/>
                </a:moveTo>
                <a:lnTo>
                  <a:pt x="0" y="3015"/>
                </a:lnTo>
                <a:lnTo>
                  <a:pt x="3015" y="6049"/>
                </a:lnTo>
                <a:lnTo>
                  <a:pt x="6030" y="3015"/>
                </a:lnTo>
                <a:lnTo>
                  <a:pt x="3015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54" name="Google Shape;2154;p75"/>
          <p:cNvGrpSpPr/>
          <p:nvPr/>
        </p:nvGrpSpPr>
        <p:grpSpPr>
          <a:xfrm flipH="1">
            <a:off x="-603882" y="-418180"/>
            <a:ext cx="2136578" cy="1768212"/>
            <a:chOff x="5440750" y="1669400"/>
            <a:chExt cx="971525" cy="804025"/>
          </a:xfrm>
        </p:grpSpPr>
        <p:sp>
          <p:nvSpPr>
            <p:cNvPr id="2155" name="Google Shape;2155;p75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6" name="Google Shape;2156;p75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7" name="Google Shape;2157;p75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8" name="Google Shape;2158;p75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9" name="Google Shape;2159;p75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0" name="Google Shape;2160;p75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1" name="Google Shape;2161;p75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2" name="Google Shape;2162;p75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3" name="Google Shape;2163;p75"/>
            <p:cNvSpPr/>
            <p:nvPr/>
          </p:nvSpPr>
          <p:spPr>
            <a:xfrm>
              <a:off x="6140976" y="230127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4" name="Google Shape;2164;p75"/>
            <p:cNvSpPr/>
            <p:nvPr/>
          </p:nvSpPr>
          <p:spPr>
            <a:xfrm>
              <a:off x="6135401" y="2295919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5" name="Google Shape;2165;p75"/>
            <p:cNvSpPr/>
            <p:nvPr/>
          </p:nvSpPr>
          <p:spPr>
            <a:xfrm>
              <a:off x="6163776" y="2324294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6" name="Google Shape;2166;p75"/>
          <p:cNvGrpSpPr/>
          <p:nvPr/>
        </p:nvGrpSpPr>
        <p:grpSpPr>
          <a:xfrm>
            <a:off x="-1110993" y="1389236"/>
            <a:ext cx="2429466" cy="2063219"/>
            <a:chOff x="4665875" y="2808650"/>
            <a:chExt cx="993850" cy="844025"/>
          </a:xfrm>
        </p:grpSpPr>
        <p:sp>
          <p:nvSpPr>
            <p:cNvPr id="2167" name="Google Shape;2167;p75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8" name="Google Shape;2168;p75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9" name="Google Shape;2169;p75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0" name="Google Shape;2170;p75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1" name="Google Shape;2171;p75"/>
            <p:cNvSpPr/>
            <p:nvPr/>
          </p:nvSpPr>
          <p:spPr>
            <a:xfrm>
              <a:off x="4665875" y="2808650"/>
              <a:ext cx="844500" cy="844025"/>
            </a:xfrm>
            <a:custGeom>
              <a:avLst/>
              <a:gdLst/>
              <a:ahLst/>
              <a:cxnLst/>
              <a:rect l="l" t="t" r="r" b="b"/>
              <a:pathLst>
                <a:path w="33780" h="33761" extrusionOk="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2" name="Google Shape;2172;p75"/>
            <p:cNvSpPr/>
            <p:nvPr/>
          </p:nvSpPr>
          <p:spPr>
            <a:xfrm>
              <a:off x="4967653" y="3046159"/>
              <a:ext cx="368975" cy="369000"/>
            </a:xfrm>
            <a:custGeom>
              <a:avLst/>
              <a:gdLst/>
              <a:ahLst/>
              <a:cxnLst/>
              <a:rect l="l" t="t" r="r" b="b"/>
              <a:pathLst>
                <a:path w="14759" h="14760" extrusionOk="0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3" name="Google Shape;2173;p75"/>
            <p:cNvSpPr/>
            <p:nvPr/>
          </p:nvSpPr>
          <p:spPr>
            <a:xfrm>
              <a:off x="5034653" y="3113159"/>
              <a:ext cx="234975" cy="235000"/>
            </a:xfrm>
            <a:custGeom>
              <a:avLst/>
              <a:gdLst/>
              <a:ahLst/>
              <a:cxnLst/>
              <a:rect l="l" t="t" r="r" b="b"/>
              <a:pathLst>
                <a:path w="9399" h="9400" extrusionOk="0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4" name="Google Shape;2174;p75"/>
          <p:cNvGrpSpPr/>
          <p:nvPr/>
        </p:nvGrpSpPr>
        <p:grpSpPr>
          <a:xfrm flipH="1">
            <a:off x="6738226" y="2911751"/>
            <a:ext cx="3525470" cy="3410618"/>
            <a:chOff x="5440750" y="1669400"/>
            <a:chExt cx="971525" cy="939875"/>
          </a:xfrm>
        </p:grpSpPr>
        <p:sp>
          <p:nvSpPr>
            <p:cNvPr id="2175" name="Google Shape;2175;p75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6" name="Google Shape;2176;p75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7" name="Google Shape;2177;p75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8" name="Google Shape;2178;p75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9" name="Google Shape;2179;p75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0" name="Google Shape;2180;p75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1" name="Google Shape;2181;p75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2" name="Google Shape;2182;p75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3" name="Google Shape;2183;p75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4" name="Google Shape;2184;p75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5" name="Google Shape;2185;p75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6" name="Google Shape;2186;p75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87" name="Google Shape;2187;p75"/>
          <p:cNvGrpSpPr/>
          <p:nvPr/>
        </p:nvGrpSpPr>
        <p:grpSpPr>
          <a:xfrm rot="5400000">
            <a:off x="6875511" y="1422360"/>
            <a:ext cx="2695006" cy="2887947"/>
            <a:chOff x="5440750" y="1669400"/>
            <a:chExt cx="975815" cy="1045676"/>
          </a:xfrm>
        </p:grpSpPr>
        <p:sp>
          <p:nvSpPr>
            <p:cNvPr id="2188" name="Google Shape;2188;p75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9" name="Google Shape;2189;p75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Google Shape;2190;p75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1" name="Google Shape;2191;p75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2" name="Google Shape;2192;p75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3" name="Google Shape;2193;p75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4" name="Google Shape;2194;p75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5" name="Google Shape;2195;p75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6" name="Google Shape;2196;p75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7" name="Google Shape;2197;p75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Google Shape;2198;p75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9" name="Google Shape;2199;p75"/>
            <p:cNvSpPr/>
            <p:nvPr/>
          </p:nvSpPr>
          <p:spPr>
            <a:xfrm>
              <a:off x="6107140" y="2405651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7874E40-4C14-4875-B715-A35AB45F2A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582F6-68EA-4418-A63A-AA14F623E33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1" name="Google Shape;2201;p76"/>
          <p:cNvGrpSpPr/>
          <p:nvPr/>
        </p:nvGrpSpPr>
        <p:grpSpPr>
          <a:xfrm rot="10800000" flipH="1">
            <a:off x="-1215840" y="503176"/>
            <a:ext cx="2872823" cy="2439739"/>
            <a:chOff x="4665875" y="2808650"/>
            <a:chExt cx="993850" cy="844025"/>
          </a:xfrm>
        </p:grpSpPr>
        <p:sp>
          <p:nvSpPr>
            <p:cNvPr id="2202" name="Google Shape;2202;p76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3" name="Google Shape;2203;p76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4" name="Google Shape;2204;p76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5" name="Google Shape;2205;p76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6" name="Google Shape;2206;p76"/>
            <p:cNvSpPr/>
            <p:nvPr/>
          </p:nvSpPr>
          <p:spPr>
            <a:xfrm>
              <a:off x="4665875" y="2808650"/>
              <a:ext cx="844500" cy="844025"/>
            </a:xfrm>
            <a:custGeom>
              <a:avLst/>
              <a:gdLst/>
              <a:ahLst/>
              <a:cxnLst/>
              <a:rect l="l" t="t" r="r" b="b"/>
              <a:pathLst>
                <a:path w="33780" h="33761" extrusionOk="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7" name="Google Shape;2207;p76"/>
            <p:cNvSpPr/>
            <p:nvPr/>
          </p:nvSpPr>
          <p:spPr>
            <a:xfrm>
              <a:off x="5047532" y="3035061"/>
              <a:ext cx="368975" cy="369000"/>
            </a:xfrm>
            <a:custGeom>
              <a:avLst/>
              <a:gdLst/>
              <a:ahLst/>
              <a:cxnLst/>
              <a:rect l="l" t="t" r="r" b="b"/>
              <a:pathLst>
                <a:path w="14759" h="14760" extrusionOk="0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8" name="Google Shape;2208;p76"/>
            <p:cNvSpPr/>
            <p:nvPr/>
          </p:nvSpPr>
          <p:spPr>
            <a:xfrm>
              <a:off x="5114532" y="3102061"/>
              <a:ext cx="234975" cy="235000"/>
            </a:xfrm>
            <a:custGeom>
              <a:avLst/>
              <a:gdLst/>
              <a:ahLst/>
              <a:cxnLst/>
              <a:rect l="l" t="t" r="r" b="b"/>
              <a:pathLst>
                <a:path w="9399" h="9400" extrusionOk="0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9" name="Google Shape;2209;p76"/>
          <p:cNvGrpSpPr/>
          <p:nvPr/>
        </p:nvGrpSpPr>
        <p:grpSpPr>
          <a:xfrm rot="10800000" flipH="1">
            <a:off x="-309809" y="2691848"/>
            <a:ext cx="2872292" cy="2378232"/>
            <a:chOff x="2210400" y="2558550"/>
            <a:chExt cx="971025" cy="804000"/>
          </a:xfrm>
        </p:grpSpPr>
        <p:sp>
          <p:nvSpPr>
            <p:cNvPr id="2210" name="Google Shape;2210;p76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1" name="Google Shape;2211;p76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2" name="Google Shape;2212;p76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3" name="Google Shape;2213;p76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4" name="Google Shape;2214;p76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5" name="Google Shape;2215;p76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6" name="Google Shape;2216;p76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7" name="Google Shape;2217;p76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18" name="Google Shape;2218;p76"/>
          <p:cNvSpPr/>
          <p:nvPr/>
        </p:nvSpPr>
        <p:spPr>
          <a:xfrm rot="10800000" flipH="1">
            <a:off x="-94215" y="3081101"/>
            <a:ext cx="2441112" cy="2439739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9" name="Google Shape;2219;p76"/>
          <p:cNvSpPr/>
          <p:nvPr/>
        </p:nvSpPr>
        <p:spPr>
          <a:xfrm>
            <a:off x="8316930" y="151129"/>
            <a:ext cx="823936" cy="823879"/>
          </a:xfrm>
          <a:custGeom>
            <a:avLst/>
            <a:gdLst/>
            <a:ahLst/>
            <a:cxnLst/>
            <a:rect l="l" t="t" r="r" b="b"/>
            <a:pathLst>
              <a:path w="14462" h="14461" extrusionOk="0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00FF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0" name="Google Shape;2220;p76"/>
          <p:cNvSpPr/>
          <p:nvPr/>
        </p:nvSpPr>
        <p:spPr>
          <a:xfrm flipH="1">
            <a:off x="7508346" y="-1174824"/>
            <a:ext cx="2441112" cy="2439739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21" name="Google Shape;2221;p76"/>
          <p:cNvGrpSpPr/>
          <p:nvPr/>
        </p:nvGrpSpPr>
        <p:grpSpPr>
          <a:xfrm flipH="1">
            <a:off x="6947190" y="-119799"/>
            <a:ext cx="3563418" cy="3276021"/>
            <a:chOff x="4765450" y="2817950"/>
            <a:chExt cx="894275" cy="822150"/>
          </a:xfrm>
        </p:grpSpPr>
        <p:sp>
          <p:nvSpPr>
            <p:cNvPr id="2222" name="Google Shape;2222;p76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3" name="Google Shape;2223;p76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4" name="Google Shape;2224;p76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5" name="Google Shape;2225;p76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F5A8966-8B95-24BA-4079-9732D736C3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582F6-68EA-4418-A63A-AA14F623E33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4"/>
          <p:cNvSpPr txBox="1">
            <a:spLocks noGrp="1"/>
          </p:cNvSpPr>
          <p:nvPr>
            <p:ph type="title"/>
          </p:nvPr>
        </p:nvSpPr>
        <p:spPr>
          <a:xfrm>
            <a:off x="1506398" y="1559275"/>
            <a:ext cx="2574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8" name="Google Shape;138;p44"/>
          <p:cNvSpPr txBox="1">
            <a:spLocks noGrp="1"/>
          </p:cNvSpPr>
          <p:nvPr>
            <p:ph type="title" idx="2"/>
          </p:nvPr>
        </p:nvSpPr>
        <p:spPr>
          <a:xfrm>
            <a:off x="730301" y="1711675"/>
            <a:ext cx="7761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9" name="Google Shape;139;p44"/>
          <p:cNvSpPr txBox="1">
            <a:spLocks noGrp="1"/>
          </p:cNvSpPr>
          <p:nvPr>
            <p:ph type="subTitle" idx="1"/>
          </p:nvPr>
        </p:nvSpPr>
        <p:spPr>
          <a:xfrm>
            <a:off x="1506390" y="1996550"/>
            <a:ext cx="2574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44"/>
          <p:cNvSpPr txBox="1">
            <a:spLocks noGrp="1"/>
          </p:cNvSpPr>
          <p:nvPr>
            <p:ph type="title" idx="3"/>
          </p:nvPr>
        </p:nvSpPr>
        <p:spPr>
          <a:xfrm>
            <a:off x="1506523" y="3272625"/>
            <a:ext cx="2574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1" name="Google Shape;141;p44"/>
          <p:cNvSpPr txBox="1">
            <a:spLocks noGrp="1"/>
          </p:cNvSpPr>
          <p:nvPr>
            <p:ph type="title" idx="4"/>
          </p:nvPr>
        </p:nvSpPr>
        <p:spPr>
          <a:xfrm>
            <a:off x="730469" y="3425025"/>
            <a:ext cx="7761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2" name="Google Shape;142;p44"/>
          <p:cNvSpPr txBox="1">
            <a:spLocks noGrp="1"/>
          </p:cNvSpPr>
          <p:nvPr>
            <p:ph type="subTitle" idx="5"/>
          </p:nvPr>
        </p:nvSpPr>
        <p:spPr>
          <a:xfrm>
            <a:off x="1506514" y="3709900"/>
            <a:ext cx="2574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44"/>
          <p:cNvSpPr txBox="1">
            <a:spLocks noGrp="1"/>
          </p:cNvSpPr>
          <p:nvPr>
            <p:ph type="title" idx="6"/>
          </p:nvPr>
        </p:nvSpPr>
        <p:spPr>
          <a:xfrm>
            <a:off x="5045226" y="1559275"/>
            <a:ext cx="2574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4" name="Google Shape;144;p44"/>
          <p:cNvSpPr txBox="1">
            <a:spLocks noGrp="1"/>
          </p:cNvSpPr>
          <p:nvPr>
            <p:ph type="title" idx="7"/>
          </p:nvPr>
        </p:nvSpPr>
        <p:spPr>
          <a:xfrm>
            <a:off x="4281950" y="1711675"/>
            <a:ext cx="7764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5" name="Google Shape;145;p44"/>
          <p:cNvSpPr txBox="1">
            <a:spLocks noGrp="1"/>
          </p:cNvSpPr>
          <p:nvPr>
            <p:ph type="subTitle" idx="8"/>
          </p:nvPr>
        </p:nvSpPr>
        <p:spPr>
          <a:xfrm>
            <a:off x="5045218" y="1996550"/>
            <a:ext cx="2574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44"/>
          <p:cNvSpPr txBox="1">
            <a:spLocks noGrp="1"/>
          </p:cNvSpPr>
          <p:nvPr>
            <p:ph type="title" idx="9"/>
          </p:nvPr>
        </p:nvSpPr>
        <p:spPr>
          <a:xfrm>
            <a:off x="4282125" y="3425025"/>
            <a:ext cx="7764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47" name="Google Shape;147;p44"/>
          <p:cNvGrpSpPr/>
          <p:nvPr/>
        </p:nvGrpSpPr>
        <p:grpSpPr>
          <a:xfrm>
            <a:off x="-3302090" y="-450720"/>
            <a:ext cx="4015313" cy="3884503"/>
            <a:chOff x="5440750" y="1669400"/>
            <a:chExt cx="971525" cy="939875"/>
          </a:xfrm>
        </p:grpSpPr>
        <p:sp>
          <p:nvSpPr>
            <p:cNvPr id="148" name="Google Shape;148;p44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4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4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4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4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4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44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44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44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44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44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44"/>
            <p:cNvSpPr/>
            <p:nvPr/>
          </p:nvSpPr>
          <p:spPr>
            <a:xfrm>
              <a:off x="60609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20" y="0"/>
                  </a:moveTo>
                  <a:lnTo>
                    <a:pt x="1" y="19"/>
                  </a:lnTo>
                  <a:lnTo>
                    <a:pt x="20" y="3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44"/>
            <p:cNvSpPr/>
            <p:nvPr/>
          </p:nvSpPr>
          <p:spPr>
            <a:xfrm>
              <a:off x="6061425" y="2060700"/>
              <a:ext cx="500" cy="2350"/>
            </a:xfrm>
            <a:custGeom>
              <a:avLst/>
              <a:gdLst/>
              <a:ahLst/>
              <a:cxnLst/>
              <a:rect l="l" t="t" r="r" b="b"/>
              <a:pathLst>
                <a:path w="20" h="94" extrusionOk="0">
                  <a:moveTo>
                    <a:pt x="19" y="1"/>
                  </a:moveTo>
                  <a:lnTo>
                    <a:pt x="1" y="19"/>
                  </a:lnTo>
                  <a:lnTo>
                    <a:pt x="1" y="56"/>
                  </a:lnTo>
                  <a:lnTo>
                    <a:pt x="19" y="94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44"/>
            <p:cNvSpPr/>
            <p:nvPr/>
          </p:nvSpPr>
          <p:spPr>
            <a:xfrm>
              <a:off x="6061900" y="2060225"/>
              <a:ext cx="950" cy="3300"/>
            </a:xfrm>
            <a:custGeom>
              <a:avLst/>
              <a:gdLst/>
              <a:ahLst/>
              <a:cxnLst/>
              <a:rect l="l" t="t" r="r" b="b"/>
              <a:pathLst>
                <a:path w="38" h="132" extrusionOk="0">
                  <a:moveTo>
                    <a:pt x="37" y="1"/>
                  </a:moveTo>
                  <a:lnTo>
                    <a:pt x="0" y="20"/>
                  </a:lnTo>
                  <a:lnTo>
                    <a:pt x="0" y="113"/>
                  </a:lnTo>
                  <a:lnTo>
                    <a:pt x="37" y="131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44"/>
            <p:cNvSpPr/>
            <p:nvPr/>
          </p:nvSpPr>
          <p:spPr>
            <a:xfrm>
              <a:off x="6062825" y="2059775"/>
              <a:ext cx="500" cy="4200"/>
            </a:xfrm>
            <a:custGeom>
              <a:avLst/>
              <a:gdLst/>
              <a:ahLst/>
              <a:cxnLst/>
              <a:rect l="l" t="t" r="r" b="b"/>
              <a:pathLst>
                <a:path w="20" h="168" extrusionOk="0">
                  <a:moveTo>
                    <a:pt x="19" y="0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44"/>
            <p:cNvSpPr/>
            <p:nvPr/>
          </p:nvSpPr>
          <p:spPr>
            <a:xfrm>
              <a:off x="6063300" y="2058850"/>
              <a:ext cx="475" cy="5600"/>
            </a:xfrm>
            <a:custGeom>
              <a:avLst/>
              <a:gdLst/>
              <a:ahLst/>
              <a:cxnLst/>
              <a:rect l="l" t="t" r="r" b="b"/>
              <a:pathLst>
                <a:path w="19" h="224" extrusionOk="0">
                  <a:moveTo>
                    <a:pt x="19" y="0"/>
                  </a:moveTo>
                  <a:lnTo>
                    <a:pt x="0" y="37"/>
                  </a:lnTo>
                  <a:lnTo>
                    <a:pt x="0" y="205"/>
                  </a:lnTo>
                  <a:lnTo>
                    <a:pt x="19" y="22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44"/>
            <p:cNvSpPr/>
            <p:nvPr/>
          </p:nvSpPr>
          <p:spPr>
            <a:xfrm>
              <a:off x="6063750" y="2058375"/>
              <a:ext cx="500" cy="6550"/>
            </a:xfrm>
            <a:custGeom>
              <a:avLst/>
              <a:gdLst/>
              <a:ahLst/>
              <a:cxnLst/>
              <a:rect l="l" t="t" r="r" b="b"/>
              <a:pathLst>
                <a:path w="20" h="262" extrusionOk="0">
                  <a:moveTo>
                    <a:pt x="19" y="1"/>
                  </a:moveTo>
                  <a:lnTo>
                    <a:pt x="1" y="19"/>
                  </a:lnTo>
                  <a:lnTo>
                    <a:pt x="1" y="242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44"/>
            <p:cNvSpPr/>
            <p:nvPr/>
          </p:nvSpPr>
          <p:spPr>
            <a:xfrm>
              <a:off x="6064225" y="2057900"/>
              <a:ext cx="475" cy="7475"/>
            </a:xfrm>
            <a:custGeom>
              <a:avLst/>
              <a:gdLst/>
              <a:ahLst/>
              <a:cxnLst/>
              <a:rect l="l" t="t" r="r" b="b"/>
              <a:pathLst>
                <a:path w="19" h="299" extrusionOk="0">
                  <a:moveTo>
                    <a:pt x="19" y="1"/>
                  </a:moveTo>
                  <a:lnTo>
                    <a:pt x="0" y="20"/>
                  </a:lnTo>
                  <a:lnTo>
                    <a:pt x="0" y="280"/>
                  </a:lnTo>
                  <a:lnTo>
                    <a:pt x="19" y="29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44"/>
            <p:cNvSpPr/>
            <p:nvPr/>
          </p:nvSpPr>
          <p:spPr>
            <a:xfrm>
              <a:off x="606467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0"/>
                  </a:moveTo>
                  <a:lnTo>
                    <a:pt x="1" y="19"/>
                  </a:lnTo>
                  <a:lnTo>
                    <a:pt x="1" y="317"/>
                  </a:lnTo>
                  <a:lnTo>
                    <a:pt x="19" y="3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44"/>
            <p:cNvSpPr/>
            <p:nvPr/>
          </p:nvSpPr>
          <p:spPr>
            <a:xfrm>
              <a:off x="606515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38" y="1"/>
                  </a:moveTo>
                  <a:lnTo>
                    <a:pt x="0" y="19"/>
                  </a:lnTo>
                  <a:lnTo>
                    <a:pt x="0" y="373"/>
                  </a:lnTo>
                  <a:lnTo>
                    <a:pt x="38" y="392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44"/>
            <p:cNvSpPr/>
            <p:nvPr/>
          </p:nvSpPr>
          <p:spPr>
            <a:xfrm>
              <a:off x="6066075" y="2056525"/>
              <a:ext cx="500" cy="10725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1" y="19"/>
                  </a:lnTo>
                  <a:lnTo>
                    <a:pt x="1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44"/>
            <p:cNvSpPr/>
            <p:nvPr/>
          </p:nvSpPr>
          <p:spPr>
            <a:xfrm>
              <a:off x="6066550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19" y="1"/>
                  </a:moveTo>
                  <a:lnTo>
                    <a:pt x="0" y="38"/>
                  </a:lnTo>
                  <a:lnTo>
                    <a:pt x="0" y="466"/>
                  </a:lnTo>
                  <a:lnTo>
                    <a:pt x="19" y="4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44"/>
            <p:cNvSpPr/>
            <p:nvPr/>
          </p:nvSpPr>
          <p:spPr>
            <a:xfrm>
              <a:off x="60670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20" y="0"/>
                  </a:moveTo>
                  <a:lnTo>
                    <a:pt x="1" y="19"/>
                  </a:lnTo>
                  <a:lnTo>
                    <a:pt x="1" y="503"/>
                  </a:lnTo>
                  <a:lnTo>
                    <a:pt x="20" y="52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44"/>
            <p:cNvSpPr/>
            <p:nvPr/>
          </p:nvSpPr>
          <p:spPr>
            <a:xfrm>
              <a:off x="6067475" y="2054650"/>
              <a:ext cx="500" cy="13975"/>
            </a:xfrm>
            <a:custGeom>
              <a:avLst/>
              <a:gdLst/>
              <a:ahLst/>
              <a:cxnLst/>
              <a:rect l="l" t="t" r="r" b="b"/>
              <a:pathLst>
                <a:path w="20" h="559" extrusionOk="0">
                  <a:moveTo>
                    <a:pt x="19" y="1"/>
                  </a:moveTo>
                  <a:lnTo>
                    <a:pt x="1" y="19"/>
                  </a:lnTo>
                  <a:lnTo>
                    <a:pt x="1" y="540"/>
                  </a:lnTo>
                  <a:lnTo>
                    <a:pt x="19" y="55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44"/>
            <p:cNvSpPr/>
            <p:nvPr/>
          </p:nvSpPr>
          <p:spPr>
            <a:xfrm>
              <a:off x="6067950" y="2054200"/>
              <a:ext cx="475" cy="15375"/>
            </a:xfrm>
            <a:custGeom>
              <a:avLst/>
              <a:gdLst/>
              <a:ahLst/>
              <a:cxnLst/>
              <a:rect l="l" t="t" r="r" b="b"/>
              <a:pathLst>
                <a:path w="19" h="615" extrusionOk="0">
                  <a:moveTo>
                    <a:pt x="19" y="0"/>
                  </a:moveTo>
                  <a:lnTo>
                    <a:pt x="0" y="19"/>
                  </a:lnTo>
                  <a:lnTo>
                    <a:pt x="0" y="577"/>
                  </a:lnTo>
                  <a:lnTo>
                    <a:pt x="19" y="61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44"/>
            <p:cNvSpPr/>
            <p:nvPr/>
          </p:nvSpPr>
          <p:spPr>
            <a:xfrm>
              <a:off x="606840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38" y="0"/>
                  </a:moveTo>
                  <a:lnTo>
                    <a:pt x="1" y="19"/>
                  </a:lnTo>
                  <a:lnTo>
                    <a:pt x="1" y="633"/>
                  </a:lnTo>
                  <a:lnTo>
                    <a:pt x="38" y="652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44"/>
            <p:cNvSpPr/>
            <p:nvPr/>
          </p:nvSpPr>
          <p:spPr>
            <a:xfrm>
              <a:off x="606932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20" y="1"/>
                  </a:moveTo>
                  <a:lnTo>
                    <a:pt x="1" y="19"/>
                  </a:lnTo>
                  <a:lnTo>
                    <a:pt x="1" y="671"/>
                  </a:lnTo>
                  <a:lnTo>
                    <a:pt x="20" y="689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44"/>
            <p:cNvSpPr/>
            <p:nvPr/>
          </p:nvSpPr>
          <p:spPr>
            <a:xfrm>
              <a:off x="6069800" y="2052325"/>
              <a:ext cx="500" cy="18650"/>
            </a:xfrm>
            <a:custGeom>
              <a:avLst/>
              <a:gdLst/>
              <a:ahLst/>
              <a:cxnLst/>
              <a:rect l="l" t="t" r="r" b="b"/>
              <a:pathLst>
                <a:path w="20" h="746" extrusionOk="0">
                  <a:moveTo>
                    <a:pt x="19" y="1"/>
                  </a:moveTo>
                  <a:lnTo>
                    <a:pt x="1" y="38"/>
                  </a:lnTo>
                  <a:lnTo>
                    <a:pt x="1" y="726"/>
                  </a:lnTo>
                  <a:lnTo>
                    <a:pt x="19" y="74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44"/>
            <p:cNvSpPr/>
            <p:nvPr/>
          </p:nvSpPr>
          <p:spPr>
            <a:xfrm>
              <a:off x="6070275" y="2051875"/>
              <a:ext cx="475" cy="19550"/>
            </a:xfrm>
            <a:custGeom>
              <a:avLst/>
              <a:gdLst/>
              <a:ahLst/>
              <a:cxnLst/>
              <a:rect l="l" t="t" r="r" b="b"/>
              <a:pathLst>
                <a:path w="19" h="782" extrusionOk="0">
                  <a:moveTo>
                    <a:pt x="19" y="0"/>
                  </a:moveTo>
                  <a:lnTo>
                    <a:pt x="0" y="19"/>
                  </a:lnTo>
                  <a:lnTo>
                    <a:pt x="0" y="763"/>
                  </a:lnTo>
                  <a:lnTo>
                    <a:pt x="19" y="78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44"/>
            <p:cNvSpPr/>
            <p:nvPr/>
          </p:nvSpPr>
          <p:spPr>
            <a:xfrm>
              <a:off x="607072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9" y="0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44"/>
            <p:cNvSpPr/>
            <p:nvPr/>
          </p:nvSpPr>
          <p:spPr>
            <a:xfrm>
              <a:off x="6071200" y="2050925"/>
              <a:ext cx="500" cy="21900"/>
            </a:xfrm>
            <a:custGeom>
              <a:avLst/>
              <a:gdLst/>
              <a:ahLst/>
              <a:cxnLst/>
              <a:rect l="l" t="t" r="r" b="b"/>
              <a:pathLst>
                <a:path w="20" h="876" extrusionOk="0">
                  <a:moveTo>
                    <a:pt x="19" y="1"/>
                  </a:moveTo>
                  <a:lnTo>
                    <a:pt x="0" y="19"/>
                  </a:lnTo>
                  <a:lnTo>
                    <a:pt x="0" y="838"/>
                  </a:lnTo>
                  <a:lnTo>
                    <a:pt x="19" y="87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44"/>
            <p:cNvSpPr/>
            <p:nvPr/>
          </p:nvSpPr>
          <p:spPr>
            <a:xfrm>
              <a:off x="6071675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37" y="0"/>
                  </a:moveTo>
                  <a:lnTo>
                    <a:pt x="0" y="19"/>
                  </a:lnTo>
                  <a:lnTo>
                    <a:pt x="0" y="893"/>
                  </a:lnTo>
                  <a:lnTo>
                    <a:pt x="37" y="912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44"/>
            <p:cNvSpPr/>
            <p:nvPr/>
          </p:nvSpPr>
          <p:spPr>
            <a:xfrm>
              <a:off x="6072600" y="2050000"/>
              <a:ext cx="475" cy="23750"/>
            </a:xfrm>
            <a:custGeom>
              <a:avLst/>
              <a:gdLst/>
              <a:ahLst/>
              <a:cxnLst/>
              <a:rect l="l" t="t" r="r" b="b"/>
              <a:pathLst>
                <a:path w="19" h="950" extrusionOk="0">
                  <a:moveTo>
                    <a:pt x="19" y="1"/>
                  </a:moveTo>
                  <a:lnTo>
                    <a:pt x="0" y="19"/>
                  </a:lnTo>
                  <a:lnTo>
                    <a:pt x="0" y="931"/>
                  </a:lnTo>
                  <a:lnTo>
                    <a:pt x="19" y="95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44"/>
            <p:cNvSpPr/>
            <p:nvPr/>
          </p:nvSpPr>
          <p:spPr>
            <a:xfrm>
              <a:off x="60730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9" y="0"/>
                  </a:moveTo>
                  <a:lnTo>
                    <a:pt x="1" y="38"/>
                  </a:lnTo>
                  <a:lnTo>
                    <a:pt x="1" y="987"/>
                  </a:lnTo>
                  <a:lnTo>
                    <a:pt x="19" y="1005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44"/>
            <p:cNvSpPr/>
            <p:nvPr/>
          </p:nvSpPr>
          <p:spPr>
            <a:xfrm>
              <a:off x="6073525" y="2048600"/>
              <a:ext cx="500" cy="26075"/>
            </a:xfrm>
            <a:custGeom>
              <a:avLst/>
              <a:gdLst/>
              <a:ahLst/>
              <a:cxnLst/>
              <a:rect l="l" t="t" r="r" b="b"/>
              <a:pathLst>
                <a:path w="20" h="1043" extrusionOk="0">
                  <a:moveTo>
                    <a:pt x="19" y="1"/>
                  </a:moveTo>
                  <a:lnTo>
                    <a:pt x="0" y="19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44"/>
            <p:cNvSpPr/>
            <p:nvPr/>
          </p:nvSpPr>
          <p:spPr>
            <a:xfrm>
              <a:off x="6074000" y="2048150"/>
              <a:ext cx="475" cy="27000"/>
            </a:xfrm>
            <a:custGeom>
              <a:avLst/>
              <a:gdLst/>
              <a:ahLst/>
              <a:cxnLst/>
              <a:rect l="l" t="t" r="r" b="b"/>
              <a:pathLst>
                <a:path w="19" h="1080" extrusionOk="0">
                  <a:moveTo>
                    <a:pt x="19" y="0"/>
                  </a:moveTo>
                  <a:lnTo>
                    <a:pt x="0" y="19"/>
                  </a:lnTo>
                  <a:lnTo>
                    <a:pt x="0" y="1061"/>
                  </a:lnTo>
                  <a:lnTo>
                    <a:pt x="19" y="10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44"/>
            <p:cNvSpPr/>
            <p:nvPr/>
          </p:nvSpPr>
          <p:spPr>
            <a:xfrm>
              <a:off x="6074450" y="2047675"/>
              <a:ext cx="500" cy="28400"/>
            </a:xfrm>
            <a:custGeom>
              <a:avLst/>
              <a:gdLst/>
              <a:ahLst/>
              <a:cxnLst/>
              <a:rect l="l" t="t" r="r" b="b"/>
              <a:pathLst>
                <a:path w="20" h="1136" extrusionOk="0">
                  <a:moveTo>
                    <a:pt x="19" y="1"/>
                  </a:moveTo>
                  <a:lnTo>
                    <a:pt x="1" y="19"/>
                  </a:lnTo>
                  <a:lnTo>
                    <a:pt x="1" y="1099"/>
                  </a:lnTo>
                  <a:lnTo>
                    <a:pt x="19" y="113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44"/>
            <p:cNvSpPr/>
            <p:nvPr/>
          </p:nvSpPr>
          <p:spPr>
            <a:xfrm>
              <a:off x="60749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38" y="1"/>
                  </a:moveTo>
                  <a:lnTo>
                    <a:pt x="0" y="20"/>
                  </a:lnTo>
                  <a:lnTo>
                    <a:pt x="0" y="1155"/>
                  </a:lnTo>
                  <a:lnTo>
                    <a:pt x="38" y="1173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44"/>
            <p:cNvSpPr/>
            <p:nvPr/>
          </p:nvSpPr>
          <p:spPr>
            <a:xfrm>
              <a:off x="6075850" y="2046750"/>
              <a:ext cx="500" cy="30250"/>
            </a:xfrm>
            <a:custGeom>
              <a:avLst/>
              <a:gdLst/>
              <a:ahLst/>
              <a:cxnLst/>
              <a:rect l="l" t="t" r="r" b="b"/>
              <a:pathLst>
                <a:path w="20" h="1210" extrusionOk="0">
                  <a:moveTo>
                    <a:pt x="19" y="0"/>
                  </a:moveTo>
                  <a:lnTo>
                    <a:pt x="1" y="19"/>
                  </a:lnTo>
                  <a:lnTo>
                    <a:pt x="1" y="1191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44"/>
            <p:cNvSpPr/>
            <p:nvPr/>
          </p:nvSpPr>
          <p:spPr>
            <a:xfrm>
              <a:off x="6076325" y="2045825"/>
              <a:ext cx="475" cy="31650"/>
            </a:xfrm>
            <a:custGeom>
              <a:avLst/>
              <a:gdLst/>
              <a:ahLst/>
              <a:cxnLst/>
              <a:rect l="l" t="t" r="r" b="b"/>
              <a:pathLst>
                <a:path w="19" h="1266" extrusionOk="0">
                  <a:moveTo>
                    <a:pt x="19" y="0"/>
                  </a:moveTo>
                  <a:lnTo>
                    <a:pt x="0" y="37"/>
                  </a:lnTo>
                  <a:lnTo>
                    <a:pt x="0" y="1247"/>
                  </a:lnTo>
                  <a:lnTo>
                    <a:pt x="19" y="126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44"/>
            <p:cNvSpPr/>
            <p:nvPr/>
          </p:nvSpPr>
          <p:spPr>
            <a:xfrm>
              <a:off x="607677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9" y="0"/>
                  </a:moveTo>
                  <a:lnTo>
                    <a:pt x="1" y="19"/>
                  </a:lnTo>
                  <a:lnTo>
                    <a:pt x="1" y="1285"/>
                  </a:lnTo>
                  <a:lnTo>
                    <a:pt x="19" y="130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44"/>
            <p:cNvSpPr/>
            <p:nvPr/>
          </p:nvSpPr>
          <p:spPr>
            <a:xfrm>
              <a:off x="6077250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19" y="1"/>
                  </a:moveTo>
                  <a:lnTo>
                    <a:pt x="0" y="19"/>
                  </a:lnTo>
                  <a:lnTo>
                    <a:pt x="0" y="1322"/>
                  </a:lnTo>
                  <a:lnTo>
                    <a:pt x="19" y="134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44"/>
            <p:cNvSpPr/>
            <p:nvPr/>
          </p:nvSpPr>
          <p:spPr>
            <a:xfrm>
              <a:off x="60777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20" y="0"/>
                  </a:moveTo>
                  <a:lnTo>
                    <a:pt x="1" y="19"/>
                  </a:lnTo>
                  <a:lnTo>
                    <a:pt x="1" y="1359"/>
                  </a:lnTo>
                  <a:lnTo>
                    <a:pt x="20" y="139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44"/>
            <p:cNvSpPr/>
            <p:nvPr/>
          </p:nvSpPr>
          <p:spPr>
            <a:xfrm>
              <a:off x="60781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38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38" y="143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44"/>
            <p:cNvSpPr/>
            <p:nvPr/>
          </p:nvSpPr>
          <p:spPr>
            <a:xfrm>
              <a:off x="60791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44"/>
            <p:cNvSpPr/>
            <p:nvPr/>
          </p:nvSpPr>
          <p:spPr>
            <a:xfrm>
              <a:off x="6079575" y="2042550"/>
              <a:ext cx="500" cy="38175"/>
            </a:xfrm>
            <a:custGeom>
              <a:avLst/>
              <a:gdLst/>
              <a:ahLst/>
              <a:cxnLst/>
              <a:rect l="l" t="t" r="r" b="b"/>
              <a:pathLst>
                <a:path w="20" h="1527" extrusionOk="0">
                  <a:moveTo>
                    <a:pt x="19" y="1"/>
                  </a:moveTo>
                  <a:lnTo>
                    <a:pt x="0" y="38"/>
                  </a:lnTo>
                  <a:lnTo>
                    <a:pt x="0" y="1508"/>
                  </a:lnTo>
                  <a:lnTo>
                    <a:pt x="19" y="152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44"/>
            <p:cNvSpPr/>
            <p:nvPr/>
          </p:nvSpPr>
          <p:spPr>
            <a:xfrm>
              <a:off x="6080050" y="2042100"/>
              <a:ext cx="475" cy="39100"/>
            </a:xfrm>
            <a:custGeom>
              <a:avLst/>
              <a:gdLst/>
              <a:ahLst/>
              <a:cxnLst/>
              <a:rect l="l" t="t" r="r" b="b"/>
              <a:pathLst>
                <a:path w="19" h="1564" extrusionOk="0">
                  <a:moveTo>
                    <a:pt x="19" y="0"/>
                  </a:moveTo>
                  <a:lnTo>
                    <a:pt x="0" y="19"/>
                  </a:lnTo>
                  <a:lnTo>
                    <a:pt x="0" y="1545"/>
                  </a:lnTo>
                  <a:lnTo>
                    <a:pt x="19" y="156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44"/>
            <p:cNvSpPr/>
            <p:nvPr/>
          </p:nvSpPr>
          <p:spPr>
            <a:xfrm>
              <a:off x="6080500" y="2041625"/>
              <a:ext cx="500" cy="40050"/>
            </a:xfrm>
            <a:custGeom>
              <a:avLst/>
              <a:gdLst/>
              <a:ahLst/>
              <a:cxnLst/>
              <a:rect l="l" t="t" r="r" b="b"/>
              <a:pathLst>
                <a:path w="20" h="1602" extrusionOk="0">
                  <a:moveTo>
                    <a:pt x="19" y="1"/>
                  </a:moveTo>
                  <a:lnTo>
                    <a:pt x="1" y="19"/>
                  </a:lnTo>
                  <a:lnTo>
                    <a:pt x="1" y="1582"/>
                  </a:lnTo>
                  <a:lnTo>
                    <a:pt x="19" y="160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44"/>
            <p:cNvSpPr/>
            <p:nvPr/>
          </p:nvSpPr>
          <p:spPr>
            <a:xfrm>
              <a:off x="6080975" y="2041150"/>
              <a:ext cx="475" cy="41450"/>
            </a:xfrm>
            <a:custGeom>
              <a:avLst/>
              <a:gdLst/>
              <a:ahLst/>
              <a:cxnLst/>
              <a:rect l="l" t="t" r="r" b="b"/>
              <a:pathLst>
                <a:path w="19" h="1658" extrusionOk="0">
                  <a:moveTo>
                    <a:pt x="19" y="1"/>
                  </a:moveTo>
                  <a:lnTo>
                    <a:pt x="0" y="20"/>
                  </a:lnTo>
                  <a:lnTo>
                    <a:pt x="0" y="1620"/>
                  </a:lnTo>
                  <a:lnTo>
                    <a:pt x="19" y="165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44"/>
            <p:cNvSpPr/>
            <p:nvPr/>
          </p:nvSpPr>
          <p:spPr>
            <a:xfrm>
              <a:off x="6081425" y="2040700"/>
              <a:ext cx="975" cy="42350"/>
            </a:xfrm>
            <a:custGeom>
              <a:avLst/>
              <a:gdLst/>
              <a:ahLst/>
              <a:cxnLst/>
              <a:rect l="l" t="t" r="r" b="b"/>
              <a:pathLst>
                <a:path w="39" h="1694" extrusionOk="0">
                  <a:moveTo>
                    <a:pt x="38" y="0"/>
                  </a:moveTo>
                  <a:lnTo>
                    <a:pt x="1" y="19"/>
                  </a:lnTo>
                  <a:lnTo>
                    <a:pt x="1" y="1675"/>
                  </a:lnTo>
                  <a:lnTo>
                    <a:pt x="38" y="169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44"/>
            <p:cNvSpPr/>
            <p:nvPr/>
          </p:nvSpPr>
          <p:spPr>
            <a:xfrm>
              <a:off x="6082375" y="2040225"/>
              <a:ext cx="475" cy="43300"/>
            </a:xfrm>
            <a:custGeom>
              <a:avLst/>
              <a:gdLst/>
              <a:ahLst/>
              <a:cxnLst/>
              <a:rect l="l" t="t" r="r" b="b"/>
              <a:pathLst>
                <a:path w="19" h="1732" extrusionOk="0">
                  <a:moveTo>
                    <a:pt x="19" y="1"/>
                  </a:moveTo>
                  <a:lnTo>
                    <a:pt x="0" y="19"/>
                  </a:lnTo>
                  <a:lnTo>
                    <a:pt x="0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44"/>
            <p:cNvSpPr/>
            <p:nvPr/>
          </p:nvSpPr>
          <p:spPr>
            <a:xfrm>
              <a:off x="6082825" y="2039300"/>
              <a:ext cx="500" cy="44700"/>
            </a:xfrm>
            <a:custGeom>
              <a:avLst/>
              <a:gdLst/>
              <a:ahLst/>
              <a:cxnLst/>
              <a:rect l="l" t="t" r="r" b="b"/>
              <a:pathLst>
                <a:path w="20" h="1788" extrusionOk="0">
                  <a:moveTo>
                    <a:pt x="19" y="1"/>
                  </a:moveTo>
                  <a:lnTo>
                    <a:pt x="1" y="38"/>
                  </a:lnTo>
                  <a:lnTo>
                    <a:pt x="1" y="1769"/>
                  </a:lnTo>
                  <a:lnTo>
                    <a:pt x="19" y="178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44"/>
            <p:cNvSpPr/>
            <p:nvPr/>
          </p:nvSpPr>
          <p:spPr>
            <a:xfrm>
              <a:off x="6083300" y="2038825"/>
              <a:ext cx="475" cy="45625"/>
            </a:xfrm>
            <a:custGeom>
              <a:avLst/>
              <a:gdLst/>
              <a:ahLst/>
              <a:cxnLst/>
              <a:rect l="l" t="t" r="r" b="b"/>
              <a:pathLst>
                <a:path w="19" h="1825" extrusionOk="0">
                  <a:moveTo>
                    <a:pt x="19" y="1"/>
                  </a:moveTo>
                  <a:lnTo>
                    <a:pt x="0" y="20"/>
                  </a:lnTo>
                  <a:lnTo>
                    <a:pt x="0" y="1806"/>
                  </a:lnTo>
                  <a:lnTo>
                    <a:pt x="19" y="182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44"/>
            <p:cNvSpPr/>
            <p:nvPr/>
          </p:nvSpPr>
          <p:spPr>
            <a:xfrm>
              <a:off x="60837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20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20" y="186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44"/>
            <p:cNvSpPr/>
            <p:nvPr/>
          </p:nvSpPr>
          <p:spPr>
            <a:xfrm>
              <a:off x="6084225" y="2037900"/>
              <a:ext cx="500" cy="47950"/>
            </a:xfrm>
            <a:custGeom>
              <a:avLst/>
              <a:gdLst/>
              <a:ahLst/>
              <a:cxnLst/>
              <a:rect l="l" t="t" r="r" b="b"/>
              <a:pathLst>
                <a:path w="20" h="1918" extrusionOk="0">
                  <a:moveTo>
                    <a:pt x="19" y="1"/>
                  </a:moveTo>
                  <a:lnTo>
                    <a:pt x="1" y="19"/>
                  </a:lnTo>
                  <a:lnTo>
                    <a:pt x="1" y="1880"/>
                  </a:lnTo>
                  <a:lnTo>
                    <a:pt x="19" y="191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44"/>
            <p:cNvSpPr/>
            <p:nvPr/>
          </p:nvSpPr>
          <p:spPr>
            <a:xfrm>
              <a:off x="6084700" y="2037450"/>
              <a:ext cx="950" cy="48875"/>
            </a:xfrm>
            <a:custGeom>
              <a:avLst/>
              <a:gdLst/>
              <a:ahLst/>
              <a:cxnLst/>
              <a:rect l="l" t="t" r="r" b="b"/>
              <a:pathLst>
                <a:path w="38" h="1955" extrusionOk="0">
                  <a:moveTo>
                    <a:pt x="37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37" y="1954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44"/>
            <p:cNvSpPr/>
            <p:nvPr/>
          </p:nvSpPr>
          <p:spPr>
            <a:xfrm>
              <a:off x="6085625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19" y="0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44"/>
            <p:cNvSpPr/>
            <p:nvPr/>
          </p:nvSpPr>
          <p:spPr>
            <a:xfrm>
              <a:off x="608607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20" y="0"/>
                  </a:moveTo>
                  <a:lnTo>
                    <a:pt x="1" y="37"/>
                  </a:lnTo>
                  <a:lnTo>
                    <a:pt x="1" y="2029"/>
                  </a:lnTo>
                  <a:lnTo>
                    <a:pt x="20" y="204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44"/>
            <p:cNvSpPr/>
            <p:nvPr/>
          </p:nvSpPr>
          <p:spPr>
            <a:xfrm>
              <a:off x="6086550" y="2035575"/>
              <a:ext cx="500" cy="52150"/>
            </a:xfrm>
            <a:custGeom>
              <a:avLst/>
              <a:gdLst/>
              <a:ahLst/>
              <a:cxnLst/>
              <a:rect l="l" t="t" r="r" b="b"/>
              <a:pathLst>
                <a:path w="20" h="2086" extrusionOk="0">
                  <a:moveTo>
                    <a:pt x="19" y="1"/>
                  </a:moveTo>
                  <a:lnTo>
                    <a:pt x="1" y="19"/>
                  </a:lnTo>
                  <a:lnTo>
                    <a:pt x="1" y="2066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44"/>
            <p:cNvSpPr/>
            <p:nvPr/>
          </p:nvSpPr>
          <p:spPr>
            <a:xfrm>
              <a:off x="6087025" y="2035125"/>
              <a:ext cx="475" cy="53050"/>
            </a:xfrm>
            <a:custGeom>
              <a:avLst/>
              <a:gdLst/>
              <a:ahLst/>
              <a:cxnLst/>
              <a:rect l="l" t="t" r="r" b="b"/>
              <a:pathLst>
                <a:path w="19" h="2122" extrusionOk="0">
                  <a:moveTo>
                    <a:pt x="19" y="0"/>
                  </a:moveTo>
                  <a:lnTo>
                    <a:pt x="0" y="19"/>
                  </a:lnTo>
                  <a:lnTo>
                    <a:pt x="0" y="2103"/>
                  </a:lnTo>
                  <a:lnTo>
                    <a:pt x="19" y="21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44"/>
            <p:cNvSpPr/>
            <p:nvPr/>
          </p:nvSpPr>
          <p:spPr>
            <a:xfrm>
              <a:off x="608747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9" y="0"/>
                  </a:moveTo>
                  <a:lnTo>
                    <a:pt x="1" y="19"/>
                  </a:lnTo>
                  <a:lnTo>
                    <a:pt x="1" y="2141"/>
                  </a:lnTo>
                  <a:lnTo>
                    <a:pt x="19" y="217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44"/>
            <p:cNvSpPr/>
            <p:nvPr/>
          </p:nvSpPr>
          <p:spPr>
            <a:xfrm>
              <a:off x="608795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38" y="1"/>
                  </a:moveTo>
                  <a:lnTo>
                    <a:pt x="0" y="19"/>
                  </a:lnTo>
                  <a:lnTo>
                    <a:pt x="0" y="2197"/>
                  </a:lnTo>
                  <a:lnTo>
                    <a:pt x="38" y="2215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44"/>
            <p:cNvSpPr/>
            <p:nvPr/>
          </p:nvSpPr>
          <p:spPr>
            <a:xfrm>
              <a:off x="6088875" y="2033725"/>
              <a:ext cx="500" cy="56325"/>
            </a:xfrm>
            <a:custGeom>
              <a:avLst/>
              <a:gdLst/>
              <a:ahLst/>
              <a:cxnLst/>
              <a:rect l="l" t="t" r="r" b="b"/>
              <a:pathLst>
                <a:path w="20" h="2253" extrusionOk="0">
                  <a:moveTo>
                    <a:pt x="19" y="0"/>
                  </a:moveTo>
                  <a:lnTo>
                    <a:pt x="1" y="19"/>
                  </a:lnTo>
                  <a:lnTo>
                    <a:pt x="1" y="2233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44"/>
            <p:cNvSpPr/>
            <p:nvPr/>
          </p:nvSpPr>
          <p:spPr>
            <a:xfrm>
              <a:off x="6089350" y="2032775"/>
              <a:ext cx="475" cy="57725"/>
            </a:xfrm>
            <a:custGeom>
              <a:avLst/>
              <a:gdLst/>
              <a:ahLst/>
              <a:cxnLst/>
              <a:rect l="l" t="t" r="r" b="b"/>
              <a:pathLst>
                <a:path w="19" h="2309" extrusionOk="0">
                  <a:moveTo>
                    <a:pt x="19" y="1"/>
                  </a:moveTo>
                  <a:lnTo>
                    <a:pt x="0" y="38"/>
                  </a:lnTo>
                  <a:lnTo>
                    <a:pt x="0" y="2290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44"/>
            <p:cNvSpPr/>
            <p:nvPr/>
          </p:nvSpPr>
          <p:spPr>
            <a:xfrm>
              <a:off x="6089800" y="2032775"/>
              <a:ext cx="500" cy="58200"/>
            </a:xfrm>
            <a:custGeom>
              <a:avLst/>
              <a:gdLst/>
              <a:ahLst/>
              <a:cxnLst/>
              <a:rect l="l" t="t" r="r" b="b"/>
              <a:pathLst>
                <a:path w="20" h="2328" extrusionOk="0">
                  <a:moveTo>
                    <a:pt x="1" y="1"/>
                  </a:moveTo>
                  <a:lnTo>
                    <a:pt x="1" y="2309"/>
                  </a:lnTo>
                  <a:lnTo>
                    <a:pt x="19" y="2327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44"/>
            <p:cNvSpPr/>
            <p:nvPr/>
          </p:nvSpPr>
          <p:spPr>
            <a:xfrm>
              <a:off x="6090275" y="2032775"/>
              <a:ext cx="500" cy="57725"/>
            </a:xfrm>
            <a:custGeom>
              <a:avLst/>
              <a:gdLst/>
              <a:ahLst/>
              <a:cxnLst/>
              <a:rect l="l" t="t" r="r" b="b"/>
              <a:pathLst>
                <a:path w="20" h="2309" extrusionOk="0">
                  <a:moveTo>
                    <a:pt x="0" y="1"/>
                  </a:moveTo>
                  <a:lnTo>
                    <a:pt x="0" y="2309"/>
                  </a:lnTo>
                  <a:lnTo>
                    <a:pt x="19" y="229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44"/>
            <p:cNvSpPr/>
            <p:nvPr/>
          </p:nvSpPr>
          <p:spPr>
            <a:xfrm>
              <a:off x="6090750" y="2033250"/>
              <a:ext cx="475" cy="56800"/>
            </a:xfrm>
            <a:custGeom>
              <a:avLst/>
              <a:gdLst/>
              <a:ahLst/>
              <a:cxnLst/>
              <a:rect l="l" t="t" r="r" b="b"/>
              <a:pathLst>
                <a:path w="19" h="2272" extrusionOk="0">
                  <a:moveTo>
                    <a:pt x="0" y="1"/>
                  </a:moveTo>
                  <a:lnTo>
                    <a:pt x="0" y="2271"/>
                  </a:lnTo>
                  <a:lnTo>
                    <a:pt x="19" y="2252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44"/>
            <p:cNvSpPr/>
            <p:nvPr/>
          </p:nvSpPr>
          <p:spPr>
            <a:xfrm>
              <a:off x="609120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1" y="1"/>
                  </a:moveTo>
                  <a:lnTo>
                    <a:pt x="1" y="2215"/>
                  </a:lnTo>
                  <a:lnTo>
                    <a:pt x="38" y="2197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44"/>
            <p:cNvSpPr/>
            <p:nvPr/>
          </p:nvSpPr>
          <p:spPr>
            <a:xfrm>
              <a:off x="609212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" y="0"/>
                  </a:moveTo>
                  <a:lnTo>
                    <a:pt x="1" y="2178"/>
                  </a:lnTo>
                  <a:lnTo>
                    <a:pt x="20" y="214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44"/>
            <p:cNvSpPr/>
            <p:nvPr/>
          </p:nvSpPr>
          <p:spPr>
            <a:xfrm>
              <a:off x="6092600" y="2035125"/>
              <a:ext cx="500" cy="53050"/>
            </a:xfrm>
            <a:custGeom>
              <a:avLst/>
              <a:gdLst/>
              <a:ahLst/>
              <a:cxnLst/>
              <a:rect l="l" t="t" r="r" b="b"/>
              <a:pathLst>
                <a:path w="20" h="2122" extrusionOk="0">
                  <a:moveTo>
                    <a:pt x="1" y="0"/>
                  </a:moveTo>
                  <a:lnTo>
                    <a:pt x="1" y="2122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44"/>
            <p:cNvSpPr/>
            <p:nvPr/>
          </p:nvSpPr>
          <p:spPr>
            <a:xfrm>
              <a:off x="6093075" y="2035575"/>
              <a:ext cx="475" cy="52150"/>
            </a:xfrm>
            <a:custGeom>
              <a:avLst/>
              <a:gdLst/>
              <a:ahLst/>
              <a:cxnLst/>
              <a:rect l="l" t="t" r="r" b="b"/>
              <a:pathLst>
                <a:path w="19" h="2086" extrusionOk="0">
                  <a:moveTo>
                    <a:pt x="0" y="1"/>
                  </a:moveTo>
                  <a:lnTo>
                    <a:pt x="0" y="2085"/>
                  </a:lnTo>
                  <a:lnTo>
                    <a:pt x="19" y="206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44"/>
            <p:cNvSpPr/>
            <p:nvPr/>
          </p:nvSpPr>
          <p:spPr>
            <a:xfrm>
              <a:off x="609352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1" y="0"/>
                  </a:moveTo>
                  <a:lnTo>
                    <a:pt x="1" y="2047"/>
                  </a:lnTo>
                  <a:lnTo>
                    <a:pt x="19" y="2029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44"/>
            <p:cNvSpPr/>
            <p:nvPr/>
          </p:nvSpPr>
          <p:spPr>
            <a:xfrm>
              <a:off x="6094000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0" y="0"/>
                  </a:moveTo>
                  <a:lnTo>
                    <a:pt x="0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44"/>
            <p:cNvSpPr/>
            <p:nvPr/>
          </p:nvSpPr>
          <p:spPr>
            <a:xfrm>
              <a:off x="6094450" y="2037450"/>
              <a:ext cx="975" cy="48875"/>
            </a:xfrm>
            <a:custGeom>
              <a:avLst/>
              <a:gdLst/>
              <a:ahLst/>
              <a:cxnLst/>
              <a:rect l="l" t="t" r="r" b="b"/>
              <a:pathLst>
                <a:path w="39" h="1955" extrusionOk="0">
                  <a:moveTo>
                    <a:pt x="1" y="0"/>
                  </a:moveTo>
                  <a:lnTo>
                    <a:pt x="1" y="1954"/>
                  </a:lnTo>
                  <a:lnTo>
                    <a:pt x="38" y="1936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44"/>
            <p:cNvSpPr/>
            <p:nvPr/>
          </p:nvSpPr>
          <p:spPr>
            <a:xfrm>
              <a:off x="6095400" y="2037900"/>
              <a:ext cx="475" cy="47950"/>
            </a:xfrm>
            <a:custGeom>
              <a:avLst/>
              <a:gdLst/>
              <a:ahLst/>
              <a:cxnLst/>
              <a:rect l="l" t="t" r="r" b="b"/>
              <a:pathLst>
                <a:path w="19" h="1918" extrusionOk="0">
                  <a:moveTo>
                    <a:pt x="0" y="1"/>
                  </a:moveTo>
                  <a:lnTo>
                    <a:pt x="0" y="1918"/>
                  </a:lnTo>
                  <a:lnTo>
                    <a:pt x="19" y="188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44"/>
            <p:cNvSpPr/>
            <p:nvPr/>
          </p:nvSpPr>
          <p:spPr>
            <a:xfrm>
              <a:off x="60958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1" y="0"/>
                  </a:moveTo>
                  <a:lnTo>
                    <a:pt x="1" y="1861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44"/>
            <p:cNvSpPr/>
            <p:nvPr/>
          </p:nvSpPr>
          <p:spPr>
            <a:xfrm>
              <a:off x="6096325" y="2038825"/>
              <a:ext cx="500" cy="45625"/>
            </a:xfrm>
            <a:custGeom>
              <a:avLst/>
              <a:gdLst/>
              <a:ahLst/>
              <a:cxnLst/>
              <a:rect l="l" t="t" r="r" b="b"/>
              <a:pathLst>
                <a:path w="20" h="1825" extrusionOk="0">
                  <a:moveTo>
                    <a:pt x="0" y="1"/>
                  </a:moveTo>
                  <a:lnTo>
                    <a:pt x="0" y="1825"/>
                  </a:lnTo>
                  <a:lnTo>
                    <a:pt x="19" y="1806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44"/>
            <p:cNvSpPr/>
            <p:nvPr/>
          </p:nvSpPr>
          <p:spPr>
            <a:xfrm>
              <a:off x="6096800" y="2039300"/>
              <a:ext cx="475" cy="44700"/>
            </a:xfrm>
            <a:custGeom>
              <a:avLst/>
              <a:gdLst/>
              <a:ahLst/>
              <a:cxnLst/>
              <a:rect l="l" t="t" r="r" b="b"/>
              <a:pathLst>
                <a:path w="19" h="1788" extrusionOk="0">
                  <a:moveTo>
                    <a:pt x="0" y="1"/>
                  </a:moveTo>
                  <a:lnTo>
                    <a:pt x="0" y="1787"/>
                  </a:lnTo>
                  <a:lnTo>
                    <a:pt x="19" y="1769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44"/>
            <p:cNvSpPr/>
            <p:nvPr/>
          </p:nvSpPr>
          <p:spPr>
            <a:xfrm>
              <a:off x="6097250" y="2040225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" y="1"/>
                  </a:moveTo>
                  <a:lnTo>
                    <a:pt x="1" y="1732"/>
                  </a:lnTo>
                  <a:lnTo>
                    <a:pt x="19" y="171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44"/>
            <p:cNvSpPr/>
            <p:nvPr/>
          </p:nvSpPr>
          <p:spPr>
            <a:xfrm>
              <a:off x="6097725" y="2040700"/>
              <a:ext cx="950" cy="42350"/>
            </a:xfrm>
            <a:custGeom>
              <a:avLst/>
              <a:gdLst/>
              <a:ahLst/>
              <a:cxnLst/>
              <a:rect l="l" t="t" r="r" b="b"/>
              <a:pathLst>
                <a:path w="38" h="1694" extrusionOk="0">
                  <a:moveTo>
                    <a:pt x="0" y="0"/>
                  </a:moveTo>
                  <a:lnTo>
                    <a:pt x="0" y="1694"/>
                  </a:lnTo>
                  <a:lnTo>
                    <a:pt x="37" y="1675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44"/>
            <p:cNvSpPr/>
            <p:nvPr/>
          </p:nvSpPr>
          <p:spPr>
            <a:xfrm>
              <a:off x="6098650" y="2041150"/>
              <a:ext cx="500" cy="41450"/>
            </a:xfrm>
            <a:custGeom>
              <a:avLst/>
              <a:gdLst/>
              <a:ahLst/>
              <a:cxnLst/>
              <a:rect l="l" t="t" r="r" b="b"/>
              <a:pathLst>
                <a:path w="20" h="1658" extrusionOk="0">
                  <a:moveTo>
                    <a:pt x="0" y="1"/>
                  </a:moveTo>
                  <a:lnTo>
                    <a:pt x="0" y="1657"/>
                  </a:lnTo>
                  <a:lnTo>
                    <a:pt x="19" y="162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44"/>
            <p:cNvSpPr/>
            <p:nvPr/>
          </p:nvSpPr>
          <p:spPr>
            <a:xfrm>
              <a:off x="6099125" y="2041625"/>
              <a:ext cx="475" cy="40050"/>
            </a:xfrm>
            <a:custGeom>
              <a:avLst/>
              <a:gdLst/>
              <a:ahLst/>
              <a:cxnLst/>
              <a:rect l="l" t="t" r="r" b="b"/>
              <a:pathLst>
                <a:path w="19" h="1602" extrusionOk="0">
                  <a:moveTo>
                    <a:pt x="0" y="1"/>
                  </a:moveTo>
                  <a:lnTo>
                    <a:pt x="0" y="1601"/>
                  </a:lnTo>
                  <a:lnTo>
                    <a:pt x="19" y="158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44"/>
            <p:cNvSpPr/>
            <p:nvPr/>
          </p:nvSpPr>
          <p:spPr>
            <a:xfrm>
              <a:off x="6099575" y="2042100"/>
              <a:ext cx="500" cy="39100"/>
            </a:xfrm>
            <a:custGeom>
              <a:avLst/>
              <a:gdLst/>
              <a:ahLst/>
              <a:cxnLst/>
              <a:rect l="l" t="t" r="r" b="b"/>
              <a:pathLst>
                <a:path w="20" h="1564" extrusionOk="0">
                  <a:moveTo>
                    <a:pt x="1" y="0"/>
                  </a:moveTo>
                  <a:lnTo>
                    <a:pt x="1" y="1563"/>
                  </a:lnTo>
                  <a:lnTo>
                    <a:pt x="19" y="154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44"/>
            <p:cNvSpPr/>
            <p:nvPr/>
          </p:nvSpPr>
          <p:spPr>
            <a:xfrm>
              <a:off x="6100050" y="2042550"/>
              <a:ext cx="475" cy="38175"/>
            </a:xfrm>
            <a:custGeom>
              <a:avLst/>
              <a:gdLst/>
              <a:ahLst/>
              <a:cxnLst/>
              <a:rect l="l" t="t" r="r" b="b"/>
              <a:pathLst>
                <a:path w="19" h="1527" extrusionOk="0">
                  <a:moveTo>
                    <a:pt x="0" y="1"/>
                  </a:moveTo>
                  <a:lnTo>
                    <a:pt x="0" y="1527"/>
                  </a:lnTo>
                  <a:lnTo>
                    <a:pt x="19" y="1508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44"/>
            <p:cNvSpPr/>
            <p:nvPr/>
          </p:nvSpPr>
          <p:spPr>
            <a:xfrm>
              <a:off x="61005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" y="0"/>
                  </a:moveTo>
                  <a:lnTo>
                    <a:pt x="1" y="1470"/>
                  </a:lnTo>
                  <a:lnTo>
                    <a:pt x="20" y="1452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4"/>
            <p:cNvSpPr/>
            <p:nvPr/>
          </p:nvSpPr>
          <p:spPr>
            <a:xfrm>
              <a:off x="61009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1" y="1"/>
                  </a:moveTo>
                  <a:lnTo>
                    <a:pt x="1" y="1434"/>
                  </a:lnTo>
                  <a:lnTo>
                    <a:pt x="38" y="1415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44"/>
            <p:cNvSpPr/>
            <p:nvPr/>
          </p:nvSpPr>
          <p:spPr>
            <a:xfrm>
              <a:off x="61019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1" y="0"/>
                  </a:moveTo>
                  <a:lnTo>
                    <a:pt x="1" y="1396"/>
                  </a:lnTo>
                  <a:lnTo>
                    <a:pt x="19" y="1359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44"/>
            <p:cNvSpPr/>
            <p:nvPr/>
          </p:nvSpPr>
          <p:spPr>
            <a:xfrm>
              <a:off x="6102375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0" y="1"/>
                  </a:moveTo>
                  <a:lnTo>
                    <a:pt x="0" y="1341"/>
                  </a:lnTo>
                  <a:lnTo>
                    <a:pt x="19" y="132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4"/>
            <p:cNvSpPr/>
            <p:nvPr/>
          </p:nvSpPr>
          <p:spPr>
            <a:xfrm>
              <a:off x="610282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" y="0"/>
                  </a:moveTo>
                  <a:lnTo>
                    <a:pt x="1" y="1303"/>
                  </a:lnTo>
                  <a:lnTo>
                    <a:pt x="20" y="1285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4"/>
            <p:cNvSpPr/>
            <p:nvPr/>
          </p:nvSpPr>
          <p:spPr>
            <a:xfrm>
              <a:off x="6103300" y="2045825"/>
              <a:ext cx="500" cy="31650"/>
            </a:xfrm>
            <a:custGeom>
              <a:avLst/>
              <a:gdLst/>
              <a:ahLst/>
              <a:cxnLst/>
              <a:rect l="l" t="t" r="r" b="b"/>
              <a:pathLst>
                <a:path w="20" h="1266" extrusionOk="0">
                  <a:moveTo>
                    <a:pt x="1" y="0"/>
                  </a:moveTo>
                  <a:lnTo>
                    <a:pt x="1" y="1266"/>
                  </a:lnTo>
                  <a:lnTo>
                    <a:pt x="19" y="1247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44"/>
            <p:cNvSpPr/>
            <p:nvPr/>
          </p:nvSpPr>
          <p:spPr>
            <a:xfrm>
              <a:off x="6103775" y="2046750"/>
              <a:ext cx="475" cy="30250"/>
            </a:xfrm>
            <a:custGeom>
              <a:avLst/>
              <a:gdLst/>
              <a:ahLst/>
              <a:cxnLst/>
              <a:rect l="l" t="t" r="r" b="b"/>
              <a:pathLst>
                <a:path w="19" h="1210" extrusionOk="0">
                  <a:moveTo>
                    <a:pt x="0" y="0"/>
                  </a:moveTo>
                  <a:lnTo>
                    <a:pt x="0" y="1210"/>
                  </a:lnTo>
                  <a:lnTo>
                    <a:pt x="19" y="119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44"/>
            <p:cNvSpPr/>
            <p:nvPr/>
          </p:nvSpPr>
          <p:spPr>
            <a:xfrm>
              <a:off x="61042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1" y="1"/>
                  </a:moveTo>
                  <a:lnTo>
                    <a:pt x="1" y="1173"/>
                  </a:lnTo>
                  <a:lnTo>
                    <a:pt x="38" y="1155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44"/>
            <p:cNvSpPr/>
            <p:nvPr/>
          </p:nvSpPr>
          <p:spPr>
            <a:xfrm>
              <a:off x="6105175" y="2047675"/>
              <a:ext cx="475" cy="28400"/>
            </a:xfrm>
            <a:custGeom>
              <a:avLst/>
              <a:gdLst/>
              <a:ahLst/>
              <a:cxnLst/>
              <a:rect l="l" t="t" r="r" b="b"/>
              <a:pathLst>
                <a:path w="19" h="1136" extrusionOk="0">
                  <a:moveTo>
                    <a:pt x="0" y="1"/>
                  </a:moveTo>
                  <a:lnTo>
                    <a:pt x="0" y="1136"/>
                  </a:lnTo>
                  <a:lnTo>
                    <a:pt x="19" y="1099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44"/>
            <p:cNvSpPr/>
            <p:nvPr/>
          </p:nvSpPr>
          <p:spPr>
            <a:xfrm>
              <a:off x="6105625" y="2048150"/>
              <a:ext cx="500" cy="27000"/>
            </a:xfrm>
            <a:custGeom>
              <a:avLst/>
              <a:gdLst/>
              <a:ahLst/>
              <a:cxnLst/>
              <a:rect l="l" t="t" r="r" b="b"/>
              <a:pathLst>
                <a:path w="20" h="1080" extrusionOk="0">
                  <a:moveTo>
                    <a:pt x="1" y="0"/>
                  </a:moveTo>
                  <a:lnTo>
                    <a:pt x="1" y="1080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44"/>
            <p:cNvSpPr/>
            <p:nvPr/>
          </p:nvSpPr>
          <p:spPr>
            <a:xfrm>
              <a:off x="6106100" y="2048600"/>
              <a:ext cx="475" cy="26075"/>
            </a:xfrm>
            <a:custGeom>
              <a:avLst/>
              <a:gdLst/>
              <a:ahLst/>
              <a:cxnLst/>
              <a:rect l="l" t="t" r="r" b="b"/>
              <a:pathLst>
                <a:path w="19" h="1043" extrusionOk="0">
                  <a:moveTo>
                    <a:pt x="0" y="1"/>
                  </a:moveTo>
                  <a:lnTo>
                    <a:pt x="0" y="1043"/>
                  </a:lnTo>
                  <a:lnTo>
                    <a:pt x="19" y="1024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44"/>
            <p:cNvSpPr/>
            <p:nvPr/>
          </p:nvSpPr>
          <p:spPr>
            <a:xfrm>
              <a:off x="61065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" y="0"/>
                  </a:moveTo>
                  <a:lnTo>
                    <a:pt x="1" y="1005"/>
                  </a:lnTo>
                  <a:lnTo>
                    <a:pt x="19" y="987"/>
                  </a:lnTo>
                  <a:lnTo>
                    <a:pt x="19" y="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44"/>
            <p:cNvSpPr/>
            <p:nvPr/>
          </p:nvSpPr>
          <p:spPr>
            <a:xfrm>
              <a:off x="6107025" y="2050000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0" y="1"/>
                  </a:moveTo>
                  <a:lnTo>
                    <a:pt x="0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44"/>
            <p:cNvSpPr/>
            <p:nvPr/>
          </p:nvSpPr>
          <p:spPr>
            <a:xfrm>
              <a:off x="6107500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0" y="0"/>
                  </a:moveTo>
                  <a:lnTo>
                    <a:pt x="0" y="912"/>
                  </a:lnTo>
                  <a:lnTo>
                    <a:pt x="37" y="893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44"/>
            <p:cNvSpPr/>
            <p:nvPr/>
          </p:nvSpPr>
          <p:spPr>
            <a:xfrm>
              <a:off x="6108425" y="2050925"/>
              <a:ext cx="475" cy="21900"/>
            </a:xfrm>
            <a:custGeom>
              <a:avLst/>
              <a:gdLst/>
              <a:ahLst/>
              <a:cxnLst/>
              <a:rect l="l" t="t" r="r" b="b"/>
              <a:pathLst>
                <a:path w="19" h="876" extrusionOk="0">
                  <a:moveTo>
                    <a:pt x="0" y="1"/>
                  </a:moveTo>
                  <a:lnTo>
                    <a:pt x="0" y="875"/>
                  </a:lnTo>
                  <a:lnTo>
                    <a:pt x="19" y="838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44"/>
            <p:cNvSpPr/>
            <p:nvPr/>
          </p:nvSpPr>
          <p:spPr>
            <a:xfrm>
              <a:off x="610887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" y="0"/>
                  </a:moveTo>
                  <a:lnTo>
                    <a:pt x="1" y="819"/>
                  </a:lnTo>
                  <a:lnTo>
                    <a:pt x="20" y="80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44"/>
            <p:cNvSpPr/>
            <p:nvPr/>
          </p:nvSpPr>
          <p:spPr>
            <a:xfrm>
              <a:off x="6109350" y="2051875"/>
              <a:ext cx="500" cy="19550"/>
            </a:xfrm>
            <a:custGeom>
              <a:avLst/>
              <a:gdLst/>
              <a:ahLst/>
              <a:cxnLst/>
              <a:rect l="l" t="t" r="r" b="b"/>
              <a:pathLst>
                <a:path w="2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19" y="76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44"/>
            <p:cNvSpPr/>
            <p:nvPr/>
          </p:nvSpPr>
          <p:spPr>
            <a:xfrm>
              <a:off x="6109825" y="2052325"/>
              <a:ext cx="475" cy="18650"/>
            </a:xfrm>
            <a:custGeom>
              <a:avLst/>
              <a:gdLst/>
              <a:ahLst/>
              <a:cxnLst/>
              <a:rect l="l" t="t" r="r" b="b"/>
              <a:pathLst>
                <a:path w="19" h="746" extrusionOk="0">
                  <a:moveTo>
                    <a:pt x="0" y="1"/>
                  </a:moveTo>
                  <a:lnTo>
                    <a:pt x="0" y="745"/>
                  </a:lnTo>
                  <a:lnTo>
                    <a:pt x="19" y="72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44"/>
            <p:cNvSpPr/>
            <p:nvPr/>
          </p:nvSpPr>
          <p:spPr>
            <a:xfrm>
              <a:off x="611027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1" y="1"/>
                  </a:moveTo>
                  <a:lnTo>
                    <a:pt x="1" y="689"/>
                  </a:lnTo>
                  <a:lnTo>
                    <a:pt x="19" y="67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44"/>
            <p:cNvSpPr/>
            <p:nvPr/>
          </p:nvSpPr>
          <p:spPr>
            <a:xfrm>
              <a:off x="611075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38" y="633"/>
                  </a:lnTo>
                  <a:lnTo>
                    <a:pt x="38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44"/>
            <p:cNvSpPr/>
            <p:nvPr/>
          </p:nvSpPr>
          <p:spPr>
            <a:xfrm>
              <a:off x="6111675" y="2054200"/>
              <a:ext cx="500" cy="15375"/>
            </a:xfrm>
            <a:custGeom>
              <a:avLst/>
              <a:gdLst/>
              <a:ahLst/>
              <a:cxnLst/>
              <a:rect l="l" t="t" r="r" b="b"/>
              <a:pathLst>
                <a:path w="20" h="615" extrusionOk="0">
                  <a:moveTo>
                    <a:pt x="1" y="0"/>
                  </a:moveTo>
                  <a:lnTo>
                    <a:pt x="1" y="614"/>
                  </a:lnTo>
                  <a:lnTo>
                    <a:pt x="19" y="57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44"/>
            <p:cNvSpPr/>
            <p:nvPr/>
          </p:nvSpPr>
          <p:spPr>
            <a:xfrm>
              <a:off x="6112150" y="2054650"/>
              <a:ext cx="475" cy="13975"/>
            </a:xfrm>
            <a:custGeom>
              <a:avLst/>
              <a:gdLst/>
              <a:ahLst/>
              <a:cxnLst/>
              <a:rect l="l" t="t" r="r" b="b"/>
              <a:pathLst>
                <a:path w="19" h="559" extrusionOk="0">
                  <a:moveTo>
                    <a:pt x="0" y="1"/>
                  </a:moveTo>
                  <a:lnTo>
                    <a:pt x="0" y="559"/>
                  </a:lnTo>
                  <a:lnTo>
                    <a:pt x="19" y="54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44"/>
            <p:cNvSpPr/>
            <p:nvPr/>
          </p:nvSpPr>
          <p:spPr>
            <a:xfrm>
              <a:off x="61126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" y="0"/>
                  </a:moveTo>
                  <a:lnTo>
                    <a:pt x="1" y="521"/>
                  </a:lnTo>
                  <a:lnTo>
                    <a:pt x="19" y="5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44"/>
            <p:cNvSpPr/>
            <p:nvPr/>
          </p:nvSpPr>
          <p:spPr>
            <a:xfrm>
              <a:off x="6113075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0" y="1"/>
                  </a:moveTo>
                  <a:lnTo>
                    <a:pt x="0" y="485"/>
                  </a:lnTo>
                  <a:lnTo>
                    <a:pt x="19" y="46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44"/>
            <p:cNvSpPr/>
            <p:nvPr/>
          </p:nvSpPr>
          <p:spPr>
            <a:xfrm>
              <a:off x="6113550" y="2056525"/>
              <a:ext cx="475" cy="10725"/>
            </a:xfrm>
            <a:custGeom>
              <a:avLst/>
              <a:gdLst/>
              <a:ahLst/>
              <a:cxnLst/>
              <a:rect l="l" t="t" r="r" b="b"/>
              <a:pathLst>
                <a:path w="19" h="429" extrusionOk="0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44"/>
            <p:cNvSpPr/>
            <p:nvPr/>
          </p:nvSpPr>
          <p:spPr>
            <a:xfrm>
              <a:off x="611400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1" y="1"/>
                  </a:moveTo>
                  <a:lnTo>
                    <a:pt x="1" y="392"/>
                  </a:lnTo>
                  <a:lnTo>
                    <a:pt x="38" y="373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44"/>
            <p:cNvSpPr/>
            <p:nvPr/>
          </p:nvSpPr>
          <p:spPr>
            <a:xfrm>
              <a:off x="611492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9" y="31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44"/>
            <p:cNvSpPr/>
            <p:nvPr/>
          </p:nvSpPr>
          <p:spPr>
            <a:xfrm>
              <a:off x="6115400" y="2057900"/>
              <a:ext cx="500" cy="7475"/>
            </a:xfrm>
            <a:custGeom>
              <a:avLst/>
              <a:gdLst/>
              <a:ahLst/>
              <a:cxnLst/>
              <a:rect l="l" t="t" r="r" b="b"/>
              <a:pathLst>
                <a:path w="20" h="299" extrusionOk="0">
                  <a:moveTo>
                    <a:pt x="0" y="1"/>
                  </a:moveTo>
                  <a:lnTo>
                    <a:pt x="0" y="299"/>
                  </a:lnTo>
                  <a:lnTo>
                    <a:pt x="19" y="28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44"/>
            <p:cNvSpPr/>
            <p:nvPr/>
          </p:nvSpPr>
          <p:spPr>
            <a:xfrm>
              <a:off x="6115875" y="2058375"/>
              <a:ext cx="475" cy="6550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9" y="24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44"/>
            <p:cNvSpPr/>
            <p:nvPr/>
          </p:nvSpPr>
          <p:spPr>
            <a:xfrm>
              <a:off x="6116325" y="2058850"/>
              <a:ext cx="500" cy="5600"/>
            </a:xfrm>
            <a:custGeom>
              <a:avLst/>
              <a:gdLst/>
              <a:ahLst/>
              <a:cxnLst/>
              <a:rect l="l" t="t" r="r" b="b"/>
              <a:pathLst>
                <a:path w="20" h="224" extrusionOk="0">
                  <a:moveTo>
                    <a:pt x="1" y="0"/>
                  </a:moveTo>
                  <a:lnTo>
                    <a:pt x="1" y="223"/>
                  </a:lnTo>
                  <a:lnTo>
                    <a:pt x="19" y="205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44"/>
            <p:cNvSpPr/>
            <p:nvPr/>
          </p:nvSpPr>
          <p:spPr>
            <a:xfrm>
              <a:off x="6116800" y="2059775"/>
              <a:ext cx="475" cy="4200"/>
            </a:xfrm>
            <a:custGeom>
              <a:avLst/>
              <a:gdLst/>
              <a:ahLst/>
              <a:cxnLst/>
              <a:rect l="l" t="t" r="r" b="b"/>
              <a:pathLst>
                <a:path w="19" h="168" extrusionOk="0">
                  <a:moveTo>
                    <a:pt x="0" y="0"/>
                  </a:moveTo>
                  <a:lnTo>
                    <a:pt x="0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44"/>
            <p:cNvSpPr/>
            <p:nvPr/>
          </p:nvSpPr>
          <p:spPr>
            <a:xfrm>
              <a:off x="6117250" y="2060225"/>
              <a:ext cx="975" cy="3300"/>
            </a:xfrm>
            <a:custGeom>
              <a:avLst/>
              <a:gdLst/>
              <a:ahLst/>
              <a:cxnLst/>
              <a:rect l="l" t="t" r="r" b="b"/>
              <a:pathLst>
                <a:path w="39" h="132" extrusionOk="0">
                  <a:moveTo>
                    <a:pt x="1" y="1"/>
                  </a:moveTo>
                  <a:lnTo>
                    <a:pt x="1" y="131"/>
                  </a:lnTo>
                  <a:lnTo>
                    <a:pt x="38" y="113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44"/>
            <p:cNvSpPr/>
            <p:nvPr/>
          </p:nvSpPr>
          <p:spPr>
            <a:xfrm>
              <a:off x="6118200" y="2060700"/>
              <a:ext cx="475" cy="2350"/>
            </a:xfrm>
            <a:custGeom>
              <a:avLst/>
              <a:gdLst/>
              <a:ahLst/>
              <a:cxnLst/>
              <a:rect l="l" t="t" r="r" b="b"/>
              <a:pathLst>
                <a:path w="19" h="94" extrusionOk="0">
                  <a:moveTo>
                    <a:pt x="0" y="1"/>
                  </a:moveTo>
                  <a:lnTo>
                    <a:pt x="0" y="94"/>
                  </a:lnTo>
                  <a:lnTo>
                    <a:pt x="19" y="5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44"/>
            <p:cNvSpPr/>
            <p:nvPr/>
          </p:nvSpPr>
          <p:spPr>
            <a:xfrm>
              <a:off x="61186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1" y="0"/>
                  </a:moveTo>
                  <a:lnTo>
                    <a:pt x="1" y="3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44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" name="Google Shape;267;p44"/>
          <p:cNvSpPr/>
          <p:nvPr/>
        </p:nvSpPr>
        <p:spPr>
          <a:xfrm>
            <a:off x="7013780" y="208116"/>
            <a:ext cx="823936" cy="823879"/>
          </a:xfrm>
          <a:custGeom>
            <a:avLst/>
            <a:gdLst/>
            <a:ahLst/>
            <a:cxnLst/>
            <a:rect l="l" t="t" r="r" b="b"/>
            <a:pathLst>
              <a:path w="14462" h="14461" extrusionOk="0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8" name="Google Shape;268;p44"/>
          <p:cNvGrpSpPr/>
          <p:nvPr/>
        </p:nvGrpSpPr>
        <p:grpSpPr>
          <a:xfrm>
            <a:off x="7000981" y="195816"/>
            <a:ext cx="849275" cy="848250"/>
            <a:chOff x="2651171" y="2397773"/>
            <a:chExt cx="2099568" cy="2097033"/>
          </a:xfrm>
        </p:grpSpPr>
        <p:sp>
          <p:nvSpPr>
            <p:cNvPr id="269" name="Google Shape;269;p44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44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1" name="Google Shape;271;p44"/>
          <p:cNvGrpSpPr/>
          <p:nvPr/>
        </p:nvGrpSpPr>
        <p:grpSpPr>
          <a:xfrm>
            <a:off x="7263610" y="-297378"/>
            <a:ext cx="2216073" cy="1834889"/>
            <a:chOff x="2210400" y="2558550"/>
            <a:chExt cx="971025" cy="804000"/>
          </a:xfrm>
        </p:grpSpPr>
        <p:sp>
          <p:nvSpPr>
            <p:cNvPr id="272" name="Google Shape;272;p44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44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44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44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44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44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44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44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0" name="Google Shape;280;p44"/>
          <p:cNvGrpSpPr/>
          <p:nvPr/>
        </p:nvGrpSpPr>
        <p:grpSpPr>
          <a:xfrm>
            <a:off x="5978160" y="2286430"/>
            <a:ext cx="4015313" cy="3884503"/>
            <a:chOff x="5440750" y="1669400"/>
            <a:chExt cx="971525" cy="939875"/>
          </a:xfrm>
        </p:grpSpPr>
        <p:sp>
          <p:nvSpPr>
            <p:cNvPr id="281" name="Google Shape;281;p44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44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44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44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44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44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44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44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44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44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44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44"/>
            <p:cNvSpPr/>
            <p:nvPr/>
          </p:nvSpPr>
          <p:spPr>
            <a:xfrm>
              <a:off x="60609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20" y="0"/>
                  </a:moveTo>
                  <a:lnTo>
                    <a:pt x="1" y="19"/>
                  </a:lnTo>
                  <a:lnTo>
                    <a:pt x="20" y="3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44"/>
            <p:cNvSpPr/>
            <p:nvPr/>
          </p:nvSpPr>
          <p:spPr>
            <a:xfrm>
              <a:off x="6061425" y="2060700"/>
              <a:ext cx="500" cy="2350"/>
            </a:xfrm>
            <a:custGeom>
              <a:avLst/>
              <a:gdLst/>
              <a:ahLst/>
              <a:cxnLst/>
              <a:rect l="l" t="t" r="r" b="b"/>
              <a:pathLst>
                <a:path w="20" h="94" extrusionOk="0">
                  <a:moveTo>
                    <a:pt x="19" y="1"/>
                  </a:moveTo>
                  <a:lnTo>
                    <a:pt x="1" y="19"/>
                  </a:lnTo>
                  <a:lnTo>
                    <a:pt x="1" y="56"/>
                  </a:lnTo>
                  <a:lnTo>
                    <a:pt x="19" y="94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44"/>
            <p:cNvSpPr/>
            <p:nvPr/>
          </p:nvSpPr>
          <p:spPr>
            <a:xfrm>
              <a:off x="6061900" y="2060225"/>
              <a:ext cx="950" cy="3300"/>
            </a:xfrm>
            <a:custGeom>
              <a:avLst/>
              <a:gdLst/>
              <a:ahLst/>
              <a:cxnLst/>
              <a:rect l="l" t="t" r="r" b="b"/>
              <a:pathLst>
                <a:path w="38" h="132" extrusionOk="0">
                  <a:moveTo>
                    <a:pt x="37" y="1"/>
                  </a:moveTo>
                  <a:lnTo>
                    <a:pt x="0" y="20"/>
                  </a:lnTo>
                  <a:lnTo>
                    <a:pt x="0" y="113"/>
                  </a:lnTo>
                  <a:lnTo>
                    <a:pt x="37" y="131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44"/>
            <p:cNvSpPr/>
            <p:nvPr/>
          </p:nvSpPr>
          <p:spPr>
            <a:xfrm>
              <a:off x="6062825" y="2059775"/>
              <a:ext cx="500" cy="4200"/>
            </a:xfrm>
            <a:custGeom>
              <a:avLst/>
              <a:gdLst/>
              <a:ahLst/>
              <a:cxnLst/>
              <a:rect l="l" t="t" r="r" b="b"/>
              <a:pathLst>
                <a:path w="20" h="168" extrusionOk="0">
                  <a:moveTo>
                    <a:pt x="19" y="0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44"/>
            <p:cNvSpPr/>
            <p:nvPr/>
          </p:nvSpPr>
          <p:spPr>
            <a:xfrm>
              <a:off x="6063300" y="2058850"/>
              <a:ext cx="475" cy="5600"/>
            </a:xfrm>
            <a:custGeom>
              <a:avLst/>
              <a:gdLst/>
              <a:ahLst/>
              <a:cxnLst/>
              <a:rect l="l" t="t" r="r" b="b"/>
              <a:pathLst>
                <a:path w="19" h="224" extrusionOk="0">
                  <a:moveTo>
                    <a:pt x="19" y="0"/>
                  </a:moveTo>
                  <a:lnTo>
                    <a:pt x="0" y="37"/>
                  </a:lnTo>
                  <a:lnTo>
                    <a:pt x="0" y="205"/>
                  </a:lnTo>
                  <a:lnTo>
                    <a:pt x="19" y="22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44"/>
            <p:cNvSpPr/>
            <p:nvPr/>
          </p:nvSpPr>
          <p:spPr>
            <a:xfrm>
              <a:off x="6063750" y="2058375"/>
              <a:ext cx="500" cy="6550"/>
            </a:xfrm>
            <a:custGeom>
              <a:avLst/>
              <a:gdLst/>
              <a:ahLst/>
              <a:cxnLst/>
              <a:rect l="l" t="t" r="r" b="b"/>
              <a:pathLst>
                <a:path w="20" h="262" extrusionOk="0">
                  <a:moveTo>
                    <a:pt x="19" y="1"/>
                  </a:moveTo>
                  <a:lnTo>
                    <a:pt x="1" y="19"/>
                  </a:lnTo>
                  <a:lnTo>
                    <a:pt x="1" y="242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44"/>
            <p:cNvSpPr/>
            <p:nvPr/>
          </p:nvSpPr>
          <p:spPr>
            <a:xfrm>
              <a:off x="6064225" y="2057900"/>
              <a:ext cx="475" cy="7475"/>
            </a:xfrm>
            <a:custGeom>
              <a:avLst/>
              <a:gdLst/>
              <a:ahLst/>
              <a:cxnLst/>
              <a:rect l="l" t="t" r="r" b="b"/>
              <a:pathLst>
                <a:path w="19" h="299" extrusionOk="0">
                  <a:moveTo>
                    <a:pt x="19" y="1"/>
                  </a:moveTo>
                  <a:lnTo>
                    <a:pt x="0" y="20"/>
                  </a:lnTo>
                  <a:lnTo>
                    <a:pt x="0" y="280"/>
                  </a:lnTo>
                  <a:lnTo>
                    <a:pt x="19" y="29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44"/>
            <p:cNvSpPr/>
            <p:nvPr/>
          </p:nvSpPr>
          <p:spPr>
            <a:xfrm>
              <a:off x="606467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0"/>
                  </a:moveTo>
                  <a:lnTo>
                    <a:pt x="1" y="19"/>
                  </a:lnTo>
                  <a:lnTo>
                    <a:pt x="1" y="317"/>
                  </a:lnTo>
                  <a:lnTo>
                    <a:pt x="19" y="3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44"/>
            <p:cNvSpPr/>
            <p:nvPr/>
          </p:nvSpPr>
          <p:spPr>
            <a:xfrm>
              <a:off x="606515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38" y="1"/>
                  </a:moveTo>
                  <a:lnTo>
                    <a:pt x="0" y="19"/>
                  </a:lnTo>
                  <a:lnTo>
                    <a:pt x="0" y="373"/>
                  </a:lnTo>
                  <a:lnTo>
                    <a:pt x="38" y="392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44"/>
            <p:cNvSpPr/>
            <p:nvPr/>
          </p:nvSpPr>
          <p:spPr>
            <a:xfrm>
              <a:off x="6066075" y="2056525"/>
              <a:ext cx="500" cy="10725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1" y="19"/>
                  </a:lnTo>
                  <a:lnTo>
                    <a:pt x="1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44"/>
            <p:cNvSpPr/>
            <p:nvPr/>
          </p:nvSpPr>
          <p:spPr>
            <a:xfrm>
              <a:off x="6066550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19" y="1"/>
                  </a:moveTo>
                  <a:lnTo>
                    <a:pt x="0" y="38"/>
                  </a:lnTo>
                  <a:lnTo>
                    <a:pt x="0" y="466"/>
                  </a:lnTo>
                  <a:lnTo>
                    <a:pt x="19" y="4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44"/>
            <p:cNvSpPr/>
            <p:nvPr/>
          </p:nvSpPr>
          <p:spPr>
            <a:xfrm>
              <a:off x="60670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20" y="0"/>
                  </a:moveTo>
                  <a:lnTo>
                    <a:pt x="1" y="19"/>
                  </a:lnTo>
                  <a:lnTo>
                    <a:pt x="1" y="503"/>
                  </a:lnTo>
                  <a:lnTo>
                    <a:pt x="20" y="52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44"/>
            <p:cNvSpPr/>
            <p:nvPr/>
          </p:nvSpPr>
          <p:spPr>
            <a:xfrm>
              <a:off x="6067475" y="2054650"/>
              <a:ext cx="500" cy="13975"/>
            </a:xfrm>
            <a:custGeom>
              <a:avLst/>
              <a:gdLst/>
              <a:ahLst/>
              <a:cxnLst/>
              <a:rect l="l" t="t" r="r" b="b"/>
              <a:pathLst>
                <a:path w="20" h="559" extrusionOk="0">
                  <a:moveTo>
                    <a:pt x="19" y="1"/>
                  </a:moveTo>
                  <a:lnTo>
                    <a:pt x="1" y="19"/>
                  </a:lnTo>
                  <a:lnTo>
                    <a:pt x="1" y="540"/>
                  </a:lnTo>
                  <a:lnTo>
                    <a:pt x="19" y="55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44"/>
            <p:cNvSpPr/>
            <p:nvPr/>
          </p:nvSpPr>
          <p:spPr>
            <a:xfrm>
              <a:off x="6067950" y="2054200"/>
              <a:ext cx="475" cy="15375"/>
            </a:xfrm>
            <a:custGeom>
              <a:avLst/>
              <a:gdLst/>
              <a:ahLst/>
              <a:cxnLst/>
              <a:rect l="l" t="t" r="r" b="b"/>
              <a:pathLst>
                <a:path w="19" h="615" extrusionOk="0">
                  <a:moveTo>
                    <a:pt x="19" y="0"/>
                  </a:moveTo>
                  <a:lnTo>
                    <a:pt x="0" y="19"/>
                  </a:lnTo>
                  <a:lnTo>
                    <a:pt x="0" y="577"/>
                  </a:lnTo>
                  <a:lnTo>
                    <a:pt x="19" y="61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44"/>
            <p:cNvSpPr/>
            <p:nvPr/>
          </p:nvSpPr>
          <p:spPr>
            <a:xfrm>
              <a:off x="606840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38" y="0"/>
                  </a:moveTo>
                  <a:lnTo>
                    <a:pt x="1" y="19"/>
                  </a:lnTo>
                  <a:lnTo>
                    <a:pt x="1" y="633"/>
                  </a:lnTo>
                  <a:lnTo>
                    <a:pt x="38" y="652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44"/>
            <p:cNvSpPr/>
            <p:nvPr/>
          </p:nvSpPr>
          <p:spPr>
            <a:xfrm>
              <a:off x="606932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20" y="1"/>
                  </a:moveTo>
                  <a:lnTo>
                    <a:pt x="1" y="19"/>
                  </a:lnTo>
                  <a:lnTo>
                    <a:pt x="1" y="671"/>
                  </a:lnTo>
                  <a:lnTo>
                    <a:pt x="20" y="689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44"/>
            <p:cNvSpPr/>
            <p:nvPr/>
          </p:nvSpPr>
          <p:spPr>
            <a:xfrm>
              <a:off x="6069800" y="2052325"/>
              <a:ext cx="500" cy="18650"/>
            </a:xfrm>
            <a:custGeom>
              <a:avLst/>
              <a:gdLst/>
              <a:ahLst/>
              <a:cxnLst/>
              <a:rect l="l" t="t" r="r" b="b"/>
              <a:pathLst>
                <a:path w="20" h="746" extrusionOk="0">
                  <a:moveTo>
                    <a:pt x="19" y="1"/>
                  </a:moveTo>
                  <a:lnTo>
                    <a:pt x="1" y="38"/>
                  </a:lnTo>
                  <a:lnTo>
                    <a:pt x="1" y="726"/>
                  </a:lnTo>
                  <a:lnTo>
                    <a:pt x="19" y="74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44"/>
            <p:cNvSpPr/>
            <p:nvPr/>
          </p:nvSpPr>
          <p:spPr>
            <a:xfrm>
              <a:off x="6070275" y="2051875"/>
              <a:ext cx="475" cy="19550"/>
            </a:xfrm>
            <a:custGeom>
              <a:avLst/>
              <a:gdLst/>
              <a:ahLst/>
              <a:cxnLst/>
              <a:rect l="l" t="t" r="r" b="b"/>
              <a:pathLst>
                <a:path w="19" h="782" extrusionOk="0">
                  <a:moveTo>
                    <a:pt x="19" y="0"/>
                  </a:moveTo>
                  <a:lnTo>
                    <a:pt x="0" y="19"/>
                  </a:lnTo>
                  <a:lnTo>
                    <a:pt x="0" y="763"/>
                  </a:lnTo>
                  <a:lnTo>
                    <a:pt x="19" y="78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44"/>
            <p:cNvSpPr/>
            <p:nvPr/>
          </p:nvSpPr>
          <p:spPr>
            <a:xfrm>
              <a:off x="607072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9" y="0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44"/>
            <p:cNvSpPr/>
            <p:nvPr/>
          </p:nvSpPr>
          <p:spPr>
            <a:xfrm>
              <a:off x="6071200" y="2050925"/>
              <a:ext cx="500" cy="21900"/>
            </a:xfrm>
            <a:custGeom>
              <a:avLst/>
              <a:gdLst/>
              <a:ahLst/>
              <a:cxnLst/>
              <a:rect l="l" t="t" r="r" b="b"/>
              <a:pathLst>
                <a:path w="20" h="876" extrusionOk="0">
                  <a:moveTo>
                    <a:pt x="19" y="1"/>
                  </a:moveTo>
                  <a:lnTo>
                    <a:pt x="0" y="19"/>
                  </a:lnTo>
                  <a:lnTo>
                    <a:pt x="0" y="838"/>
                  </a:lnTo>
                  <a:lnTo>
                    <a:pt x="19" y="87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44"/>
            <p:cNvSpPr/>
            <p:nvPr/>
          </p:nvSpPr>
          <p:spPr>
            <a:xfrm>
              <a:off x="6071675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37" y="0"/>
                  </a:moveTo>
                  <a:lnTo>
                    <a:pt x="0" y="19"/>
                  </a:lnTo>
                  <a:lnTo>
                    <a:pt x="0" y="893"/>
                  </a:lnTo>
                  <a:lnTo>
                    <a:pt x="37" y="912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44"/>
            <p:cNvSpPr/>
            <p:nvPr/>
          </p:nvSpPr>
          <p:spPr>
            <a:xfrm>
              <a:off x="6072600" y="2050000"/>
              <a:ext cx="475" cy="23750"/>
            </a:xfrm>
            <a:custGeom>
              <a:avLst/>
              <a:gdLst/>
              <a:ahLst/>
              <a:cxnLst/>
              <a:rect l="l" t="t" r="r" b="b"/>
              <a:pathLst>
                <a:path w="19" h="950" extrusionOk="0">
                  <a:moveTo>
                    <a:pt x="19" y="1"/>
                  </a:moveTo>
                  <a:lnTo>
                    <a:pt x="0" y="19"/>
                  </a:lnTo>
                  <a:lnTo>
                    <a:pt x="0" y="931"/>
                  </a:lnTo>
                  <a:lnTo>
                    <a:pt x="19" y="95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44"/>
            <p:cNvSpPr/>
            <p:nvPr/>
          </p:nvSpPr>
          <p:spPr>
            <a:xfrm>
              <a:off x="60730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9" y="0"/>
                  </a:moveTo>
                  <a:lnTo>
                    <a:pt x="1" y="38"/>
                  </a:lnTo>
                  <a:lnTo>
                    <a:pt x="1" y="987"/>
                  </a:lnTo>
                  <a:lnTo>
                    <a:pt x="19" y="1005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44"/>
            <p:cNvSpPr/>
            <p:nvPr/>
          </p:nvSpPr>
          <p:spPr>
            <a:xfrm>
              <a:off x="6073525" y="2048600"/>
              <a:ext cx="500" cy="26075"/>
            </a:xfrm>
            <a:custGeom>
              <a:avLst/>
              <a:gdLst/>
              <a:ahLst/>
              <a:cxnLst/>
              <a:rect l="l" t="t" r="r" b="b"/>
              <a:pathLst>
                <a:path w="20" h="1043" extrusionOk="0">
                  <a:moveTo>
                    <a:pt x="19" y="1"/>
                  </a:moveTo>
                  <a:lnTo>
                    <a:pt x="0" y="19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44"/>
            <p:cNvSpPr/>
            <p:nvPr/>
          </p:nvSpPr>
          <p:spPr>
            <a:xfrm>
              <a:off x="6074000" y="2048150"/>
              <a:ext cx="475" cy="27000"/>
            </a:xfrm>
            <a:custGeom>
              <a:avLst/>
              <a:gdLst/>
              <a:ahLst/>
              <a:cxnLst/>
              <a:rect l="l" t="t" r="r" b="b"/>
              <a:pathLst>
                <a:path w="19" h="1080" extrusionOk="0">
                  <a:moveTo>
                    <a:pt x="19" y="0"/>
                  </a:moveTo>
                  <a:lnTo>
                    <a:pt x="0" y="19"/>
                  </a:lnTo>
                  <a:lnTo>
                    <a:pt x="0" y="1061"/>
                  </a:lnTo>
                  <a:lnTo>
                    <a:pt x="19" y="10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44"/>
            <p:cNvSpPr/>
            <p:nvPr/>
          </p:nvSpPr>
          <p:spPr>
            <a:xfrm>
              <a:off x="6074450" y="2047675"/>
              <a:ext cx="500" cy="28400"/>
            </a:xfrm>
            <a:custGeom>
              <a:avLst/>
              <a:gdLst/>
              <a:ahLst/>
              <a:cxnLst/>
              <a:rect l="l" t="t" r="r" b="b"/>
              <a:pathLst>
                <a:path w="20" h="1136" extrusionOk="0">
                  <a:moveTo>
                    <a:pt x="19" y="1"/>
                  </a:moveTo>
                  <a:lnTo>
                    <a:pt x="1" y="19"/>
                  </a:lnTo>
                  <a:lnTo>
                    <a:pt x="1" y="1099"/>
                  </a:lnTo>
                  <a:lnTo>
                    <a:pt x="19" y="113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44"/>
            <p:cNvSpPr/>
            <p:nvPr/>
          </p:nvSpPr>
          <p:spPr>
            <a:xfrm>
              <a:off x="60749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38" y="1"/>
                  </a:moveTo>
                  <a:lnTo>
                    <a:pt x="0" y="20"/>
                  </a:lnTo>
                  <a:lnTo>
                    <a:pt x="0" y="1155"/>
                  </a:lnTo>
                  <a:lnTo>
                    <a:pt x="38" y="1173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44"/>
            <p:cNvSpPr/>
            <p:nvPr/>
          </p:nvSpPr>
          <p:spPr>
            <a:xfrm>
              <a:off x="6075850" y="2046750"/>
              <a:ext cx="500" cy="30250"/>
            </a:xfrm>
            <a:custGeom>
              <a:avLst/>
              <a:gdLst/>
              <a:ahLst/>
              <a:cxnLst/>
              <a:rect l="l" t="t" r="r" b="b"/>
              <a:pathLst>
                <a:path w="20" h="1210" extrusionOk="0">
                  <a:moveTo>
                    <a:pt x="19" y="0"/>
                  </a:moveTo>
                  <a:lnTo>
                    <a:pt x="1" y="19"/>
                  </a:lnTo>
                  <a:lnTo>
                    <a:pt x="1" y="1191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44"/>
            <p:cNvSpPr/>
            <p:nvPr/>
          </p:nvSpPr>
          <p:spPr>
            <a:xfrm>
              <a:off x="6076325" y="2045825"/>
              <a:ext cx="475" cy="31650"/>
            </a:xfrm>
            <a:custGeom>
              <a:avLst/>
              <a:gdLst/>
              <a:ahLst/>
              <a:cxnLst/>
              <a:rect l="l" t="t" r="r" b="b"/>
              <a:pathLst>
                <a:path w="19" h="1266" extrusionOk="0">
                  <a:moveTo>
                    <a:pt x="19" y="0"/>
                  </a:moveTo>
                  <a:lnTo>
                    <a:pt x="0" y="37"/>
                  </a:lnTo>
                  <a:lnTo>
                    <a:pt x="0" y="1247"/>
                  </a:lnTo>
                  <a:lnTo>
                    <a:pt x="19" y="126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44"/>
            <p:cNvSpPr/>
            <p:nvPr/>
          </p:nvSpPr>
          <p:spPr>
            <a:xfrm>
              <a:off x="607677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9" y="0"/>
                  </a:moveTo>
                  <a:lnTo>
                    <a:pt x="1" y="19"/>
                  </a:lnTo>
                  <a:lnTo>
                    <a:pt x="1" y="1285"/>
                  </a:lnTo>
                  <a:lnTo>
                    <a:pt x="19" y="130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44"/>
            <p:cNvSpPr/>
            <p:nvPr/>
          </p:nvSpPr>
          <p:spPr>
            <a:xfrm>
              <a:off x="6077250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19" y="1"/>
                  </a:moveTo>
                  <a:lnTo>
                    <a:pt x="0" y="19"/>
                  </a:lnTo>
                  <a:lnTo>
                    <a:pt x="0" y="1322"/>
                  </a:lnTo>
                  <a:lnTo>
                    <a:pt x="19" y="134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44"/>
            <p:cNvSpPr/>
            <p:nvPr/>
          </p:nvSpPr>
          <p:spPr>
            <a:xfrm>
              <a:off x="60777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20" y="0"/>
                  </a:moveTo>
                  <a:lnTo>
                    <a:pt x="1" y="19"/>
                  </a:lnTo>
                  <a:lnTo>
                    <a:pt x="1" y="1359"/>
                  </a:lnTo>
                  <a:lnTo>
                    <a:pt x="20" y="139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44"/>
            <p:cNvSpPr/>
            <p:nvPr/>
          </p:nvSpPr>
          <p:spPr>
            <a:xfrm>
              <a:off x="60781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38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38" y="143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44"/>
            <p:cNvSpPr/>
            <p:nvPr/>
          </p:nvSpPr>
          <p:spPr>
            <a:xfrm>
              <a:off x="60791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44"/>
            <p:cNvSpPr/>
            <p:nvPr/>
          </p:nvSpPr>
          <p:spPr>
            <a:xfrm>
              <a:off x="6079575" y="2042550"/>
              <a:ext cx="500" cy="38175"/>
            </a:xfrm>
            <a:custGeom>
              <a:avLst/>
              <a:gdLst/>
              <a:ahLst/>
              <a:cxnLst/>
              <a:rect l="l" t="t" r="r" b="b"/>
              <a:pathLst>
                <a:path w="20" h="1527" extrusionOk="0">
                  <a:moveTo>
                    <a:pt x="19" y="1"/>
                  </a:moveTo>
                  <a:lnTo>
                    <a:pt x="0" y="38"/>
                  </a:lnTo>
                  <a:lnTo>
                    <a:pt x="0" y="1508"/>
                  </a:lnTo>
                  <a:lnTo>
                    <a:pt x="19" y="152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44"/>
            <p:cNvSpPr/>
            <p:nvPr/>
          </p:nvSpPr>
          <p:spPr>
            <a:xfrm>
              <a:off x="6080050" y="2042100"/>
              <a:ext cx="475" cy="39100"/>
            </a:xfrm>
            <a:custGeom>
              <a:avLst/>
              <a:gdLst/>
              <a:ahLst/>
              <a:cxnLst/>
              <a:rect l="l" t="t" r="r" b="b"/>
              <a:pathLst>
                <a:path w="19" h="1564" extrusionOk="0">
                  <a:moveTo>
                    <a:pt x="19" y="0"/>
                  </a:moveTo>
                  <a:lnTo>
                    <a:pt x="0" y="19"/>
                  </a:lnTo>
                  <a:lnTo>
                    <a:pt x="0" y="1545"/>
                  </a:lnTo>
                  <a:lnTo>
                    <a:pt x="19" y="156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44"/>
            <p:cNvSpPr/>
            <p:nvPr/>
          </p:nvSpPr>
          <p:spPr>
            <a:xfrm>
              <a:off x="6080500" y="2041625"/>
              <a:ext cx="500" cy="40050"/>
            </a:xfrm>
            <a:custGeom>
              <a:avLst/>
              <a:gdLst/>
              <a:ahLst/>
              <a:cxnLst/>
              <a:rect l="l" t="t" r="r" b="b"/>
              <a:pathLst>
                <a:path w="20" h="1602" extrusionOk="0">
                  <a:moveTo>
                    <a:pt x="19" y="1"/>
                  </a:moveTo>
                  <a:lnTo>
                    <a:pt x="1" y="19"/>
                  </a:lnTo>
                  <a:lnTo>
                    <a:pt x="1" y="1582"/>
                  </a:lnTo>
                  <a:lnTo>
                    <a:pt x="19" y="160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44"/>
            <p:cNvSpPr/>
            <p:nvPr/>
          </p:nvSpPr>
          <p:spPr>
            <a:xfrm>
              <a:off x="6080975" y="2041150"/>
              <a:ext cx="475" cy="41450"/>
            </a:xfrm>
            <a:custGeom>
              <a:avLst/>
              <a:gdLst/>
              <a:ahLst/>
              <a:cxnLst/>
              <a:rect l="l" t="t" r="r" b="b"/>
              <a:pathLst>
                <a:path w="19" h="1658" extrusionOk="0">
                  <a:moveTo>
                    <a:pt x="19" y="1"/>
                  </a:moveTo>
                  <a:lnTo>
                    <a:pt x="0" y="20"/>
                  </a:lnTo>
                  <a:lnTo>
                    <a:pt x="0" y="1620"/>
                  </a:lnTo>
                  <a:lnTo>
                    <a:pt x="19" y="165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44"/>
            <p:cNvSpPr/>
            <p:nvPr/>
          </p:nvSpPr>
          <p:spPr>
            <a:xfrm>
              <a:off x="6081425" y="2040700"/>
              <a:ext cx="975" cy="42350"/>
            </a:xfrm>
            <a:custGeom>
              <a:avLst/>
              <a:gdLst/>
              <a:ahLst/>
              <a:cxnLst/>
              <a:rect l="l" t="t" r="r" b="b"/>
              <a:pathLst>
                <a:path w="39" h="1694" extrusionOk="0">
                  <a:moveTo>
                    <a:pt x="38" y="0"/>
                  </a:moveTo>
                  <a:lnTo>
                    <a:pt x="1" y="19"/>
                  </a:lnTo>
                  <a:lnTo>
                    <a:pt x="1" y="1675"/>
                  </a:lnTo>
                  <a:lnTo>
                    <a:pt x="38" y="169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44"/>
            <p:cNvSpPr/>
            <p:nvPr/>
          </p:nvSpPr>
          <p:spPr>
            <a:xfrm>
              <a:off x="6082375" y="2040225"/>
              <a:ext cx="475" cy="43300"/>
            </a:xfrm>
            <a:custGeom>
              <a:avLst/>
              <a:gdLst/>
              <a:ahLst/>
              <a:cxnLst/>
              <a:rect l="l" t="t" r="r" b="b"/>
              <a:pathLst>
                <a:path w="19" h="1732" extrusionOk="0">
                  <a:moveTo>
                    <a:pt x="19" y="1"/>
                  </a:moveTo>
                  <a:lnTo>
                    <a:pt x="0" y="19"/>
                  </a:lnTo>
                  <a:lnTo>
                    <a:pt x="0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44"/>
            <p:cNvSpPr/>
            <p:nvPr/>
          </p:nvSpPr>
          <p:spPr>
            <a:xfrm>
              <a:off x="6082825" y="2039300"/>
              <a:ext cx="500" cy="44700"/>
            </a:xfrm>
            <a:custGeom>
              <a:avLst/>
              <a:gdLst/>
              <a:ahLst/>
              <a:cxnLst/>
              <a:rect l="l" t="t" r="r" b="b"/>
              <a:pathLst>
                <a:path w="20" h="1788" extrusionOk="0">
                  <a:moveTo>
                    <a:pt x="19" y="1"/>
                  </a:moveTo>
                  <a:lnTo>
                    <a:pt x="1" y="38"/>
                  </a:lnTo>
                  <a:lnTo>
                    <a:pt x="1" y="1769"/>
                  </a:lnTo>
                  <a:lnTo>
                    <a:pt x="19" y="178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44"/>
            <p:cNvSpPr/>
            <p:nvPr/>
          </p:nvSpPr>
          <p:spPr>
            <a:xfrm>
              <a:off x="6083300" y="2038825"/>
              <a:ext cx="475" cy="45625"/>
            </a:xfrm>
            <a:custGeom>
              <a:avLst/>
              <a:gdLst/>
              <a:ahLst/>
              <a:cxnLst/>
              <a:rect l="l" t="t" r="r" b="b"/>
              <a:pathLst>
                <a:path w="19" h="1825" extrusionOk="0">
                  <a:moveTo>
                    <a:pt x="19" y="1"/>
                  </a:moveTo>
                  <a:lnTo>
                    <a:pt x="0" y="20"/>
                  </a:lnTo>
                  <a:lnTo>
                    <a:pt x="0" y="1806"/>
                  </a:lnTo>
                  <a:lnTo>
                    <a:pt x="19" y="182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44"/>
            <p:cNvSpPr/>
            <p:nvPr/>
          </p:nvSpPr>
          <p:spPr>
            <a:xfrm>
              <a:off x="60837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20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20" y="186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44"/>
            <p:cNvSpPr/>
            <p:nvPr/>
          </p:nvSpPr>
          <p:spPr>
            <a:xfrm>
              <a:off x="6084225" y="2037900"/>
              <a:ext cx="500" cy="47950"/>
            </a:xfrm>
            <a:custGeom>
              <a:avLst/>
              <a:gdLst/>
              <a:ahLst/>
              <a:cxnLst/>
              <a:rect l="l" t="t" r="r" b="b"/>
              <a:pathLst>
                <a:path w="20" h="1918" extrusionOk="0">
                  <a:moveTo>
                    <a:pt x="19" y="1"/>
                  </a:moveTo>
                  <a:lnTo>
                    <a:pt x="1" y="19"/>
                  </a:lnTo>
                  <a:lnTo>
                    <a:pt x="1" y="1880"/>
                  </a:lnTo>
                  <a:lnTo>
                    <a:pt x="19" y="191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44"/>
            <p:cNvSpPr/>
            <p:nvPr/>
          </p:nvSpPr>
          <p:spPr>
            <a:xfrm>
              <a:off x="6084700" y="2037450"/>
              <a:ext cx="950" cy="48875"/>
            </a:xfrm>
            <a:custGeom>
              <a:avLst/>
              <a:gdLst/>
              <a:ahLst/>
              <a:cxnLst/>
              <a:rect l="l" t="t" r="r" b="b"/>
              <a:pathLst>
                <a:path w="38" h="1955" extrusionOk="0">
                  <a:moveTo>
                    <a:pt x="37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37" y="1954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44"/>
            <p:cNvSpPr/>
            <p:nvPr/>
          </p:nvSpPr>
          <p:spPr>
            <a:xfrm>
              <a:off x="6085625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19" y="0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44"/>
            <p:cNvSpPr/>
            <p:nvPr/>
          </p:nvSpPr>
          <p:spPr>
            <a:xfrm>
              <a:off x="608607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20" y="0"/>
                  </a:moveTo>
                  <a:lnTo>
                    <a:pt x="1" y="37"/>
                  </a:lnTo>
                  <a:lnTo>
                    <a:pt x="1" y="2029"/>
                  </a:lnTo>
                  <a:lnTo>
                    <a:pt x="20" y="204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44"/>
            <p:cNvSpPr/>
            <p:nvPr/>
          </p:nvSpPr>
          <p:spPr>
            <a:xfrm>
              <a:off x="6086550" y="2035575"/>
              <a:ext cx="500" cy="52150"/>
            </a:xfrm>
            <a:custGeom>
              <a:avLst/>
              <a:gdLst/>
              <a:ahLst/>
              <a:cxnLst/>
              <a:rect l="l" t="t" r="r" b="b"/>
              <a:pathLst>
                <a:path w="20" h="2086" extrusionOk="0">
                  <a:moveTo>
                    <a:pt x="19" y="1"/>
                  </a:moveTo>
                  <a:lnTo>
                    <a:pt x="1" y="19"/>
                  </a:lnTo>
                  <a:lnTo>
                    <a:pt x="1" y="2066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44"/>
            <p:cNvSpPr/>
            <p:nvPr/>
          </p:nvSpPr>
          <p:spPr>
            <a:xfrm>
              <a:off x="6087025" y="2035125"/>
              <a:ext cx="475" cy="53050"/>
            </a:xfrm>
            <a:custGeom>
              <a:avLst/>
              <a:gdLst/>
              <a:ahLst/>
              <a:cxnLst/>
              <a:rect l="l" t="t" r="r" b="b"/>
              <a:pathLst>
                <a:path w="19" h="2122" extrusionOk="0">
                  <a:moveTo>
                    <a:pt x="19" y="0"/>
                  </a:moveTo>
                  <a:lnTo>
                    <a:pt x="0" y="19"/>
                  </a:lnTo>
                  <a:lnTo>
                    <a:pt x="0" y="2103"/>
                  </a:lnTo>
                  <a:lnTo>
                    <a:pt x="19" y="21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44"/>
            <p:cNvSpPr/>
            <p:nvPr/>
          </p:nvSpPr>
          <p:spPr>
            <a:xfrm>
              <a:off x="608747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9" y="0"/>
                  </a:moveTo>
                  <a:lnTo>
                    <a:pt x="1" y="19"/>
                  </a:lnTo>
                  <a:lnTo>
                    <a:pt x="1" y="2141"/>
                  </a:lnTo>
                  <a:lnTo>
                    <a:pt x="19" y="217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44"/>
            <p:cNvSpPr/>
            <p:nvPr/>
          </p:nvSpPr>
          <p:spPr>
            <a:xfrm>
              <a:off x="608795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38" y="1"/>
                  </a:moveTo>
                  <a:lnTo>
                    <a:pt x="0" y="19"/>
                  </a:lnTo>
                  <a:lnTo>
                    <a:pt x="0" y="2197"/>
                  </a:lnTo>
                  <a:lnTo>
                    <a:pt x="38" y="2215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44"/>
            <p:cNvSpPr/>
            <p:nvPr/>
          </p:nvSpPr>
          <p:spPr>
            <a:xfrm>
              <a:off x="6088875" y="2033725"/>
              <a:ext cx="500" cy="56325"/>
            </a:xfrm>
            <a:custGeom>
              <a:avLst/>
              <a:gdLst/>
              <a:ahLst/>
              <a:cxnLst/>
              <a:rect l="l" t="t" r="r" b="b"/>
              <a:pathLst>
                <a:path w="20" h="2253" extrusionOk="0">
                  <a:moveTo>
                    <a:pt x="19" y="0"/>
                  </a:moveTo>
                  <a:lnTo>
                    <a:pt x="1" y="19"/>
                  </a:lnTo>
                  <a:lnTo>
                    <a:pt x="1" y="2233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44"/>
            <p:cNvSpPr/>
            <p:nvPr/>
          </p:nvSpPr>
          <p:spPr>
            <a:xfrm>
              <a:off x="6089350" y="2032775"/>
              <a:ext cx="475" cy="57725"/>
            </a:xfrm>
            <a:custGeom>
              <a:avLst/>
              <a:gdLst/>
              <a:ahLst/>
              <a:cxnLst/>
              <a:rect l="l" t="t" r="r" b="b"/>
              <a:pathLst>
                <a:path w="19" h="2309" extrusionOk="0">
                  <a:moveTo>
                    <a:pt x="19" y="1"/>
                  </a:moveTo>
                  <a:lnTo>
                    <a:pt x="0" y="38"/>
                  </a:lnTo>
                  <a:lnTo>
                    <a:pt x="0" y="2290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44"/>
            <p:cNvSpPr/>
            <p:nvPr/>
          </p:nvSpPr>
          <p:spPr>
            <a:xfrm>
              <a:off x="6089800" y="2032775"/>
              <a:ext cx="500" cy="58200"/>
            </a:xfrm>
            <a:custGeom>
              <a:avLst/>
              <a:gdLst/>
              <a:ahLst/>
              <a:cxnLst/>
              <a:rect l="l" t="t" r="r" b="b"/>
              <a:pathLst>
                <a:path w="20" h="2328" extrusionOk="0">
                  <a:moveTo>
                    <a:pt x="1" y="1"/>
                  </a:moveTo>
                  <a:lnTo>
                    <a:pt x="1" y="2309"/>
                  </a:lnTo>
                  <a:lnTo>
                    <a:pt x="19" y="2327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44"/>
            <p:cNvSpPr/>
            <p:nvPr/>
          </p:nvSpPr>
          <p:spPr>
            <a:xfrm>
              <a:off x="6090275" y="2032775"/>
              <a:ext cx="500" cy="57725"/>
            </a:xfrm>
            <a:custGeom>
              <a:avLst/>
              <a:gdLst/>
              <a:ahLst/>
              <a:cxnLst/>
              <a:rect l="l" t="t" r="r" b="b"/>
              <a:pathLst>
                <a:path w="20" h="2309" extrusionOk="0">
                  <a:moveTo>
                    <a:pt x="0" y="1"/>
                  </a:moveTo>
                  <a:lnTo>
                    <a:pt x="0" y="2309"/>
                  </a:lnTo>
                  <a:lnTo>
                    <a:pt x="19" y="229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44"/>
            <p:cNvSpPr/>
            <p:nvPr/>
          </p:nvSpPr>
          <p:spPr>
            <a:xfrm>
              <a:off x="6090750" y="2033250"/>
              <a:ext cx="475" cy="56800"/>
            </a:xfrm>
            <a:custGeom>
              <a:avLst/>
              <a:gdLst/>
              <a:ahLst/>
              <a:cxnLst/>
              <a:rect l="l" t="t" r="r" b="b"/>
              <a:pathLst>
                <a:path w="19" h="2272" extrusionOk="0">
                  <a:moveTo>
                    <a:pt x="0" y="1"/>
                  </a:moveTo>
                  <a:lnTo>
                    <a:pt x="0" y="2271"/>
                  </a:lnTo>
                  <a:lnTo>
                    <a:pt x="19" y="2252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44"/>
            <p:cNvSpPr/>
            <p:nvPr/>
          </p:nvSpPr>
          <p:spPr>
            <a:xfrm>
              <a:off x="609120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1" y="1"/>
                  </a:moveTo>
                  <a:lnTo>
                    <a:pt x="1" y="2215"/>
                  </a:lnTo>
                  <a:lnTo>
                    <a:pt x="38" y="2197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44"/>
            <p:cNvSpPr/>
            <p:nvPr/>
          </p:nvSpPr>
          <p:spPr>
            <a:xfrm>
              <a:off x="609212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" y="0"/>
                  </a:moveTo>
                  <a:lnTo>
                    <a:pt x="1" y="2178"/>
                  </a:lnTo>
                  <a:lnTo>
                    <a:pt x="20" y="214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44"/>
            <p:cNvSpPr/>
            <p:nvPr/>
          </p:nvSpPr>
          <p:spPr>
            <a:xfrm>
              <a:off x="6092600" y="2035125"/>
              <a:ext cx="500" cy="53050"/>
            </a:xfrm>
            <a:custGeom>
              <a:avLst/>
              <a:gdLst/>
              <a:ahLst/>
              <a:cxnLst/>
              <a:rect l="l" t="t" r="r" b="b"/>
              <a:pathLst>
                <a:path w="20" h="2122" extrusionOk="0">
                  <a:moveTo>
                    <a:pt x="1" y="0"/>
                  </a:moveTo>
                  <a:lnTo>
                    <a:pt x="1" y="2122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44"/>
            <p:cNvSpPr/>
            <p:nvPr/>
          </p:nvSpPr>
          <p:spPr>
            <a:xfrm>
              <a:off x="6093075" y="2035575"/>
              <a:ext cx="475" cy="52150"/>
            </a:xfrm>
            <a:custGeom>
              <a:avLst/>
              <a:gdLst/>
              <a:ahLst/>
              <a:cxnLst/>
              <a:rect l="l" t="t" r="r" b="b"/>
              <a:pathLst>
                <a:path w="19" h="2086" extrusionOk="0">
                  <a:moveTo>
                    <a:pt x="0" y="1"/>
                  </a:moveTo>
                  <a:lnTo>
                    <a:pt x="0" y="2085"/>
                  </a:lnTo>
                  <a:lnTo>
                    <a:pt x="19" y="206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44"/>
            <p:cNvSpPr/>
            <p:nvPr/>
          </p:nvSpPr>
          <p:spPr>
            <a:xfrm>
              <a:off x="609352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1" y="0"/>
                  </a:moveTo>
                  <a:lnTo>
                    <a:pt x="1" y="2047"/>
                  </a:lnTo>
                  <a:lnTo>
                    <a:pt x="19" y="2029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44"/>
            <p:cNvSpPr/>
            <p:nvPr/>
          </p:nvSpPr>
          <p:spPr>
            <a:xfrm>
              <a:off x="6094000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0" y="0"/>
                  </a:moveTo>
                  <a:lnTo>
                    <a:pt x="0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44"/>
            <p:cNvSpPr/>
            <p:nvPr/>
          </p:nvSpPr>
          <p:spPr>
            <a:xfrm>
              <a:off x="6094450" y="2037450"/>
              <a:ext cx="975" cy="48875"/>
            </a:xfrm>
            <a:custGeom>
              <a:avLst/>
              <a:gdLst/>
              <a:ahLst/>
              <a:cxnLst/>
              <a:rect l="l" t="t" r="r" b="b"/>
              <a:pathLst>
                <a:path w="39" h="1955" extrusionOk="0">
                  <a:moveTo>
                    <a:pt x="1" y="0"/>
                  </a:moveTo>
                  <a:lnTo>
                    <a:pt x="1" y="1954"/>
                  </a:lnTo>
                  <a:lnTo>
                    <a:pt x="38" y="1936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44"/>
            <p:cNvSpPr/>
            <p:nvPr/>
          </p:nvSpPr>
          <p:spPr>
            <a:xfrm>
              <a:off x="6095400" y="2037900"/>
              <a:ext cx="475" cy="47950"/>
            </a:xfrm>
            <a:custGeom>
              <a:avLst/>
              <a:gdLst/>
              <a:ahLst/>
              <a:cxnLst/>
              <a:rect l="l" t="t" r="r" b="b"/>
              <a:pathLst>
                <a:path w="19" h="1918" extrusionOk="0">
                  <a:moveTo>
                    <a:pt x="0" y="1"/>
                  </a:moveTo>
                  <a:lnTo>
                    <a:pt x="0" y="1918"/>
                  </a:lnTo>
                  <a:lnTo>
                    <a:pt x="19" y="188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44"/>
            <p:cNvSpPr/>
            <p:nvPr/>
          </p:nvSpPr>
          <p:spPr>
            <a:xfrm>
              <a:off x="60958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1" y="0"/>
                  </a:moveTo>
                  <a:lnTo>
                    <a:pt x="1" y="1861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44"/>
            <p:cNvSpPr/>
            <p:nvPr/>
          </p:nvSpPr>
          <p:spPr>
            <a:xfrm>
              <a:off x="6096325" y="2038825"/>
              <a:ext cx="500" cy="45625"/>
            </a:xfrm>
            <a:custGeom>
              <a:avLst/>
              <a:gdLst/>
              <a:ahLst/>
              <a:cxnLst/>
              <a:rect l="l" t="t" r="r" b="b"/>
              <a:pathLst>
                <a:path w="20" h="1825" extrusionOk="0">
                  <a:moveTo>
                    <a:pt x="0" y="1"/>
                  </a:moveTo>
                  <a:lnTo>
                    <a:pt x="0" y="1825"/>
                  </a:lnTo>
                  <a:lnTo>
                    <a:pt x="19" y="1806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44"/>
            <p:cNvSpPr/>
            <p:nvPr/>
          </p:nvSpPr>
          <p:spPr>
            <a:xfrm>
              <a:off x="6096800" y="2039300"/>
              <a:ext cx="475" cy="44700"/>
            </a:xfrm>
            <a:custGeom>
              <a:avLst/>
              <a:gdLst/>
              <a:ahLst/>
              <a:cxnLst/>
              <a:rect l="l" t="t" r="r" b="b"/>
              <a:pathLst>
                <a:path w="19" h="1788" extrusionOk="0">
                  <a:moveTo>
                    <a:pt x="0" y="1"/>
                  </a:moveTo>
                  <a:lnTo>
                    <a:pt x="0" y="1787"/>
                  </a:lnTo>
                  <a:lnTo>
                    <a:pt x="19" y="1769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44"/>
            <p:cNvSpPr/>
            <p:nvPr/>
          </p:nvSpPr>
          <p:spPr>
            <a:xfrm>
              <a:off x="6097250" y="2040225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" y="1"/>
                  </a:moveTo>
                  <a:lnTo>
                    <a:pt x="1" y="1732"/>
                  </a:lnTo>
                  <a:lnTo>
                    <a:pt x="19" y="171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44"/>
            <p:cNvSpPr/>
            <p:nvPr/>
          </p:nvSpPr>
          <p:spPr>
            <a:xfrm>
              <a:off x="6097725" y="2040700"/>
              <a:ext cx="950" cy="42350"/>
            </a:xfrm>
            <a:custGeom>
              <a:avLst/>
              <a:gdLst/>
              <a:ahLst/>
              <a:cxnLst/>
              <a:rect l="l" t="t" r="r" b="b"/>
              <a:pathLst>
                <a:path w="38" h="1694" extrusionOk="0">
                  <a:moveTo>
                    <a:pt x="0" y="0"/>
                  </a:moveTo>
                  <a:lnTo>
                    <a:pt x="0" y="1694"/>
                  </a:lnTo>
                  <a:lnTo>
                    <a:pt x="37" y="1675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44"/>
            <p:cNvSpPr/>
            <p:nvPr/>
          </p:nvSpPr>
          <p:spPr>
            <a:xfrm>
              <a:off x="6098650" y="2041150"/>
              <a:ext cx="500" cy="41450"/>
            </a:xfrm>
            <a:custGeom>
              <a:avLst/>
              <a:gdLst/>
              <a:ahLst/>
              <a:cxnLst/>
              <a:rect l="l" t="t" r="r" b="b"/>
              <a:pathLst>
                <a:path w="20" h="1658" extrusionOk="0">
                  <a:moveTo>
                    <a:pt x="0" y="1"/>
                  </a:moveTo>
                  <a:lnTo>
                    <a:pt x="0" y="1657"/>
                  </a:lnTo>
                  <a:lnTo>
                    <a:pt x="19" y="162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44"/>
            <p:cNvSpPr/>
            <p:nvPr/>
          </p:nvSpPr>
          <p:spPr>
            <a:xfrm>
              <a:off x="6099125" y="2041625"/>
              <a:ext cx="475" cy="40050"/>
            </a:xfrm>
            <a:custGeom>
              <a:avLst/>
              <a:gdLst/>
              <a:ahLst/>
              <a:cxnLst/>
              <a:rect l="l" t="t" r="r" b="b"/>
              <a:pathLst>
                <a:path w="19" h="1602" extrusionOk="0">
                  <a:moveTo>
                    <a:pt x="0" y="1"/>
                  </a:moveTo>
                  <a:lnTo>
                    <a:pt x="0" y="1601"/>
                  </a:lnTo>
                  <a:lnTo>
                    <a:pt x="19" y="158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44"/>
            <p:cNvSpPr/>
            <p:nvPr/>
          </p:nvSpPr>
          <p:spPr>
            <a:xfrm>
              <a:off x="6099575" y="2042100"/>
              <a:ext cx="500" cy="39100"/>
            </a:xfrm>
            <a:custGeom>
              <a:avLst/>
              <a:gdLst/>
              <a:ahLst/>
              <a:cxnLst/>
              <a:rect l="l" t="t" r="r" b="b"/>
              <a:pathLst>
                <a:path w="20" h="1564" extrusionOk="0">
                  <a:moveTo>
                    <a:pt x="1" y="0"/>
                  </a:moveTo>
                  <a:lnTo>
                    <a:pt x="1" y="1563"/>
                  </a:lnTo>
                  <a:lnTo>
                    <a:pt x="19" y="154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44"/>
            <p:cNvSpPr/>
            <p:nvPr/>
          </p:nvSpPr>
          <p:spPr>
            <a:xfrm>
              <a:off x="6100050" y="2042550"/>
              <a:ext cx="475" cy="38175"/>
            </a:xfrm>
            <a:custGeom>
              <a:avLst/>
              <a:gdLst/>
              <a:ahLst/>
              <a:cxnLst/>
              <a:rect l="l" t="t" r="r" b="b"/>
              <a:pathLst>
                <a:path w="19" h="1527" extrusionOk="0">
                  <a:moveTo>
                    <a:pt x="0" y="1"/>
                  </a:moveTo>
                  <a:lnTo>
                    <a:pt x="0" y="1527"/>
                  </a:lnTo>
                  <a:lnTo>
                    <a:pt x="19" y="1508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44"/>
            <p:cNvSpPr/>
            <p:nvPr/>
          </p:nvSpPr>
          <p:spPr>
            <a:xfrm>
              <a:off x="61005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" y="0"/>
                  </a:moveTo>
                  <a:lnTo>
                    <a:pt x="1" y="1470"/>
                  </a:lnTo>
                  <a:lnTo>
                    <a:pt x="20" y="1452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44"/>
            <p:cNvSpPr/>
            <p:nvPr/>
          </p:nvSpPr>
          <p:spPr>
            <a:xfrm>
              <a:off x="61009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1" y="1"/>
                  </a:moveTo>
                  <a:lnTo>
                    <a:pt x="1" y="1434"/>
                  </a:lnTo>
                  <a:lnTo>
                    <a:pt x="38" y="1415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44"/>
            <p:cNvSpPr/>
            <p:nvPr/>
          </p:nvSpPr>
          <p:spPr>
            <a:xfrm>
              <a:off x="61019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1" y="0"/>
                  </a:moveTo>
                  <a:lnTo>
                    <a:pt x="1" y="1396"/>
                  </a:lnTo>
                  <a:lnTo>
                    <a:pt x="19" y="1359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44"/>
            <p:cNvSpPr/>
            <p:nvPr/>
          </p:nvSpPr>
          <p:spPr>
            <a:xfrm>
              <a:off x="6102375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0" y="1"/>
                  </a:moveTo>
                  <a:lnTo>
                    <a:pt x="0" y="1341"/>
                  </a:lnTo>
                  <a:lnTo>
                    <a:pt x="19" y="132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44"/>
            <p:cNvSpPr/>
            <p:nvPr/>
          </p:nvSpPr>
          <p:spPr>
            <a:xfrm>
              <a:off x="610282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" y="0"/>
                  </a:moveTo>
                  <a:lnTo>
                    <a:pt x="1" y="1303"/>
                  </a:lnTo>
                  <a:lnTo>
                    <a:pt x="20" y="1285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44"/>
            <p:cNvSpPr/>
            <p:nvPr/>
          </p:nvSpPr>
          <p:spPr>
            <a:xfrm>
              <a:off x="6103300" y="2045825"/>
              <a:ext cx="500" cy="31650"/>
            </a:xfrm>
            <a:custGeom>
              <a:avLst/>
              <a:gdLst/>
              <a:ahLst/>
              <a:cxnLst/>
              <a:rect l="l" t="t" r="r" b="b"/>
              <a:pathLst>
                <a:path w="20" h="1266" extrusionOk="0">
                  <a:moveTo>
                    <a:pt x="1" y="0"/>
                  </a:moveTo>
                  <a:lnTo>
                    <a:pt x="1" y="1266"/>
                  </a:lnTo>
                  <a:lnTo>
                    <a:pt x="19" y="1247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44"/>
            <p:cNvSpPr/>
            <p:nvPr/>
          </p:nvSpPr>
          <p:spPr>
            <a:xfrm>
              <a:off x="6103775" y="2046750"/>
              <a:ext cx="475" cy="30250"/>
            </a:xfrm>
            <a:custGeom>
              <a:avLst/>
              <a:gdLst/>
              <a:ahLst/>
              <a:cxnLst/>
              <a:rect l="l" t="t" r="r" b="b"/>
              <a:pathLst>
                <a:path w="19" h="1210" extrusionOk="0">
                  <a:moveTo>
                    <a:pt x="0" y="0"/>
                  </a:moveTo>
                  <a:lnTo>
                    <a:pt x="0" y="1210"/>
                  </a:lnTo>
                  <a:lnTo>
                    <a:pt x="19" y="119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44"/>
            <p:cNvSpPr/>
            <p:nvPr/>
          </p:nvSpPr>
          <p:spPr>
            <a:xfrm>
              <a:off x="61042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1" y="1"/>
                  </a:moveTo>
                  <a:lnTo>
                    <a:pt x="1" y="1173"/>
                  </a:lnTo>
                  <a:lnTo>
                    <a:pt x="38" y="1155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44"/>
            <p:cNvSpPr/>
            <p:nvPr/>
          </p:nvSpPr>
          <p:spPr>
            <a:xfrm>
              <a:off x="6105175" y="2047675"/>
              <a:ext cx="475" cy="28400"/>
            </a:xfrm>
            <a:custGeom>
              <a:avLst/>
              <a:gdLst/>
              <a:ahLst/>
              <a:cxnLst/>
              <a:rect l="l" t="t" r="r" b="b"/>
              <a:pathLst>
                <a:path w="19" h="1136" extrusionOk="0">
                  <a:moveTo>
                    <a:pt x="0" y="1"/>
                  </a:moveTo>
                  <a:lnTo>
                    <a:pt x="0" y="1136"/>
                  </a:lnTo>
                  <a:lnTo>
                    <a:pt x="19" y="1099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44"/>
            <p:cNvSpPr/>
            <p:nvPr/>
          </p:nvSpPr>
          <p:spPr>
            <a:xfrm>
              <a:off x="6105625" y="2048150"/>
              <a:ext cx="500" cy="27000"/>
            </a:xfrm>
            <a:custGeom>
              <a:avLst/>
              <a:gdLst/>
              <a:ahLst/>
              <a:cxnLst/>
              <a:rect l="l" t="t" r="r" b="b"/>
              <a:pathLst>
                <a:path w="20" h="1080" extrusionOk="0">
                  <a:moveTo>
                    <a:pt x="1" y="0"/>
                  </a:moveTo>
                  <a:lnTo>
                    <a:pt x="1" y="1080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44"/>
            <p:cNvSpPr/>
            <p:nvPr/>
          </p:nvSpPr>
          <p:spPr>
            <a:xfrm>
              <a:off x="6106100" y="2048600"/>
              <a:ext cx="475" cy="26075"/>
            </a:xfrm>
            <a:custGeom>
              <a:avLst/>
              <a:gdLst/>
              <a:ahLst/>
              <a:cxnLst/>
              <a:rect l="l" t="t" r="r" b="b"/>
              <a:pathLst>
                <a:path w="19" h="1043" extrusionOk="0">
                  <a:moveTo>
                    <a:pt x="0" y="1"/>
                  </a:moveTo>
                  <a:lnTo>
                    <a:pt x="0" y="1043"/>
                  </a:lnTo>
                  <a:lnTo>
                    <a:pt x="19" y="1024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44"/>
            <p:cNvSpPr/>
            <p:nvPr/>
          </p:nvSpPr>
          <p:spPr>
            <a:xfrm>
              <a:off x="61065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" y="0"/>
                  </a:moveTo>
                  <a:lnTo>
                    <a:pt x="1" y="1005"/>
                  </a:lnTo>
                  <a:lnTo>
                    <a:pt x="19" y="987"/>
                  </a:lnTo>
                  <a:lnTo>
                    <a:pt x="19" y="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4"/>
            <p:cNvSpPr/>
            <p:nvPr/>
          </p:nvSpPr>
          <p:spPr>
            <a:xfrm>
              <a:off x="6107025" y="2050000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0" y="1"/>
                  </a:moveTo>
                  <a:lnTo>
                    <a:pt x="0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4"/>
            <p:cNvSpPr/>
            <p:nvPr/>
          </p:nvSpPr>
          <p:spPr>
            <a:xfrm>
              <a:off x="6107500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0" y="0"/>
                  </a:moveTo>
                  <a:lnTo>
                    <a:pt x="0" y="912"/>
                  </a:lnTo>
                  <a:lnTo>
                    <a:pt x="37" y="893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4"/>
            <p:cNvSpPr/>
            <p:nvPr/>
          </p:nvSpPr>
          <p:spPr>
            <a:xfrm>
              <a:off x="6108425" y="2050925"/>
              <a:ext cx="475" cy="21900"/>
            </a:xfrm>
            <a:custGeom>
              <a:avLst/>
              <a:gdLst/>
              <a:ahLst/>
              <a:cxnLst/>
              <a:rect l="l" t="t" r="r" b="b"/>
              <a:pathLst>
                <a:path w="19" h="876" extrusionOk="0">
                  <a:moveTo>
                    <a:pt x="0" y="1"/>
                  </a:moveTo>
                  <a:lnTo>
                    <a:pt x="0" y="875"/>
                  </a:lnTo>
                  <a:lnTo>
                    <a:pt x="19" y="838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4"/>
            <p:cNvSpPr/>
            <p:nvPr/>
          </p:nvSpPr>
          <p:spPr>
            <a:xfrm>
              <a:off x="610887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" y="0"/>
                  </a:moveTo>
                  <a:lnTo>
                    <a:pt x="1" y="819"/>
                  </a:lnTo>
                  <a:lnTo>
                    <a:pt x="20" y="80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4"/>
            <p:cNvSpPr/>
            <p:nvPr/>
          </p:nvSpPr>
          <p:spPr>
            <a:xfrm>
              <a:off x="6109350" y="2051875"/>
              <a:ext cx="500" cy="19550"/>
            </a:xfrm>
            <a:custGeom>
              <a:avLst/>
              <a:gdLst/>
              <a:ahLst/>
              <a:cxnLst/>
              <a:rect l="l" t="t" r="r" b="b"/>
              <a:pathLst>
                <a:path w="2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19" y="76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4"/>
            <p:cNvSpPr/>
            <p:nvPr/>
          </p:nvSpPr>
          <p:spPr>
            <a:xfrm>
              <a:off x="6109825" y="2052325"/>
              <a:ext cx="475" cy="18650"/>
            </a:xfrm>
            <a:custGeom>
              <a:avLst/>
              <a:gdLst/>
              <a:ahLst/>
              <a:cxnLst/>
              <a:rect l="l" t="t" r="r" b="b"/>
              <a:pathLst>
                <a:path w="19" h="746" extrusionOk="0">
                  <a:moveTo>
                    <a:pt x="0" y="1"/>
                  </a:moveTo>
                  <a:lnTo>
                    <a:pt x="0" y="745"/>
                  </a:lnTo>
                  <a:lnTo>
                    <a:pt x="19" y="72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4"/>
            <p:cNvSpPr/>
            <p:nvPr/>
          </p:nvSpPr>
          <p:spPr>
            <a:xfrm>
              <a:off x="611027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1" y="1"/>
                  </a:moveTo>
                  <a:lnTo>
                    <a:pt x="1" y="689"/>
                  </a:lnTo>
                  <a:lnTo>
                    <a:pt x="19" y="67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4"/>
            <p:cNvSpPr/>
            <p:nvPr/>
          </p:nvSpPr>
          <p:spPr>
            <a:xfrm>
              <a:off x="611075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38" y="633"/>
                  </a:lnTo>
                  <a:lnTo>
                    <a:pt x="38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44"/>
            <p:cNvSpPr/>
            <p:nvPr/>
          </p:nvSpPr>
          <p:spPr>
            <a:xfrm>
              <a:off x="6111675" y="2054200"/>
              <a:ext cx="500" cy="15375"/>
            </a:xfrm>
            <a:custGeom>
              <a:avLst/>
              <a:gdLst/>
              <a:ahLst/>
              <a:cxnLst/>
              <a:rect l="l" t="t" r="r" b="b"/>
              <a:pathLst>
                <a:path w="20" h="615" extrusionOk="0">
                  <a:moveTo>
                    <a:pt x="1" y="0"/>
                  </a:moveTo>
                  <a:lnTo>
                    <a:pt x="1" y="614"/>
                  </a:lnTo>
                  <a:lnTo>
                    <a:pt x="19" y="57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44"/>
            <p:cNvSpPr/>
            <p:nvPr/>
          </p:nvSpPr>
          <p:spPr>
            <a:xfrm>
              <a:off x="6112150" y="2054650"/>
              <a:ext cx="475" cy="13975"/>
            </a:xfrm>
            <a:custGeom>
              <a:avLst/>
              <a:gdLst/>
              <a:ahLst/>
              <a:cxnLst/>
              <a:rect l="l" t="t" r="r" b="b"/>
              <a:pathLst>
                <a:path w="19" h="559" extrusionOk="0">
                  <a:moveTo>
                    <a:pt x="0" y="1"/>
                  </a:moveTo>
                  <a:lnTo>
                    <a:pt x="0" y="559"/>
                  </a:lnTo>
                  <a:lnTo>
                    <a:pt x="19" y="54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44"/>
            <p:cNvSpPr/>
            <p:nvPr/>
          </p:nvSpPr>
          <p:spPr>
            <a:xfrm>
              <a:off x="61126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" y="0"/>
                  </a:moveTo>
                  <a:lnTo>
                    <a:pt x="1" y="521"/>
                  </a:lnTo>
                  <a:lnTo>
                    <a:pt x="19" y="5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44"/>
            <p:cNvSpPr/>
            <p:nvPr/>
          </p:nvSpPr>
          <p:spPr>
            <a:xfrm>
              <a:off x="6113075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0" y="1"/>
                  </a:moveTo>
                  <a:lnTo>
                    <a:pt x="0" y="485"/>
                  </a:lnTo>
                  <a:lnTo>
                    <a:pt x="19" y="46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44"/>
            <p:cNvSpPr/>
            <p:nvPr/>
          </p:nvSpPr>
          <p:spPr>
            <a:xfrm>
              <a:off x="6113550" y="2056525"/>
              <a:ext cx="475" cy="10725"/>
            </a:xfrm>
            <a:custGeom>
              <a:avLst/>
              <a:gdLst/>
              <a:ahLst/>
              <a:cxnLst/>
              <a:rect l="l" t="t" r="r" b="b"/>
              <a:pathLst>
                <a:path w="19" h="429" extrusionOk="0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44"/>
            <p:cNvSpPr/>
            <p:nvPr/>
          </p:nvSpPr>
          <p:spPr>
            <a:xfrm>
              <a:off x="611400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1" y="1"/>
                  </a:moveTo>
                  <a:lnTo>
                    <a:pt x="1" y="392"/>
                  </a:lnTo>
                  <a:lnTo>
                    <a:pt x="38" y="373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44"/>
            <p:cNvSpPr/>
            <p:nvPr/>
          </p:nvSpPr>
          <p:spPr>
            <a:xfrm>
              <a:off x="611492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9" y="31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44"/>
            <p:cNvSpPr/>
            <p:nvPr/>
          </p:nvSpPr>
          <p:spPr>
            <a:xfrm>
              <a:off x="6115400" y="2057900"/>
              <a:ext cx="500" cy="7475"/>
            </a:xfrm>
            <a:custGeom>
              <a:avLst/>
              <a:gdLst/>
              <a:ahLst/>
              <a:cxnLst/>
              <a:rect l="l" t="t" r="r" b="b"/>
              <a:pathLst>
                <a:path w="20" h="299" extrusionOk="0">
                  <a:moveTo>
                    <a:pt x="0" y="1"/>
                  </a:moveTo>
                  <a:lnTo>
                    <a:pt x="0" y="299"/>
                  </a:lnTo>
                  <a:lnTo>
                    <a:pt x="19" y="28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44"/>
            <p:cNvSpPr/>
            <p:nvPr/>
          </p:nvSpPr>
          <p:spPr>
            <a:xfrm>
              <a:off x="6115875" y="2058375"/>
              <a:ext cx="475" cy="6550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9" y="24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44"/>
            <p:cNvSpPr/>
            <p:nvPr/>
          </p:nvSpPr>
          <p:spPr>
            <a:xfrm>
              <a:off x="6116325" y="2058850"/>
              <a:ext cx="500" cy="5600"/>
            </a:xfrm>
            <a:custGeom>
              <a:avLst/>
              <a:gdLst/>
              <a:ahLst/>
              <a:cxnLst/>
              <a:rect l="l" t="t" r="r" b="b"/>
              <a:pathLst>
                <a:path w="20" h="224" extrusionOk="0">
                  <a:moveTo>
                    <a:pt x="1" y="0"/>
                  </a:moveTo>
                  <a:lnTo>
                    <a:pt x="1" y="223"/>
                  </a:lnTo>
                  <a:lnTo>
                    <a:pt x="19" y="205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44"/>
            <p:cNvSpPr/>
            <p:nvPr/>
          </p:nvSpPr>
          <p:spPr>
            <a:xfrm>
              <a:off x="6116800" y="2059775"/>
              <a:ext cx="475" cy="4200"/>
            </a:xfrm>
            <a:custGeom>
              <a:avLst/>
              <a:gdLst/>
              <a:ahLst/>
              <a:cxnLst/>
              <a:rect l="l" t="t" r="r" b="b"/>
              <a:pathLst>
                <a:path w="19" h="168" extrusionOk="0">
                  <a:moveTo>
                    <a:pt x="0" y="0"/>
                  </a:moveTo>
                  <a:lnTo>
                    <a:pt x="0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44"/>
            <p:cNvSpPr/>
            <p:nvPr/>
          </p:nvSpPr>
          <p:spPr>
            <a:xfrm>
              <a:off x="6117250" y="2060225"/>
              <a:ext cx="975" cy="3300"/>
            </a:xfrm>
            <a:custGeom>
              <a:avLst/>
              <a:gdLst/>
              <a:ahLst/>
              <a:cxnLst/>
              <a:rect l="l" t="t" r="r" b="b"/>
              <a:pathLst>
                <a:path w="39" h="132" extrusionOk="0">
                  <a:moveTo>
                    <a:pt x="1" y="1"/>
                  </a:moveTo>
                  <a:lnTo>
                    <a:pt x="1" y="131"/>
                  </a:lnTo>
                  <a:lnTo>
                    <a:pt x="38" y="113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44"/>
            <p:cNvSpPr/>
            <p:nvPr/>
          </p:nvSpPr>
          <p:spPr>
            <a:xfrm>
              <a:off x="6118200" y="2060700"/>
              <a:ext cx="475" cy="2350"/>
            </a:xfrm>
            <a:custGeom>
              <a:avLst/>
              <a:gdLst/>
              <a:ahLst/>
              <a:cxnLst/>
              <a:rect l="l" t="t" r="r" b="b"/>
              <a:pathLst>
                <a:path w="19" h="94" extrusionOk="0">
                  <a:moveTo>
                    <a:pt x="0" y="1"/>
                  </a:moveTo>
                  <a:lnTo>
                    <a:pt x="0" y="94"/>
                  </a:lnTo>
                  <a:lnTo>
                    <a:pt x="19" y="5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44"/>
            <p:cNvSpPr/>
            <p:nvPr/>
          </p:nvSpPr>
          <p:spPr>
            <a:xfrm>
              <a:off x="61186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1" y="0"/>
                  </a:moveTo>
                  <a:lnTo>
                    <a:pt x="1" y="3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44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0" name="Google Shape;400;p44"/>
          <p:cNvSpPr txBox="1">
            <a:spLocks noGrp="1"/>
          </p:cNvSpPr>
          <p:nvPr>
            <p:ph type="title" idx="13"/>
          </p:nvPr>
        </p:nvSpPr>
        <p:spPr>
          <a:xfrm>
            <a:off x="5045351" y="3272625"/>
            <a:ext cx="2574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1" name="Google Shape;401;p44"/>
          <p:cNvSpPr txBox="1">
            <a:spLocks noGrp="1"/>
          </p:cNvSpPr>
          <p:nvPr>
            <p:ph type="subTitle" idx="14"/>
          </p:nvPr>
        </p:nvSpPr>
        <p:spPr>
          <a:xfrm>
            <a:off x="5045342" y="3709900"/>
            <a:ext cx="25743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44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68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6ED1703-8988-30E9-2E98-C0D39FA0BB3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84582F6-68EA-4418-A63A-AA14F623E33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5"/>
          <p:cNvSpPr/>
          <p:nvPr/>
        </p:nvSpPr>
        <p:spPr>
          <a:xfrm>
            <a:off x="7422442" y="3502766"/>
            <a:ext cx="823936" cy="823879"/>
          </a:xfrm>
          <a:custGeom>
            <a:avLst/>
            <a:gdLst/>
            <a:ahLst/>
            <a:cxnLst/>
            <a:rect l="l" t="t" r="r" b="b"/>
            <a:pathLst>
              <a:path w="14462" h="14461" extrusionOk="0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00FFFF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5" name="Google Shape;405;p45"/>
          <p:cNvGrpSpPr/>
          <p:nvPr/>
        </p:nvGrpSpPr>
        <p:grpSpPr>
          <a:xfrm>
            <a:off x="5868426" y="-153461"/>
            <a:ext cx="3931972" cy="3255637"/>
            <a:chOff x="2210400" y="2558550"/>
            <a:chExt cx="971025" cy="804000"/>
          </a:xfrm>
        </p:grpSpPr>
        <p:sp>
          <p:nvSpPr>
            <p:cNvPr id="406" name="Google Shape;406;p45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45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45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45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45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45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45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45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4" name="Google Shape;414;p45"/>
          <p:cNvGrpSpPr/>
          <p:nvPr/>
        </p:nvGrpSpPr>
        <p:grpSpPr>
          <a:xfrm>
            <a:off x="5637046" y="992950"/>
            <a:ext cx="1162705" cy="962710"/>
            <a:chOff x="2210400" y="2558550"/>
            <a:chExt cx="971025" cy="804000"/>
          </a:xfrm>
        </p:grpSpPr>
        <p:sp>
          <p:nvSpPr>
            <p:cNvPr id="415" name="Google Shape;415;p45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5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45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45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45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45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45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45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3" name="Google Shape;423;p45"/>
          <p:cNvGrpSpPr/>
          <p:nvPr/>
        </p:nvGrpSpPr>
        <p:grpSpPr>
          <a:xfrm>
            <a:off x="7253149" y="3334154"/>
            <a:ext cx="1162531" cy="1161127"/>
            <a:chOff x="2651171" y="2397773"/>
            <a:chExt cx="2099568" cy="2097033"/>
          </a:xfrm>
        </p:grpSpPr>
        <p:sp>
          <p:nvSpPr>
            <p:cNvPr id="424" name="Google Shape;424;p45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45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6" name="Google Shape;426;p45"/>
          <p:cNvGrpSpPr/>
          <p:nvPr/>
        </p:nvGrpSpPr>
        <p:grpSpPr>
          <a:xfrm>
            <a:off x="-1552190" y="1537709"/>
            <a:ext cx="4779359" cy="3901002"/>
            <a:chOff x="2556818" y="232872"/>
            <a:chExt cx="6486643" cy="5294519"/>
          </a:xfrm>
        </p:grpSpPr>
        <p:sp>
          <p:nvSpPr>
            <p:cNvPr id="427" name="Google Shape;427;p45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45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45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45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5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45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45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5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5"/>
            <p:cNvSpPr/>
            <p:nvPr/>
          </p:nvSpPr>
          <p:spPr>
            <a:xfrm>
              <a:off x="2556818" y="3784276"/>
              <a:ext cx="1743115" cy="174311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6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6" name="Google Shape;436;p45"/>
          <p:cNvGrpSpPr/>
          <p:nvPr/>
        </p:nvGrpSpPr>
        <p:grpSpPr>
          <a:xfrm>
            <a:off x="1701728" y="4085003"/>
            <a:ext cx="1067211" cy="1065922"/>
            <a:chOff x="2651171" y="2397773"/>
            <a:chExt cx="2099568" cy="2097033"/>
          </a:xfrm>
        </p:grpSpPr>
        <p:sp>
          <p:nvSpPr>
            <p:cNvPr id="437" name="Google Shape;437;p45"/>
            <p:cNvSpPr/>
            <p:nvPr/>
          </p:nvSpPr>
          <p:spPr>
            <a:xfrm>
              <a:off x="2682577" y="2429319"/>
              <a:ext cx="2036756" cy="2036615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45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45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0" name="Google Shape;440;p45"/>
          <p:cNvSpPr txBox="1">
            <a:spLocks noGrp="1"/>
          </p:cNvSpPr>
          <p:nvPr>
            <p:ph type="title"/>
          </p:nvPr>
        </p:nvSpPr>
        <p:spPr>
          <a:xfrm>
            <a:off x="2074375" y="2993651"/>
            <a:ext cx="46581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41" name="Google Shape;441;p45"/>
          <p:cNvSpPr txBox="1">
            <a:spLocks noGrp="1"/>
          </p:cNvSpPr>
          <p:nvPr>
            <p:ph type="subTitle" idx="1"/>
          </p:nvPr>
        </p:nvSpPr>
        <p:spPr>
          <a:xfrm>
            <a:off x="2074375" y="1438075"/>
            <a:ext cx="5385000" cy="14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04D82C9-9654-FA40-1C99-4097E971F1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582F6-68EA-4418-A63A-AA14F623E33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6"/>
          <p:cNvSpPr txBox="1">
            <a:spLocks noGrp="1"/>
          </p:cNvSpPr>
          <p:nvPr>
            <p:ph type="title"/>
          </p:nvPr>
        </p:nvSpPr>
        <p:spPr>
          <a:xfrm>
            <a:off x="5449425" y="1593575"/>
            <a:ext cx="2998800" cy="14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4" name="Google Shape;444;p46"/>
          <p:cNvSpPr txBox="1">
            <a:spLocks noGrp="1"/>
          </p:cNvSpPr>
          <p:nvPr>
            <p:ph type="subTitle" idx="1"/>
          </p:nvPr>
        </p:nvSpPr>
        <p:spPr>
          <a:xfrm>
            <a:off x="5449425" y="3203575"/>
            <a:ext cx="2998800" cy="6042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5" name="Google Shape;445;p46"/>
          <p:cNvSpPr txBox="1">
            <a:spLocks noGrp="1"/>
          </p:cNvSpPr>
          <p:nvPr>
            <p:ph type="title" idx="2"/>
          </p:nvPr>
        </p:nvSpPr>
        <p:spPr>
          <a:xfrm>
            <a:off x="3377825" y="1593575"/>
            <a:ext cx="2015700" cy="1402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grpSp>
        <p:nvGrpSpPr>
          <p:cNvPr id="446" name="Google Shape;446;p46"/>
          <p:cNvGrpSpPr/>
          <p:nvPr/>
        </p:nvGrpSpPr>
        <p:grpSpPr>
          <a:xfrm rot="10800000" flipH="1">
            <a:off x="-1432565" y="-125795"/>
            <a:ext cx="4015313" cy="3884503"/>
            <a:chOff x="5440750" y="1669400"/>
            <a:chExt cx="971525" cy="939875"/>
          </a:xfrm>
        </p:grpSpPr>
        <p:sp>
          <p:nvSpPr>
            <p:cNvPr id="447" name="Google Shape;447;p46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46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46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6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6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46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46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6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46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6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6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6"/>
            <p:cNvSpPr/>
            <p:nvPr/>
          </p:nvSpPr>
          <p:spPr>
            <a:xfrm>
              <a:off x="60609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20" y="0"/>
                  </a:moveTo>
                  <a:lnTo>
                    <a:pt x="1" y="19"/>
                  </a:lnTo>
                  <a:lnTo>
                    <a:pt x="20" y="3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6"/>
            <p:cNvSpPr/>
            <p:nvPr/>
          </p:nvSpPr>
          <p:spPr>
            <a:xfrm>
              <a:off x="6061425" y="2060700"/>
              <a:ext cx="500" cy="2350"/>
            </a:xfrm>
            <a:custGeom>
              <a:avLst/>
              <a:gdLst/>
              <a:ahLst/>
              <a:cxnLst/>
              <a:rect l="l" t="t" r="r" b="b"/>
              <a:pathLst>
                <a:path w="20" h="94" extrusionOk="0">
                  <a:moveTo>
                    <a:pt x="19" y="1"/>
                  </a:moveTo>
                  <a:lnTo>
                    <a:pt x="1" y="19"/>
                  </a:lnTo>
                  <a:lnTo>
                    <a:pt x="1" y="56"/>
                  </a:lnTo>
                  <a:lnTo>
                    <a:pt x="19" y="94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6"/>
            <p:cNvSpPr/>
            <p:nvPr/>
          </p:nvSpPr>
          <p:spPr>
            <a:xfrm>
              <a:off x="6061900" y="2060225"/>
              <a:ext cx="950" cy="3300"/>
            </a:xfrm>
            <a:custGeom>
              <a:avLst/>
              <a:gdLst/>
              <a:ahLst/>
              <a:cxnLst/>
              <a:rect l="l" t="t" r="r" b="b"/>
              <a:pathLst>
                <a:path w="38" h="132" extrusionOk="0">
                  <a:moveTo>
                    <a:pt x="37" y="1"/>
                  </a:moveTo>
                  <a:lnTo>
                    <a:pt x="0" y="20"/>
                  </a:lnTo>
                  <a:lnTo>
                    <a:pt x="0" y="113"/>
                  </a:lnTo>
                  <a:lnTo>
                    <a:pt x="37" y="131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6"/>
            <p:cNvSpPr/>
            <p:nvPr/>
          </p:nvSpPr>
          <p:spPr>
            <a:xfrm>
              <a:off x="6062825" y="2059775"/>
              <a:ext cx="500" cy="4200"/>
            </a:xfrm>
            <a:custGeom>
              <a:avLst/>
              <a:gdLst/>
              <a:ahLst/>
              <a:cxnLst/>
              <a:rect l="l" t="t" r="r" b="b"/>
              <a:pathLst>
                <a:path w="20" h="168" extrusionOk="0">
                  <a:moveTo>
                    <a:pt x="19" y="0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6"/>
            <p:cNvSpPr/>
            <p:nvPr/>
          </p:nvSpPr>
          <p:spPr>
            <a:xfrm>
              <a:off x="6063300" y="2058850"/>
              <a:ext cx="475" cy="5600"/>
            </a:xfrm>
            <a:custGeom>
              <a:avLst/>
              <a:gdLst/>
              <a:ahLst/>
              <a:cxnLst/>
              <a:rect l="l" t="t" r="r" b="b"/>
              <a:pathLst>
                <a:path w="19" h="224" extrusionOk="0">
                  <a:moveTo>
                    <a:pt x="19" y="0"/>
                  </a:moveTo>
                  <a:lnTo>
                    <a:pt x="0" y="37"/>
                  </a:lnTo>
                  <a:lnTo>
                    <a:pt x="0" y="205"/>
                  </a:lnTo>
                  <a:lnTo>
                    <a:pt x="19" y="22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6"/>
            <p:cNvSpPr/>
            <p:nvPr/>
          </p:nvSpPr>
          <p:spPr>
            <a:xfrm>
              <a:off x="6063750" y="2058375"/>
              <a:ext cx="500" cy="6550"/>
            </a:xfrm>
            <a:custGeom>
              <a:avLst/>
              <a:gdLst/>
              <a:ahLst/>
              <a:cxnLst/>
              <a:rect l="l" t="t" r="r" b="b"/>
              <a:pathLst>
                <a:path w="20" h="262" extrusionOk="0">
                  <a:moveTo>
                    <a:pt x="19" y="1"/>
                  </a:moveTo>
                  <a:lnTo>
                    <a:pt x="1" y="19"/>
                  </a:lnTo>
                  <a:lnTo>
                    <a:pt x="1" y="242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46"/>
            <p:cNvSpPr/>
            <p:nvPr/>
          </p:nvSpPr>
          <p:spPr>
            <a:xfrm>
              <a:off x="6064225" y="2057900"/>
              <a:ext cx="475" cy="7475"/>
            </a:xfrm>
            <a:custGeom>
              <a:avLst/>
              <a:gdLst/>
              <a:ahLst/>
              <a:cxnLst/>
              <a:rect l="l" t="t" r="r" b="b"/>
              <a:pathLst>
                <a:path w="19" h="299" extrusionOk="0">
                  <a:moveTo>
                    <a:pt x="19" y="1"/>
                  </a:moveTo>
                  <a:lnTo>
                    <a:pt x="0" y="20"/>
                  </a:lnTo>
                  <a:lnTo>
                    <a:pt x="0" y="280"/>
                  </a:lnTo>
                  <a:lnTo>
                    <a:pt x="19" y="29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46"/>
            <p:cNvSpPr/>
            <p:nvPr/>
          </p:nvSpPr>
          <p:spPr>
            <a:xfrm>
              <a:off x="606467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0"/>
                  </a:moveTo>
                  <a:lnTo>
                    <a:pt x="1" y="19"/>
                  </a:lnTo>
                  <a:lnTo>
                    <a:pt x="1" y="317"/>
                  </a:lnTo>
                  <a:lnTo>
                    <a:pt x="19" y="3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46"/>
            <p:cNvSpPr/>
            <p:nvPr/>
          </p:nvSpPr>
          <p:spPr>
            <a:xfrm>
              <a:off x="606515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38" y="1"/>
                  </a:moveTo>
                  <a:lnTo>
                    <a:pt x="0" y="19"/>
                  </a:lnTo>
                  <a:lnTo>
                    <a:pt x="0" y="373"/>
                  </a:lnTo>
                  <a:lnTo>
                    <a:pt x="38" y="392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6"/>
            <p:cNvSpPr/>
            <p:nvPr/>
          </p:nvSpPr>
          <p:spPr>
            <a:xfrm>
              <a:off x="6066075" y="2056525"/>
              <a:ext cx="500" cy="10725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1" y="19"/>
                  </a:lnTo>
                  <a:lnTo>
                    <a:pt x="1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46"/>
            <p:cNvSpPr/>
            <p:nvPr/>
          </p:nvSpPr>
          <p:spPr>
            <a:xfrm>
              <a:off x="6066550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19" y="1"/>
                  </a:moveTo>
                  <a:lnTo>
                    <a:pt x="0" y="38"/>
                  </a:lnTo>
                  <a:lnTo>
                    <a:pt x="0" y="466"/>
                  </a:lnTo>
                  <a:lnTo>
                    <a:pt x="19" y="4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46"/>
            <p:cNvSpPr/>
            <p:nvPr/>
          </p:nvSpPr>
          <p:spPr>
            <a:xfrm>
              <a:off x="60670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20" y="0"/>
                  </a:moveTo>
                  <a:lnTo>
                    <a:pt x="1" y="19"/>
                  </a:lnTo>
                  <a:lnTo>
                    <a:pt x="1" y="503"/>
                  </a:lnTo>
                  <a:lnTo>
                    <a:pt x="20" y="52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46"/>
            <p:cNvSpPr/>
            <p:nvPr/>
          </p:nvSpPr>
          <p:spPr>
            <a:xfrm>
              <a:off x="6067475" y="2054650"/>
              <a:ext cx="500" cy="13975"/>
            </a:xfrm>
            <a:custGeom>
              <a:avLst/>
              <a:gdLst/>
              <a:ahLst/>
              <a:cxnLst/>
              <a:rect l="l" t="t" r="r" b="b"/>
              <a:pathLst>
                <a:path w="20" h="559" extrusionOk="0">
                  <a:moveTo>
                    <a:pt x="19" y="1"/>
                  </a:moveTo>
                  <a:lnTo>
                    <a:pt x="1" y="19"/>
                  </a:lnTo>
                  <a:lnTo>
                    <a:pt x="1" y="540"/>
                  </a:lnTo>
                  <a:lnTo>
                    <a:pt x="19" y="55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46"/>
            <p:cNvSpPr/>
            <p:nvPr/>
          </p:nvSpPr>
          <p:spPr>
            <a:xfrm>
              <a:off x="6067950" y="2054200"/>
              <a:ext cx="475" cy="15375"/>
            </a:xfrm>
            <a:custGeom>
              <a:avLst/>
              <a:gdLst/>
              <a:ahLst/>
              <a:cxnLst/>
              <a:rect l="l" t="t" r="r" b="b"/>
              <a:pathLst>
                <a:path w="19" h="615" extrusionOk="0">
                  <a:moveTo>
                    <a:pt x="19" y="0"/>
                  </a:moveTo>
                  <a:lnTo>
                    <a:pt x="0" y="19"/>
                  </a:lnTo>
                  <a:lnTo>
                    <a:pt x="0" y="577"/>
                  </a:lnTo>
                  <a:lnTo>
                    <a:pt x="19" y="61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46"/>
            <p:cNvSpPr/>
            <p:nvPr/>
          </p:nvSpPr>
          <p:spPr>
            <a:xfrm>
              <a:off x="606840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38" y="0"/>
                  </a:moveTo>
                  <a:lnTo>
                    <a:pt x="1" y="19"/>
                  </a:lnTo>
                  <a:lnTo>
                    <a:pt x="1" y="633"/>
                  </a:lnTo>
                  <a:lnTo>
                    <a:pt x="38" y="652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46"/>
            <p:cNvSpPr/>
            <p:nvPr/>
          </p:nvSpPr>
          <p:spPr>
            <a:xfrm>
              <a:off x="606932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20" y="1"/>
                  </a:moveTo>
                  <a:lnTo>
                    <a:pt x="1" y="19"/>
                  </a:lnTo>
                  <a:lnTo>
                    <a:pt x="1" y="671"/>
                  </a:lnTo>
                  <a:lnTo>
                    <a:pt x="20" y="689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46"/>
            <p:cNvSpPr/>
            <p:nvPr/>
          </p:nvSpPr>
          <p:spPr>
            <a:xfrm>
              <a:off x="6069800" y="2052325"/>
              <a:ext cx="500" cy="18650"/>
            </a:xfrm>
            <a:custGeom>
              <a:avLst/>
              <a:gdLst/>
              <a:ahLst/>
              <a:cxnLst/>
              <a:rect l="l" t="t" r="r" b="b"/>
              <a:pathLst>
                <a:path w="20" h="746" extrusionOk="0">
                  <a:moveTo>
                    <a:pt x="19" y="1"/>
                  </a:moveTo>
                  <a:lnTo>
                    <a:pt x="1" y="38"/>
                  </a:lnTo>
                  <a:lnTo>
                    <a:pt x="1" y="726"/>
                  </a:lnTo>
                  <a:lnTo>
                    <a:pt x="19" y="74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46"/>
            <p:cNvSpPr/>
            <p:nvPr/>
          </p:nvSpPr>
          <p:spPr>
            <a:xfrm>
              <a:off x="6070275" y="2051875"/>
              <a:ext cx="475" cy="19550"/>
            </a:xfrm>
            <a:custGeom>
              <a:avLst/>
              <a:gdLst/>
              <a:ahLst/>
              <a:cxnLst/>
              <a:rect l="l" t="t" r="r" b="b"/>
              <a:pathLst>
                <a:path w="19" h="782" extrusionOk="0">
                  <a:moveTo>
                    <a:pt x="19" y="0"/>
                  </a:moveTo>
                  <a:lnTo>
                    <a:pt x="0" y="19"/>
                  </a:lnTo>
                  <a:lnTo>
                    <a:pt x="0" y="763"/>
                  </a:lnTo>
                  <a:lnTo>
                    <a:pt x="19" y="78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46"/>
            <p:cNvSpPr/>
            <p:nvPr/>
          </p:nvSpPr>
          <p:spPr>
            <a:xfrm>
              <a:off x="607072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9" y="0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46"/>
            <p:cNvSpPr/>
            <p:nvPr/>
          </p:nvSpPr>
          <p:spPr>
            <a:xfrm>
              <a:off x="6071200" y="2050925"/>
              <a:ext cx="500" cy="21900"/>
            </a:xfrm>
            <a:custGeom>
              <a:avLst/>
              <a:gdLst/>
              <a:ahLst/>
              <a:cxnLst/>
              <a:rect l="l" t="t" r="r" b="b"/>
              <a:pathLst>
                <a:path w="20" h="876" extrusionOk="0">
                  <a:moveTo>
                    <a:pt x="19" y="1"/>
                  </a:moveTo>
                  <a:lnTo>
                    <a:pt x="0" y="19"/>
                  </a:lnTo>
                  <a:lnTo>
                    <a:pt x="0" y="838"/>
                  </a:lnTo>
                  <a:lnTo>
                    <a:pt x="19" y="87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46"/>
            <p:cNvSpPr/>
            <p:nvPr/>
          </p:nvSpPr>
          <p:spPr>
            <a:xfrm>
              <a:off x="6071675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37" y="0"/>
                  </a:moveTo>
                  <a:lnTo>
                    <a:pt x="0" y="19"/>
                  </a:lnTo>
                  <a:lnTo>
                    <a:pt x="0" y="893"/>
                  </a:lnTo>
                  <a:lnTo>
                    <a:pt x="37" y="912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46"/>
            <p:cNvSpPr/>
            <p:nvPr/>
          </p:nvSpPr>
          <p:spPr>
            <a:xfrm>
              <a:off x="6072600" y="2050000"/>
              <a:ext cx="475" cy="23750"/>
            </a:xfrm>
            <a:custGeom>
              <a:avLst/>
              <a:gdLst/>
              <a:ahLst/>
              <a:cxnLst/>
              <a:rect l="l" t="t" r="r" b="b"/>
              <a:pathLst>
                <a:path w="19" h="950" extrusionOk="0">
                  <a:moveTo>
                    <a:pt x="19" y="1"/>
                  </a:moveTo>
                  <a:lnTo>
                    <a:pt x="0" y="19"/>
                  </a:lnTo>
                  <a:lnTo>
                    <a:pt x="0" y="931"/>
                  </a:lnTo>
                  <a:lnTo>
                    <a:pt x="19" y="95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46"/>
            <p:cNvSpPr/>
            <p:nvPr/>
          </p:nvSpPr>
          <p:spPr>
            <a:xfrm>
              <a:off x="60730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9" y="0"/>
                  </a:moveTo>
                  <a:lnTo>
                    <a:pt x="1" y="38"/>
                  </a:lnTo>
                  <a:lnTo>
                    <a:pt x="1" y="987"/>
                  </a:lnTo>
                  <a:lnTo>
                    <a:pt x="19" y="1005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46"/>
            <p:cNvSpPr/>
            <p:nvPr/>
          </p:nvSpPr>
          <p:spPr>
            <a:xfrm>
              <a:off x="6073525" y="2048600"/>
              <a:ext cx="500" cy="26075"/>
            </a:xfrm>
            <a:custGeom>
              <a:avLst/>
              <a:gdLst/>
              <a:ahLst/>
              <a:cxnLst/>
              <a:rect l="l" t="t" r="r" b="b"/>
              <a:pathLst>
                <a:path w="20" h="1043" extrusionOk="0">
                  <a:moveTo>
                    <a:pt x="19" y="1"/>
                  </a:moveTo>
                  <a:lnTo>
                    <a:pt x="0" y="19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46"/>
            <p:cNvSpPr/>
            <p:nvPr/>
          </p:nvSpPr>
          <p:spPr>
            <a:xfrm>
              <a:off x="6074000" y="2048150"/>
              <a:ext cx="475" cy="27000"/>
            </a:xfrm>
            <a:custGeom>
              <a:avLst/>
              <a:gdLst/>
              <a:ahLst/>
              <a:cxnLst/>
              <a:rect l="l" t="t" r="r" b="b"/>
              <a:pathLst>
                <a:path w="19" h="1080" extrusionOk="0">
                  <a:moveTo>
                    <a:pt x="19" y="0"/>
                  </a:moveTo>
                  <a:lnTo>
                    <a:pt x="0" y="19"/>
                  </a:lnTo>
                  <a:lnTo>
                    <a:pt x="0" y="1061"/>
                  </a:lnTo>
                  <a:lnTo>
                    <a:pt x="19" y="10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46"/>
            <p:cNvSpPr/>
            <p:nvPr/>
          </p:nvSpPr>
          <p:spPr>
            <a:xfrm>
              <a:off x="6074450" y="2047675"/>
              <a:ext cx="500" cy="28400"/>
            </a:xfrm>
            <a:custGeom>
              <a:avLst/>
              <a:gdLst/>
              <a:ahLst/>
              <a:cxnLst/>
              <a:rect l="l" t="t" r="r" b="b"/>
              <a:pathLst>
                <a:path w="20" h="1136" extrusionOk="0">
                  <a:moveTo>
                    <a:pt x="19" y="1"/>
                  </a:moveTo>
                  <a:lnTo>
                    <a:pt x="1" y="19"/>
                  </a:lnTo>
                  <a:lnTo>
                    <a:pt x="1" y="1099"/>
                  </a:lnTo>
                  <a:lnTo>
                    <a:pt x="19" y="113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46"/>
            <p:cNvSpPr/>
            <p:nvPr/>
          </p:nvSpPr>
          <p:spPr>
            <a:xfrm>
              <a:off x="60749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38" y="1"/>
                  </a:moveTo>
                  <a:lnTo>
                    <a:pt x="0" y="20"/>
                  </a:lnTo>
                  <a:lnTo>
                    <a:pt x="0" y="1155"/>
                  </a:lnTo>
                  <a:lnTo>
                    <a:pt x="38" y="1173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46"/>
            <p:cNvSpPr/>
            <p:nvPr/>
          </p:nvSpPr>
          <p:spPr>
            <a:xfrm>
              <a:off x="6075850" y="2046750"/>
              <a:ext cx="500" cy="30250"/>
            </a:xfrm>
            <a:custGeom>
              <a:avLst/>
              <a:gdLst/>
              <a:ahLst/>
              <a:cxnLst/>
              <a:rect l="l" t="t" r="r" b="b"/>
              <a:pathLst>
                <a:path w="20" h="1210" extrusionOk="0">
                  <a:moveTo>
                    <a:pt x="19" y="0"/>
                  </a:moveTo>
                  <a:lnTo>
                    <a:pt x="1" y="19"/>
                  </a:lnTo>
                  <a:lnTo>
                    <a:pt x="1" y="1191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46"/>
            <p:cNvSpPr/>
            <p:nvPr/>
          </p:nvSpPr>
          <p:spPr>
            <a:xfrm>
              <a:off x="6076325" y="2045825"/>
              <a:ext cx="475" cy="31650"/>
            </a:xfrm>
            <a:custGeom>
              <a:avLst/>
              <a:gdLst/>
              <a:ahLst/>
              <a:cxnLst/>
              <a:rect l="l" t="t" r="r" b="b"/>
              <a:pathLst>
                <a:path w="19" h="1266" extrusionOk="0">
                  <a:moveTo>
                    <a:pt x="19" y="0"/>
                  </a:moveTo>
                  <a:lnTo>
                    <a:pt x="0" y="37"/>
                  </a:lnTo>
                  <a:lnTo>
                    <a:pt x="0" y="1247"/>
                  </a:lnTo>
                  <a:lnTo>
                    <a:pt x="19" y="126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46"/>
            <p:cNvSpPr/>
            <p:nvPr/>
          </p:nvSpPr>
          <p:spPr>
            <a:xfrm>
              <a:off x="607677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9" y="0"/>
                  </a:moveTo>
                  <a:lnTo>
                    <a:pt x="1" y="19"/>
                  </a:lnTo>
                  <a:lnTo>
                    <a:pt x="1" y="1285"/>
                  </a:lnTo>
                  <a:lnTo>
                    <a:pt x="19" y="130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46"/>
            <p:cNvSpPr/>
            <p:nvPr/>
          </p:nvSpPr>
          <p:spPr>
            <a:xfrm>
              <a:off x="6077250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19" y="1"/>
                  </a:moveTo>
                  <a:lnTo>
                    <a:pt x="0" y="19"/>
                  </a:lnTo>
                  <a:lnTo>
                    <a:pt x="0" y="1322"/>
                  </a:lnTo>
                  <a:lnTo>
                    <a:pt x="19" y="134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46"/>
            <p:cNvSpPr/>
            <p:nvPr/>
          </p:nvSpPr>
          <p:spPr>
            <a:xfrm>
              <a:off x="60777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20" y="0"/>
                  </a:moveTo>
                  <a:lnTo>
                    <a:pt x="1" y="19"/>
                  </a:lnTo>
                  <a:lnTo>
                    <a:pt x="1" y="1359"/>
                  </a:lnTo>
                  <a:lnTo>
                    <a:pt x="20" y="139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46"/>
            <p:cNvSpPr/>
            <p:nvPr/>
          </p:nvSpPr>
          <p:spPr>
            <a:xfrm>
              <a:off x="60781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38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38" y="143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46"/>
            <p:cNvSpPr/>
            <p:nvPr/>
          </p:nvSpPr>
          <p:spPr>
            <a:xfrm>
              <a:off x="60791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46"/>
            <p:cNvSpPr/>
            <p:nvPr/>
          </p:nvSpPr>
          <p:spPr>
            <a:xfrm>
              <a:off x="6079575" y="2042550"/>
              <a:ext cx="500" cy="38175"/>
            </a:xfrm>
            <a:custGeom>
              <a:avLst/>
              <a:gdLst/>
              <a:ahLst/>
              <a:cxnLst/>
              <a:rect l="l" t="t" r="r" b="b"/>
              <a:pathLst>
                <a:path w="20" h="1527" extrusionOk="0">
                  <a:moveTo>
                    <a:pt x="19" y="1"/>
                  </a:moveTo>
                  <a:lnTo>
                    <a:pt x="0" y="38"/>
                  </a:lnTo>
                  <a:lnTo>
                    <a:pt x="0" y="1508"/>
                  </a:lnTo>
                  <a:lnTo>
                    <a:pt x="19" y="152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46"/>
            <p:cNvSpPr/>
            <p:nvPr/>
          </p:nvSpPr>
          <p:spPr>
            <a:xfrm>
              <a:off x="6080050" y="2042100"/>
              <a:ext cx="475" cy="39100"/>
            </a:xfrm>
            <a:custGeom>
              <a:avLst/>
              <a:gdLst/>
              <a:ahLst/>
              <a:cxnLst/>
              <a:rect l="l" t="t" r="r" b="b"/>
              <a:pathLst>
                <a:path w="19" h="1564" extrusionOk="0">
                  <a:moveTo>
                    <a:pt x="19" y="0"/>
                  </a:moveTo>
                  <a:lnTo>
                    <a:pt x="0" y="19"/>
                  </a:lnTo>
                  <a:lnTo>
                    <a:pt x="0" y="1545"/>
                  </a:lnTo>
                  <a:lnTo>
                    <a:pt x="19" y="156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46"/>
            <p:cNvSpPr/>
            <p:nvPr/>
          </p:nvSpPr>
          <p:spPr>
            <a:xfrm>
              <a:off x="6080500" y="2041625"/>
              <a:ext cx="500" cy="40050"/>
            </a:xfrm>
            <a:custGeom>
              <a:avLst/>
              <a:gdLst/>
              <a:ahLst/>
              <a:cxnLst/>
              <a:rect l="l" t="t" r="r" b="b"/>
              <a:pathLst>
                <a:path w="20" h="1602" extrusionOk="0">
                  <a:moveTo>
                    <a:pt x="19" y="1"/>
                  </a:moveTo>
                  <a:lnTo>
                    <a:pt x="1" y="19"/>
                  </a:lnTo>
                  <a:lnTo>
                    <a:pt x="1" y="1582"/>
                  </a:lnTo>
                  <a:lnTo>
                    <a:pt x="19" y="160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46"/>
            <p:cNvSpPr/>
            <p:nvPr/>
          </p:nvSpPr>
          <p:spPr>
            <a:xfrm>
              <a:off x="6080975" y="2041150"/>
              <a:ext cx="475" cy="41450"/>
            </a:xfrm>
            <a:custGeom>
              <a:avLst/>
              <a:gdLst/>
              <a:ahLst/>
              <a:cxnLst/>
              <a:rect l="l" t="t" r="r" b="b"/>
              <a:pathLst>
                <a:path w="19" h="1658" extrusionOk="0">
                  <a:moveTo>
                    <a:pt x="19" y="1"/>
                  </a:moveTo>
                  <a:lnTo>
                    <a:pt x="0" y="20"/>
                  </a:lnTo>
                  <a:lnTo>
                    <a:pt x="0" y="1620"/>
                  </a:lnTo>
                  <a:lnTo>
                    <a:pt x="19" y="165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46"/>
            <p:cNvSpPr/>
            <p:nvPr/>
          </p:nvSpPr>
          <p:spPr>
            <a:xfrm>
              <a:off x="6081425" y="2040700"/>
              <a:ext cx="975" cy="42350"/>
            </a:xfrm>
            <a:custGeom>
              <a:avLst/>
              <a:gdLst/>
              <a:ahLst/>
              <a:cxnLst/>
              <a:rect l="l" t="t" r="r" b="b"/>
              <a:pathLst>
                <a:path w="39" h="1694" extrusionOk="0">
                  <a:moveTo>
                    <a:pt x="38" y="0"/>
                  </a:moveTo>
                  <a:lnTo>
                    <a:pt x="1" y="19"/>
                  </a:lnTo>
                  <a:lnTo>
                    <a:pt x="1" y="1675"/>
                  </a:lnTo>
                  <a:lnTo>
                    <a:pt x="38" y="169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46"/>
            <p:cNvSpPr/>
            <p:nvPr/>
          </p:nvSpPr>
          <p:spPr>
            <a:xfrm>
              <a:off x="6082375" y="2040225"/>
              <a:ext cx="475" cy="43300"/>
            </a:xfrm>
            <a:custGeom>
              <a:avLst/>
              <a:gdLst/>
              <a:ahLst/>
              <a:cxnLst/>
              <a:rect l="l" t="t" r="r" b="b"/>
              <a:pathLst>
                <a:path w="19" h="1732" extrusionOk="0">
                  <a:moveTo>
                    <a:pt x="19" y="1"/>
                  </a:moveTo>
                  <a:lnTo>
                    <a:pt x="0" y="19"/>
                  </a:lnTo>
                  <a:lnTo>
                    <a:pt x="0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46"/>
            <p:cNvSpPr/>
            <p:nvPr/>
          </p:nvSpPr>
          <p:spPr>
            <a:xfrm>
              <a:off x="6082825" y="2039300"/>
              <a:ext cx="500" cy="44700"/>
            </a:xfrm>
            <a:custGeom>
              <a:avLst/>
              <a:gdLst/>
              <a:ahLst/>
              <a:cxnLst/>
              <a:rect l="l" t="t" r="r" b="b"/>
              <a:pathLst>
                <a:path w="20" h="1788" extrusionOk="0">
                  <a:moveTo>
                    <a:pt x="19" y="1"/>
                  </a:moveTo>
                  <a:lnTo>
                    <a:pt x="1" y="38"/>
                  </a:lnTo>
                  <a:lnTo>
                    <a:pt x="1" y="1769"/>
                  </a:lnTo>
                  <a:lnTo>
                    <a:pt x="19" y="178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46"/>
            <p:cNvSpPr/>
            <p:nvPr/>
          </p:nvSpPr>
          <p:spPr>
            <a:xfrm>
              <a:off x="6083300" y="2038825"/>
              <a:ext cx="475" cy="45625"/>
            </a:xfrm>
            <a:custGeom>
              <a:avLst/>
              <a:gdLst/>
              <a:ahLst/>
              <a:cxnLst/>
              <a:rect l="l" t="t" r="r" b="b"/>
              <a:pathLst>
                <a:path w="19" h="1825" extrusionOk="0">
                  <a:moveTo>
                    <a:pt x="19" y="1"/>
                  </a:moveTo>
                  <a:lnTo>
                    <a:pt x="0" y="20"/>
                  </a:lnTo>
                  <a:lnTo>
                    <a:pt x="0" y="1806"/>
                  </a:lnTo>
                  <a:lnTo>
                    <a:pt x="19" y="182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46"/>
            <p:cNvSpPr/>
            <p:nvPr/>
          </p:nvSpPr>
          <p:spPr>
            <a:xfrm>
              <a:off x="60837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20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20" y="186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46"/>
            <p:cNvSpPr/>
            <p:nvPr/>
          </p:nvSpPr>
          <p:spPr>
            <a:xfrm>
              <a:off x="6084225" y="2037900"/>
              <a:ext cx="500" cy="47950"/>
            </a:xfrm>
            <a:custGeom>
              <a:avLst/>
              <a:gdLst/>
              <a:ahLst/>
              <a:cxnLst/>
              <a:rect l="l" t="t" r="r" b="b"/>
              <a:pathLst>
                <a:path w="20" h="1918" extrusionOk="0">
                  <a:moveTo>
                    <a:pt x="19" y="1"/>
                  </a:moveTo>
                  <a:lnTo>
                    <a:pt x="1" y="19"/>
                  </a:lnTo>
                  <a:lnTo>
                    <a:pt x="1" y="1880"/>
                  </a:lnTo>
                  <a:lnTo>
                    <a:pt x="19" y="191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46"/>
            <p:cNvSpPr/>
            <p:nvPr/>
          </p:nvSpPr>
          <p:spPr>
            <a:xfrm>
              <a:off x="6084700" y="2037450"/>
              <a:ext cx="950" cy="48875"/>
            </a:xfrm>
            <a:custGeom>
              <a:avLst/>
              <a:gdLst/>
              <a:ahLst/>
              <a:cxnLst/>
              <a:rect l="l" t="t" r="r" b="b"/>
              <a:pathLst>
                <a:path w="38" h="1955" extrusionOk="0">
                  <a:moveTo>
                    <a:pt x="37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37" y="1954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46"/>
            <p:cNvSpPr/>
            <p:nvPr/>
          </p:nvSpPr>
          <p:spPr>
            <a:xfrm>
              <a:off x="6085625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19" y="0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46"/>
            <p:cNvSpPr/>
            <p:nvPr/>
          </p:nvSpPr>
          <p:spPr>
            <a:xfrm>
              <a:off x="608607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20" y="0"/>
                  </a:moveTo>
                  <a:lnTo>
                    <a:pt x="1" y="37"/>
                  </a:lnTo>
                  <a:lnTo>
                    <a:pt x="1" y="2029"/>
                  </a:lnTo>
                  <a:lnTo>
                    <a:pt x="20" y="204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46"/>
            <p:cNvSpPr/>
            <p:nvPr/>
          </p:nvSpPr>
          <p:spPr>
            <a:xfrm>
              <a:off x="6086550" y="2035575"/>
              <a:ext cx="500" cy="52150"/>
            </a:xfrm>
            <a:custGeom>
              <a:avLst/>
              <a:gdLst/>
              <a:ahLst/>
              <a:cxnLst/>
              <a:rect l="l" t="t" r="r" b="b"/>
              <a:pathLst>
                <a:path w="20" h="2086" extrusionOk="0">
                  <a:moveTo>
                    <a:pt x="19" y="1"/>
                  </a:moveTo>
                  <a:lnTo>
                    <a:pt x="1" y="19"/>
                  </a:lnTo>
                  <a:lnTo>
                    <a:pt x="1" y="2066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46"/>
            <p:cNvSpPr/>
            <p:nvPr/>
          </p:nvSpPr>
          <p:spPr>
            <a:xfrm>
              <a:off x="6087025" y="2035125"/>
              <a:ext cx="475" cy="53050"/>
            </a:xfrm>
            <a:custGeom>
              <a:avLst/>
              <a:gdLst/>
              <a:ahLst/>
              <a:cxnLst/>
              <a:rect l="l" t="t" r="r" b="b"/>
              <a:pathLst>
                <a:path w="19" h="2122" extrusionOk="0">
                  <a:moveTo>
                    <a:pt x="19" y="0"/>
                  </a:moveTo>
                  <a:lnTo>
                    <a:pt x="0" y="19"/>
                  </a:lnTo>
                  <a:lnTo>
                    <a:pt x="0" y="2103"/>
                  </a:lnTo>
                  <a:lnTo>
                    <a:pt x="19" y="21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46"/>
            <p:cNvSpPr/>
            <p:nvPr/>
          </p:nvSpPr>
          <p:spPr>
            <a:xfrm>
              <a:off x="608747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9" y="0"/>
                  </a:moveTo>
                  <a:lnTo>
                    <a:pt x="1" y="19"/>
                  </a:lnTo>
                  <a:lnTo>
                    <a:pt x="1" y="2141"/>
                  </a:lnTo>
                  <a:lnTo>
                    <a:pt x="19" y="217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46"/>
            <p:cNvSpPr/>
            <p:nvPr/>
          </p:nvSpPr>
          <p:spPr>
            <a:xfrm>
              <a:off x="608795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38" y="1"/>
                  </a:moveTo>
                  <a:lnTo>
                    <a:pt x="0" y="19"/>
                  </a:lnTo>
                  <a:lnTo>
                    <a:pt x="0" y="2197"/>
                  </a:lnTo>
                  <a:lnTo>
                    <a:pt x="38" y="2215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46"/>
            <p:cNvSpPr/>
            <p:nvPr/>
          </p:nvSpPr>
          <p:spPr>
            <a:xfrm>
              <a:off x="6088875" y="2033725"/>
              <a:ext cx="500" cy="56325"/>
            </a:xfrm>
            <a:custGeom>
              <a:avLst/>
              <a:gdLst/>
              <a:ahLst/>
              <a:cxnLst/>
              <a:rect l="l" t="t" r="r" b="b"/>
              <a:pathLst>
                <a:path w="20" h="2253" extrusionOk="0">
                  <a:moveTo>
                    <a:pt x="19" y="0"/>
                  </a:moveTo>
                  <a:lnTo>
                    <a:pt x="1" y="19"/>
                  </a:lnTo>
                  <a:lnTo>
                    <a:pt x="1" y="2233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46"/>
            <p:cNvSpPr/>
            <p:nvPr/>
          </p:nvSpPr>
          <p:spPr>
            <a:xfrm>
              <a:off x="6089350" y="2032775"/>
              <a:ext cx="475" cy="57725"/>
            </a:xfrm>
            <a:custGeom>
              <a:avLst/>
              <a:gdLst/>
              <a:ahLst/>
              <a:cxnLst/>
              <a:rect l="l" t="t" r="r" b="b"/>
              <a:pathLst>
                <a:path w="19" h="2309" extrusionOk="0">
                  <a:moveTo>
                    <a:pt x="19" y="1"/>
                  </a:moveTo>
                  <a:lnTo>
                    <a:pt x="0" y="38"/>
                  </a:lnTo>
                  <a:lnTo>
                    <a:pt x="0" y="2290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46"/>
            <p:cNvSpPr/>
            <p:nvPr/>
          </p:nvSpPr>
          <p:spPr>
            <a:xfrm>
              <a:off x="6089800" y="2032775"/>
              <a:ext cx="500" cy="58200"/>
            </a:xfrm>
            <a:custGeom>
              <a:avLst/>
              <a:gdLst/>
              <a:ahLst/>
              <a:cxnLst/>
              <a:rect l="l" t="t" r="r" b="b"/>
              <a:pathLst>
                <a:path w="20" h="2328" extrusionOk="0">
                  <a:moveTo>
                    <a:pt x="1" y="1"/>
                  </a:moveTo>
                  <a:lnTo>
                    <a:pt x="1" y="2309"/>
                  </a:lnTo>
                  <a:lnTo>
                    <a:pt x="19" y="2327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46"/>
            <p:cNvSpPr/>
            <p:nvPr/>
          </p:nvSpPr>
          <p:spPr>
            <a:xfrm>
              <a:off x="6090275" y="2032775"/>
              <a:ext cx="500" cy="57725"/>
            </a:xfrm>
            <a:custGeom>
              <a:avLst/>
              <a:gdLst/>
              <a:ahLst/>
              <a:cxnLst/>
              <a:rect l="l" t="t" r="r" b="b"/>
              <a:pathLst>
                <a:path w="20" h="2309" extrusionOk="0">
                  <a:moveTo>
                    <a:pt x="0" y="1"/>
                  </a:moveTo>
                  <a:lnTo>
                    <a:pt x="0" y="2309"/>
                  </a:lnTo>
                  <a:lnTo>
                    <a:pt x="19" y="229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46"/>
            <p:cNvSpPr/>
            <p:nvPr/>
          </p:nvSpPr>
          <p:spPr>
            <a:xfrm>
              <a:off x="6090750" y="2033250"/>
              <a:ext cx="475" cy="56800"/>
            </a:xfrm>
            <a:custGeom>
              <a:avLst/>
              <a:gdLst/>
              <a:ahLst/>
              <a:cxnLst/>
              <a:rect l="l" t="t" r="r" b="b"/>
              <a:pathLst>
                <a:path w="19" h="2272" extrusionOk="0">
                  <a:moveTo>
                    <a:pt x="0" y="1"/>
                  </a:moveTo>
                  <a:lnTo>
                    <a:pt x="0" y="2271"/>
                  </a:lnTo>
                  <a:lnTo>
                    <a:pt x="19" y="2252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46"/>
            <p:cNvSpPr/>
            <p:nvPr/>
          </p:nvSpPr>
          <p:spPr>
            <a:xfrm>
              <a:off x="609120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1" y="1"/>
                  </a:moveTo>
                  <a:lnTo>
                    <a:pt x="1" y="2215"/>
                  </a:lnTo>
                  <a:lnTo>
                    <a:pt x="38" y="2197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46"/>
            <p:cNvSpPr/>
            <p:nvPr/>
          </p:nvSpPr>
          <p:spPr>
            <a:xfrm>
              <a:off x="609212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" y="0"/>
                  </a:moveTo>
                  <a:lnTo>
                    <a:pt x="1" y="2178"/>
                  </a:lnTo>
                  <a:lnTo>
                    <a:pt x="20" y="214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46"/>
            <p:cNvSpPr/>
            <p:nvPr/>
          </p:nvSpPr>
          <p:spPr>
            <a:xfrm>
              <a:off x="6092600" y="2035125"/>
              <a:ext cx="500" cy="53050"/>
            </a:xfrm>
            <a:custGeom>
              <a:avLst/>
              <a:gdLst/>
              <a:ahLst/>
              <a:cxnLst/>
              <a:rect l="l" t="t" r="r" b="b"/>
              <a:pathLst>
                <a:path w="20" h="2122" extrusionOk="0">
                  <a:moveTo>
                    <a:pt x="1" y="0"/>
                  </a:moveTo>
                  <a:lnTo>
                    <a:pt x="1" y="2122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46"/>
            <p:cNvSpPr/>
            <p:nvPr/>
          </p:nvSpPr>
          <p:spPr>
            <a:xfrm>
              <a:off x="6093075" y="2035575"/>
              <a:ext cx="475" cy="52150"/>
            </a:xfrm>
            <a:custGeom>
              <a:avLst/>
              <a:gdLst/>
              <a:ahLst/>
              <a:cxnLst/>
              <a:rect l="l" t="t" r="r" b="b"/>
              <a:pathLst>
                <a:path w="19" h="2086" extrusionOk="0">
                  <a:moveTo>
                    <a:pt x="0" y="1"/>
                  </a:moveTo>
                  <a:lnTo>
                    <a:pt x="0" y="2085"/>
                  </a:lnTo>
                  <a:lnTo>
                    <a:pt x="19" y="206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46"/>
            <p:cNvSpPr/>
            <p:nvPr/>
          </p:nvSpPr>
          <p:spPr>
            <a:xfrm>
              <a:off x="609352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1" y="0"/>
                  </a:moveTo>
                  <a:lnTo>
                    <a:pt x="1" y="2047"/>
                  </a:lnTo>
                  <a:lnTo>
                    <a:pt x="19" y="2029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46"/>
            <p:cNvSpPr/>
            <p:nvPr/>
          </p:nvSpPr>
          <p:spPr>
            <a:xfrm>
              <a:off x="6094000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0" y="0"/>
                  </a:moveTo>
                  <a:lnTo>
                    <a:pt x="0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46"/>
            <p:cNvSpPr/>
            <p:nvPr/>
          </p:nvSpPr>
          <p:spPr>
            <a:xfrm>
              <a:off x="6094450" y="2037450"/>
              <a:ext cx="975" cy="48875"/>
            </a:xfrm>
            <a:custGeom>
              <a:avLst/>
              <a:gdLst/>
              <a:ahLst/>
              <a:cxnLst/>
              <a:rect l="l" t="t" r="r" b="b"/>
              <a:pathLst>
                <a:path w="39" h="1955" extrusionOk="0">
                  <a:moveTo>
                    <a:pt x="1" y="0"/>
                  </a:moveTo>
                  <a:lnTo>
                    <a:pt x="1" y="1954"/>
                  </a:lnTo>
                  <a:lnTo>
                    <a:pt x="38" y="1936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46"/>
            <p:cNvSpPr/>
            <p:nvPr/>
          </p:nvSpPr>
          <p:spPr>
            <a:xfrm>
              <a:off x="6095400" y="2037900"/>
              <a:ext cx="475" cy="47950"/>
            </a:xfrm>
            <a:custGeom>
              <a:avLst/>
              <a:gdLst/>
              <a:ahLst/>
              <a:cxnLst/>
              <a:rect l="l" t="t" r="r" b="b"/>
              <a:pathLst>
                <a:path w="19" h="1918" extrusionOk="0">
                  <a:moveTo>
                    <a:pt x="0" y="1"/>
                  </a:moveTo>
                  <a:lnTo>
                    <a:pt x="0" y="1918"/>
                  </a:lnTo>
                  <a:lnTo>
                    <a:pt x="19" y="188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46"/>
            <p:cNvSpPr/>
            <p:nvPr/>
          </p:nvSpPr>
          <p:spPr>
            <a:xfrm>
              <a:off x="60958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1" y="0"/>
                  </a:moveTo>
                  <a:lnTo>
                    <a:pt x="1" y="1861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46"/>
            <p:cNvSpPr/>
            <p:nvPr/>
          </p:nvSpPr>
          <p:spPr>
            <a:xfrm>
              <a:off x="6096325" y="2038825"/>
              <a:ext cx="500" cy="45625"/>
            </a:xfrm>
            <a:custGeom>
              <a:avLst/>
              <a:gdLst/>
              <a:ahLst/>
              <a:cxnLst/>
              <a:rect l="l" t="t" r="r" b="b"/>
              <a:pathLst>
                <a:path w="20" h="1825" extrusionOk="0">
                  <a:moveTo>
                    <a:pt x="0" y="1"/>
                  </a:moveTo>
                  <a:lnTo>
                    <a:pt x="0" y="1825"/>
                  </a:lnTo>
                  <a:lnTo>
                    <a:pt x="19" y="1806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46"/>
            <p:cNvSpPr/>
            <p:nvPr/>
          </p:nvSpPr>
          <p:spPr>
            <a:xfrm>
              <a:off x="6096800" y="2039300"/>
              <a:ext cx="475" cy="44700"/>
            </a:xfrm>
            <a:custGeom>
              <a:avLst/>
              <a:gdLst/>
              <a:ahLst/>
              <a:cxnLst/>
              <a:rect l="l" t="t" r="r" b="b"/>
              <a:pathLst>
                <a:path w="19" h="1788" extrusionOk="0">
                  <a:moveTo>
                    <a:pt x="0" y="1"/>
                  </a:moveTo>
                  <a:lnTo>
                    <a:pt x="0" y="1787"/>
                  </a:lnTo>
                  <a:lnTo>
                    <a:pt x="19" y="1769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46"/>
            <p:cNvSpPr/>
            <p:nvPr/>
          </p:nvSpPr>
          <p:spPr>
            <a:xfrm>
              <a:off x="6097250" y="2040225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" y="1"/>
                  </a:moveTo>
                  <a:lnTo>
                    <a:pt x="1" y="1732"/>
                  </a:lnTo>
                  <a:lnTo>
                    <a:pt x="19" y="171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46"/>
            <p:cNvSpPr/>
            <p:nvPr/>
          </p:nvSpPr>
          <p:spPr>
            <a:xfrm>
              <a:off x="6097725" y="2040700"/>
              <a:ext cx="950" cy="42350"/>
            </a:xfrm>
            <a:custGeom>
              <a:avLst/>
              <a:gdLst/>
              <a:ahLst/>
              <a:cxnLst/>
              <a:rect l="l" t="t" r="r" b="b"/>
              <a:pathLst>
                <a:path w="38" h="1694" extrusionOk="0">
                  <a:moveTo>
                    <a:pt x="0" y="0"/>
                  </a:moveTo>
                  <a:lnTo>
                    <a:pt x="0" y="1694"/>
                  </a:lnTo>
                  <a:lnTo>
                    <a:pt x="37" y="1675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46"/>
            <p:cNvSpPr/>
            <p:nvPr/>
          </p:nvSpPr>
          <p:spPr>
            <a:xfrm>
              <a:off x="6098650" y="2041150"/>
              <a:ext cx="500" cy="41450"/>
            </a:xfrm>
            <a:custGeom>
              <a:avLst/>
              <a:gdLst/>
              <a:ahLst/>
              <a:cxnLst/>
              <a:rect l="l" t="t" r="r" b="b"/>
              <a:pathLst>
                <a:path w="20" h="1658" extrusionOk="0">
                  <a:moveTo>
                    <a:pt x="0" y="1"/>
                  </a:moveTo>
                  <a:lnTo>
                    <a:pt x="0" y="1657"/>
                  </a:lnTo>
                  <a:lnTo>
                    <a:pt x="19" y="162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46"/>
            <p:cNvSpPr/>
            <p:nvPr/>
          </p:nvSpPr>
          <p:spPr>
            <a:xfrm>
              <a:off x="6099125" y="2041625"/>
              <a:ext cx="475" cy="40050"/>
            </a:xfrm>
            <a:custGeom>
              <a:avLst/>
              <a:gdLst/>
              <a:ahLst/>
              <a:cxnLst/>
              <a:rect l="l" t="t" r="r" b="b"/>
              <a:pathLst>
                <a:path w="19" h="1602" extrusionOk="0">
                  <a:moveTo>
                    <a:pt x="0" y="1"/>
                  </a:moveTo>
                  <a:lnTo>
                    <a:pt x="0" y="1601"/>
                  </a:lnTo>
                  <a:lnTo>
                    <a:pt x="19" y="158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46"/>
            <p:cNvSpPr/>
            <p:nvPr/>
          </p:nvSpPr>
          <p:spPr>
            <a:xfrm>
              <a:off x="6099575" y="2042100"/>
              <a:ext cx="500" cy="39100"/>
            </a:xfrm>
            <a:custGeom>
              <a:avLst/>
              <a:gdLst/>
              <a:ahLst/>
              <a:cxnLst/>
              <a:rect l="l" t="t" r="r" b="b"/>
              <a:pathLst>
                <a:path w="20" h="1564" extrusionOk="0">
                  <a:moveTo>
                    <a:pt x="1" y="0"/>
                  </a:moveTo>
                  <a:lnTo>
                    <a:pt x="1" y="1563"/>
                  </a:lnTo>
                  <a:lnTo>
                    <a:pt x="19" y="154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46"/>
            <p:cNvSpPr/>
            <p:nvPr/>
          </p:nvSpPr>
          <p:spPr>
            <a:xfrm>
              <a:off x="6100050" y="2042550"/>
              <a:ext cx="475" cy="38175"/>
            </a:xfrm>
            <a:custGeom>
              <a:avLst/>
              <a:gdLst/>
              <a:ahLst/>
              <a:cxnLst/>
              <a:rect l="l" t="t" r="r" b="b"/>
              <a:pathLst>
                <a:path w="19" h="1527" extrusionOk="0">
                  <a:moveTo>
                    <a:pt x="0" y="1"/>
                  </a:moveTo>
                  <a:lnTo>
                    <a:pt x="0" y="1527"/>
                  </a:lnTo>
                  <a:lnTo>
                    <a:pt x="19" y="1508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46"/>
            <p:cNvSpPr/>
            <p:nvPr/>
          </p:nvSpPr>
          <p:spPr>
            <a:xfrm>
              <a:off x="61005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" y="0"/>
                  </a:moveTo>
                  <a:lnTo>
                    <a:pt x="1" y="1470"/>
                  </a:lnTo>
                  <a:lnTo>
                    <a:pt x="20" y="1452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46"/>
            <p:cNvSpPr/>
            <p:nvPr/>
          </p:nvSpPr>
          <p:spPr>
            <a:xfrm>
              <a:off x="61009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1" y="1"/>
                  </a:moveTo>
                  <a:lnTo>
                    <a:pt x="1" y="1434"/>
                  </a:lnTo>
                  <a:lnTo>
                    <a:pt x="38" y="1415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46"/>
            <p:cNvSpPr/>
            <p:nvPr/>
          </p:nvSpPr>
          <p:spPr>
            <a:xfrm>
              <a:off x="61019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1" y="0"/>
                  </a:moveTo>
                  <a:lnTo>
                    <a:pt x="1" y="1396"/>
                  </a:lnTo>
                  <a:lnTo>
                    <a:pt x="19" y="1359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46"/>
            <p:cNvSpPr/>
            <p:nvPr/>
          </p:nvSpPr>
          <p:spPr>
            <a:xfrm>
              <a:off x="6102375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0" y="1"/>
                  </a:moveTo>
                  <a:lnTo>
                    <a:pt x="0" y="1341"/>
                  </a:lnTo>
                  <a:lnTo>
                    <a:pt x="19" y="132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46"/>
            <p:cNvSpPr/>
            <p:nvPr/>
          </p:nvSpPr>
          <p:spPr>
            <a:xfrm>
              <a:off x="610282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" y="0"/>
                  </a:moveTo>
                  <a:lnTo>
                    <a:pt x="1" y="1303"/>
                  </a:lnTo>
                  <a:lnTo>
                    <a:pt x="20" y="1285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46"/>
            <p:cNvSpPr/>
            <p:nvPr/>
          </p:nvSpPr>
          <p:spPr>
            <a:xfrm>
              <a:off x="6103300" y="2045825"/>
              <a:ext cx="500" cy="31650"/>
            </a:xfrm>
            <a:custGeom>
              <a:avLst/>
              <a:gdLst/>
              <a:ahLst/>
              <a:cxnLst/>
              <a:rect l="l" t="t" r="r" b="b"/>
              <a:pathLst>
                <a:path w="20" h="1266" extrusionOk="0">
                  <a:moveTo>
                    <a:pt x="1" y="0"/>
                  </a:moveTo>
                  <a:lnTo>
                    <a:pt x="1" y="1266"/>
                  </a:lnTo>
                  <a:lnTo>
                    <a:pt x="19" y="1247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46"/>
            <p:cNvSpPr/>
            <p:nvPr/>
          </p:nvSpPr>
          <p:spPr>
            <a:xfrm>
              <a:off x="6103775" y="2046750"/>
              <a:ext cx="475" cy="30250"/>
            </a:xfrm>
            <a:custGeom>
              <a:avLst/>
              <a:gdLst/>
              <a:ahLst/>
              <a:cxnLst/>
              <a:rect l="l" t="t" r="r" b="b"/>
              <a:pathLst>
                <a:path w="19" h="1210" extrusionOk="0">
                  <a:moveTo>
                    <a:pt x="0" y="0"/>
                  </a:moveTo>
                  <a:lnTo>
                    <a:pt x="0" y="1210"/>
                  </a:lnTo>
                  <a:lnTo>
                    <a:pt x="19" y="119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46"/>
            <p:cNvSpPr/>
            <p:nvPr/>
          </p:nvSpPr>
          <p:spPr>
            <a:xfrm>
              <a:off x="61042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1" y="1"/>
                  </a:moveTo>
                  <a:lnTo>
                    <a:pt x="1" y="1173"/>
                  </a:lnTo>
                  <a:lnTo>
                    <a:pt x="38" y="1155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46"/>
            <p:cNvSpPr/>
            <p:nvPr/>
          </p:nvSpPr>
          <p:spPr>
            <a:xfrm>
              <a:off x="6105175" y="2047675"/>
              <a:ext cx="475" cy="28400"/>
            </a:xfrm>
            <a:custGeom>
              <a:avLst/>
              <a:gdLst/>
              <a:ahLst/>
              <a:cxnLst/>
              <a:rect l="l" t="t" r="r" b="b"/>
              <a:pathLst>
                <a:path w="19" h="1136" extrusionOk="0">
                  <a:moveTo>
                    <a:pt x="0" y="1"/>
                  </a:moveTo>
                  <a:lnTo>
                    <a:pt x="0" y="1136"/>
                  </a:lnTo>
                  <a:lnTo>
                    <a:pt x="19" y="1099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46"/>
            <p:cNvSpPr/>
            <p:nvPr/>
          </p:nvSpPr>
          <p:spPr>
            <a:xfrm>
              <a:off x="6105625" y="2048150"/>
              <a:ext cx="500" cy="27000"/>
            </a:xfrm>
            <a:custGeom>
              <a:avLst/>
              <a:gdLst/>
              <a:ahLst/>
              <a:cxnLst/>
              <a:rect l="l" t="t" r="r" b="b"/>
              <a:pathLst>
                <a:path w="20" h="1080" extrusionOk="0">
                  <a:moveTo>
                    <a:pt x="1" y="0"/>
                  </a:moveTo>
                  <a:lnTo>
                    <a:pt x="1" y="1080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46"/>
            <p:cNvSpPr/>
            <p:nvPr/>
          </p:nvSpPr>
          <p:spPr>
            <a:xfrm>
              <a:off x="6106100" y="2048600"/>
              <a:ext cx="475" cy="26075"/>
            </a:xfrm>
            <a:custGeom>
              <a:avLst/>
              <a:gdLst/>
              <a:ahLst/>
              <a:cxnLst/>
              <a:rect l="l" t="t" r="r" b="b"/>
              <a:pathLst>
                <a:path w="19" h="1043" extrusionOk="0">
                  <a:moveTo>
                    <a:pt x="0" y="1"/>
                  </a:moveTo>
                  <a:lnTo>
                    <a:pt x="0" y="1043"/>
                  </a:lnTo>
                  <a:lnTo>
                    <a:pt x="19" y="1024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46"/>
            <p:cNvSpPr/>
            <p:nvPr/>
          </p:nvSpPr>
          <p:spPr>
            <a:xfrm>
              <a:off x="61065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" y="0"/>
                  </a:moveTo>
                  <a:lnTo>
                    <a:pt x="1" y="1005"/>
                  </a:lnTo>
                  <a:lnTo>
                    <a:pt x="19" y="987"/>
                  </a:lnTo>
                  <a:lnTo>
                    <a:pt x="19" y="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46"/>
            <p:cNvSpPr/>
            <p:nvPr/>
          </p:nvSpPr>
          <p:spPr>
            <a:xfrm>
              <a:off x="6107025" y="2050000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0" y="1"/>
                  </a:moveTo>
                  <a:lnTo>
                    <a:pt x="0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46"/>
            <p:cNvSpPr/>
            <p:nvPr/>
          </p:nvSpPr>
          <p:spPr>
            <a:xfrm>
              <a:off x="6107500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0" y="0"/>
                  </a:moveTo>
                  <a:lnTo>
                    <a:pt x="0" y="912"/>
                  </a:lnTo>
                  <a:lnTo>
                    <a:pt x="37" y="893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46"/>
            <p:cNvSpPr/>
            <p:nvPr/>
          </p:nvSpPr>
          <p:spPr>
            <a:xfrm>
              <a:off x="6108425" y="2050925"/>
              <a:ext cx="475" cy="21900"/>
            </a:xfrm>
            <a:custGeom>
              <a:avLst/>
              <a:gdLst/>
              <a:ahLst/>
              <a:cxnLst/>
              <a:rect l="l" t="t" r="r" b="b"/>
              <a:pathLst>
                <a:path w="19" h="876" extrusionOk="0">
                  <a:moveTo>
                    <a:pt x="0" y="1"/>
                  </a:moveTo>
                  <a:lnTo>
                    <a:pt x="0" y="875"/>
                  </a:lnTo>
                  <a:lnTo>
                    <a:pt x="19" y="838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46"/>
            <p:cNvSpPr/>
            <p:nvPr/>
          </p:nvSpPr>
          <p:spPr>
            <a:xfrm>
              <a:off x="610887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" y="0"/>
                  </a:moveTo>
                  <a:lnTo>
                    <a:pt x="1" y="819"/>
                  </a:lnTo>
                  <a:lnTo>
                    <a:pt x="20" y="80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46"/>
            <p:cNvSpPr/>
            <p:nvPr/>
          </p:nvSpPr>
          <p:spPr>
            <a:xfrm>
              <a:off x="6109350" y="2051875"/>
              <a:ext cx="500" cy="19550"/>
            </a:xfrm>
            <a:custGeom>
              <a:avLst/>
              <a:gdLst/>
              <a:ahLst/>
              <a:cxnLst/>
              <a:rect l="l" t="t" r="r" b="b"/>
              <a:pathLst>
                <a:path w="2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19" y="76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46"/>
            <p:cNvSpPr/>
            <p:nvPr/>
          </p:nvSpPr>
          <p:spPr>
            <a:xfrm>
              <a:off x="6109825" y="2052325"/>
              <a:ext cx="475" cy="18650"/>
            </a:xfrm>
            <a:custGeom>
              <a:avLst/>
              <a:gdLst/>
              <a:ahLst/>
              <a:cxnLst/>
              <a:rect l="l" t="t" r="r" b="b"/>
              <a:pathLst>
                <a:path w="19" h="746" extrusionOk="0">
                  <a:moveTo>
                    <a:pt x="0" y="1"/>
                  </a:moveTo>
                  <a:lnTo>
                    <a:pt x="0" y="745"/>
                  </a:lnTo>
                  <a:lnTo>
                    <a:pt x="19" y="72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46"/>
            <p:cNvSpPr/>
            <p:nvPr/>
          </p:nvSpPr>
          <p:spPr>
            <a:xfrm>
              <a:off x="611027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1" y="1"/>
                  </a:moveTo>
                  <a:lnTo>
                    <a:pt x="1" y="689"/>
                  </a:lnTo>
                  <a:lnTo>
                    <a:pt x="19" y="67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46"/>
            <p:cNvSpPr/>
            <p:nvPr/>
          </p:nvSpPr>
          <p:spPr>
            <a:xfrm>
              <a:off x="611075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38" y="633"/>
                  </a:lnTo>
                  <a:lnTo>
                    <a:pt x="38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46"/>
            <p:cNvSpPr/>
            <p:nvPr/>
          </p:nvSpPr>
          <p:spPr>
            <a:xfrm>
              <a:off x="6111675" y="2054200"/>
              <a:ext cx="500" cy="15375"/>
            </a:xfrm>
            <a:custGeom>
              <a:avLst/>
              <a:gdLst/>
              <a:ahLst/>
              <a:cxnLst/>
              <a:rect l="l" t="t" r="r" b="b"/>
              <a:pathLst>
                <a:path w="20" h="615" extrusionOk="0">
                  <a:moveTo>
                    <a:pt x="1" y="0"/>
                  </a:moveTo>
                  <a:lnTo>
                    <a:pt x="1" y="614"/>
                  </a:lnTo>
                  <a:lnTo>
                    <a:pt x="19" y="57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46"/>
            <p:cNvSpPr/>
            <p:nvPr/>
          </p:nvSpPr>
          <p:spPr>
            <a:xfrm>
              <a:off x="6112150" y="2054650"/>
              <a:ext cx="475" cy="13975"/>
            </a:xfrm>
            <a:custGeom>
              <a:avLst/>
              <a:gdLst/>
              <a:ahLst/>
              <a:cxnLst/>
              <a:rect l="l" t="t" r="r" b="b"/>
              <a:pathLst>
                <a:path w="19" h="559" extrusionOk="0">
                  <a:moveTo>
                    <a:pt x="0" y="1"/>
                  </a:moveTo>
                  <a:lnTo>
                    <a:pt x="0" y="559"/>
                  </a:lnTo>
                  <a:lnTo>
                    <a:pt x="19" y="54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46"/>
            <p:cNvSpPr/>
            <p:nvPr/>
          </p:nvSpPr>
          <p:spPr>
            <a:xfrm>
              <a:off x="61126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" y="0"/>
                  </a:moveTo>
                  <a:lnTo>
                    <a:pt x="1" y="521"/>
                  </a:lnTo>
                  <a:lnTo>
                    <a:pt x="19" y="5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46"/>
            <p:cNvSpPr/>
            <p:nvPr/>
          </p:nvSpPr>
          <p:spPr>
            <a:xfrm>
              <a:off x="6113075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0" y="1"/>
                  </a:moveTo>
                  <a:lnTo>
                    <a:pt x="0" y="485"/>
                  </a:lnTo>
                  <a:lnTo>
                    <a:pt x="19" y="46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46"/>
            <p:cNvSpPr/>
            <p:nvPr/>
          </p:nvSpPr>
          <p:spPr>
            <a:xfrm>
              <a:off x="6113550" y="2056525"/>
              <a:ext cx="475" cy="10725"/>
            </a:xfrm>
            <a:custGeom>
              <a:avLst/>
              <a:gdLst/>
              <a:ahLst/>
              <a:cxnLst/>
              <a:rect l="l" t="t" r="r" b="b"/>
              <a:pathLst>
                <a:path w="19" h="429" extrusionOk="0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46"/>
            <p:cNvSpPr/>
            <p:nvPr/>
          </p:nvSpPr>
          <p:spPr>
            <a:xfrm>
              <a:off x="611400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1" y="1"/>
                  </a:moveTo>
                  <a:lnTo>
                    <a:pt x="1" y="392"/>
                  </a:lnTo>
                  <a:lnTo>
                    <a:pt x="38" y="373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46"/>
            <p:cNvSpPr/>
            <p:nvPr/>
          </p:nvSpPr>
          <p:spPr>
            <a:xfrm>
              <a:off x="611492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9" y="31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46"/>
            <p:cNvSpPr/>
            <p:nvPr/>
          </p:nvSpPr>
          <p:spPr>
            <a:xfrm>
              <a:off x="6115400" y="2057900"/>
              <a:ext cx="500" cy="7475"/>
            </a:xfrm>
            <a:custGeom>
              <a:avLst/>
              <a:gdLst/>
              <a:ahLst/>
              <a:cxnLst/>
              <a:rect l="l" t="t" r="r" b="b"/>
              <a:pathLst>
                <a:path w="20" h="299" extrusionOk="0">
                  <a:moveTo>
                    <a:pt x="0" y="1"/>
                  </a:moveTo>
                  <a:lnTo>
                    <a:pt x="0" y="299"/>
                  </a:lnTo>
                  <a:lnTo>
                    <a:pt x="19" y="28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46"/>
            <p:cNvSpPr/>
            <p:nvPr/>
          </p:nvSpPr>
          <p:spPr>
            <a:xfrm>
              <a:off x="6115875" y="2058375"/>
              <a:ext cx="475" cy="6550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9" y="24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46"/>
            <p:cNvSpPr/>
            <p:nvPr/>
          </p:nvSpPr>
          <p:spPr>
            <a:xfrm>
              <a:off x="6116325" y="2058850"/>
              <a:ext cx="500" cy="5600"/>
            </a:xfrm>
            <a:custGeom>
              <a:avLst/>
              <a:gdLst/>
              <a:ahLst/>
              <a:cxnLst/>
              <a:rect l="l" t="t" r="r" b="b"/>
              <a:pathLst>
                <a:path w="20" h="224" extrusionOk="0">
                  <a:moveTo>
                    <a:pt x="1" y="0"/>
                  </a:moveTo>
                  <a:lnTo>
                    <a:pt x="1" y="223"/>
                  </a:lnTo>
                  <a:lnTo>
                    <a:pt x="19" y="205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46"/>
            <p:cNvSpPr/>
            <p:nvPr/>
          </p:nvSpPr>
          <p:spPr>
            <a:xfrm>
              <a:off x="6116800" y="2059775"/>
              <a:ext cx="475" cy="4200"/>
            </a:xfrm>
            <a:custGeom>
              <a:avLst/>
              <a:gdLst/>
              <a:ahLst/>
              <a:cxnLst/>
              <a:rect l="l" t="t" r="r" b="b"/>
              <a:pathLst>
                <a:path w="19" h="168" extrusionOk="0">
                  <a:moveTo>
                    <a:pt x="0" y="0"/>
                  </a:moveTo>
                  <a:lnTo>
                    <a:pt x="0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46"/>
            <p:cNvSpPr/>
            <p:nvPr/>
          </p:nvSpPr>
          <p:spPr>
            <a:xfrm>
              <a:off x="6117250" y="2060225"/>
              <a:ext cx="975" cy="3300"/>
            </a:xfrm>
            <a:custGeom>
              <a:avLst/>
              <a:gdLst/>
              <a:ahLst/>
              <a:cxnLst/>
              <a:rect l="l" t="t" r="r" b="b"/>
              <a:pathLst>
                <a:path w="39" h="132" extrusionOk="0">
                  <a:moveTo>
                    <a:pt x="1" y="1"/>
                  </a:moveTo>
                  <a:lnTo>
                    <a:pt x="1" y="131"/>
                  </a:lnTo>
                  <a:lnTo>
                    <a:pt x="38" y="113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46"/>
            <p:cNvSpPr/>
            <p:nvPr/>
          </p:nvSpPr>
          <p:spPr>
            <a:xfrm>
              <a:off x="6118200" y="2060700"/>
              <a:ext cx="475" cy="2350"/>
            </a:xfrm>
            <a:custGeom>
              <a:avLst/>
              <a:gdLst/>
              <a:ahLst/>
              <a:cxnLst/>
              <a:rect l="l" t="t" r="r" b="b"/>
              <a:pathLst>
                <a:path w="19" h="94" extrusionOk="0">
                  <a:moveTo>
                    <a:pt x="0" y="1"/>
                  </a:moveTo>
                  <a:lnTo>
                    <a:pt x="0" y="94"/>
                  </a:lnTo>
                  <a:lnTo>
                    <a:pt x="19" y="5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46"/>
            <p:cNvSpPr/>
            <p:nvPr/>
          </p:nvSpPr>
          <p:spPr>
            <a:xfrm>
              <a:off x="61186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1" y="0"/>
                  </a:moveTo>
                  <a:lnTo>
                    <a:pt x="1" y="3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46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6" name="Google Shape;566;p46"/>
          <p:cNvGrpSpPr/>
          <p:nvPr/>
        </p:nvGrpSpPr>
        <p:grpSpPr>
          <a:xfrm>
            <a:off x="1147477" y="2947974"/>
            <a:ext cx="2872292" cy="2378232"/>
            <a:chOff x="2210400" y="2558550"/>
            <a:chExt cx="971025" cy="804000"/>
          </a:xfrm>
        </p:grpSpPr>
        <p:sp>
          <p:nvSpPr>
            <p:cNvPr id="567" name="Google Shape;567;p46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46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46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46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46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46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46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46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5" name="Google Shape;575;p46"/>
          <p:cNvGrpSpPr/>
          <p:nvPr/>
        </p:nvGrpSpPr>
        <p:grpSpPr>
          <a:xfrm>
            <a:off x="1392756" y="169091"/>
            <a:ext cx="849275" cy="848250"/>
            <a:chOff x="2651171" y="2397773"/>
            <a:chExt cx="2099568" cy="2097033"/>
          </a:xfrm>
        </p:grpSpPr>
        <p:sp>
          <p:nvSpPr>
            <p:cNvPr id="576" name="Google Shape;576;p46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46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D21BEE8-3EF0-37BF-5594-8149D25862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582F6-68EA-4418-A63A-AA14F623E33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7"/>
          <p:cNvSpPr txBox="1">
            <a:spLocks noGrp="1"/>
          </p:cNvSpPr>
          <p:nvPr>
            <p:ph type="title"/>
          </p:nvPr>
        </p:nvSpPr>
        <p:spPr>
          <a:xfrm>
            <a:off x="732275" y="1210763"/>
            <a:ext cx="5067900" cy="1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80" name="Google Shape;580;p47"/>
          <p:cNvSpPr txBox="1">
            <a:spLocks noGrp="1"/>
          </p:cNvSpPr>
          <p:nvPr>
            <p:ph type="subTitle" idx="1"/>
          </p:nvPr>
        </p:nvSpPr>
        <p:spPr>
          <a:xfrm>
            <a:off x="713225" y="2567813"/>
            <a:ext cx="5106000" cy="14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581" name="Google Shape;581;p47"/>
          <p:cNvGrpSpPr/>
          <p:nvPr/>
        </p:nvGrpSpPr>
        <p:grpSpPr>
          <a:xfrm>
            <a:off x="7407435" y="2879891"/>
            <a:ext cx="849275" cy="848250"/>
            <a:chOff x="8751122" y="1283566"/>
            <a:chExt cx="849275" cy="848250"/>
          </a:xfrm>
        </p:grpSpPr>
        <p:sp>
          <p:nvSpPr>
            <p:cNvPr id="582" name="Google Shape;582;p47"/>
            <p:cNvSpPr/>
            <p:nvPr/>
          </p:nvSpPr>
          <p:spPr>
            <a:xfrm flipH="1">
              <a:off x="8763662" y="1295866"/>
              <a:ext cx="823936" cy="823879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83" name="Google Shape;583;p47"/>
            <p:cNvGrpSpPr/>
            <p:nvPr/>
          </p:nvGrpSpPr>
          <p:grpSpPr>
            <a:xfrm flipH="1">
              <a:off x="8751122" y="1283566"/>
              <a:ext cx="849275" cy="848250"/>
              <a:chOff x="2651171" y="2397773"/>
              <a:chExt cx="2099568" cy="2097033"/>
            </a:xfrm>
          </p:grpSpPr>
          <p:sp>
            <p:nvSpPr>
              <p:cNvPr id="584" name="Google Shape;584;p47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avLst/>
                <a:gdLst/>
                <a:ahLst/>
                <a:cxnLst/>
                <a:rect l="l" t="t" r="r" b="b"/>
                <a:pathLst>
                  <a:path w="14908" h="14890" extrusionOk="0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47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9474" extrusionOk="0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86" name="Google Shape;586;p47"/>
          <p:cNvGrpSpPr/>
          <p:nvPr/>
        </p:nvGrpSpPr>
        <p:grpSpPr>
          <a:xfrm flipH="1">
            <a:off x="5896360" y="1526509"/>
            <a:ext cx="4030417" cy="3337154"/>
            <a:chOff x="3573297" y="232872"/>
            <a:chExt cx="5470164" cy="4529254"/>
          </a:xfrm>
        </p:grpSpPr>
        <p:sp>
          <p:nvSpPr>
            <p:cNvPr id="587" name="Google Shape;587;p47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47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47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47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47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47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47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47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5" name="Google Shape;595;p47"/>
          <p:cNvGrpSpPr/>
          <p:nvPr/>
        </p:nvGrpSpPr>
        <p:grpSpPr>
          <a:xfrm flipH="1">
            <a:off x="6009660" y="227499"/>
            <a:ext cx="2872292" cy="2378232"/>
            <a:chOff x="2210400" y="2558550"/>
            <a:chExt cx="971025" cy="804000"/>
          </a:xfrm>
        </p:grpSpPr>
        <p:sp>
          <p:nvSpPr>
            <p:cNvPr id="596" name="Google Shape;596;p47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47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47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47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47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47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47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47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4" name="Google Shape;604;p47"/>
          <p:cNvGrpSpPr/>
          <p:nvPr/>
        </p:nvGrpSpPr>
        <p:grpSpPr>
          <a:xfrm flipH="1">
            <a:off x="7973021" y="1064981"/>
            <a:ext cx="849356" cy="703259"/>
            <a:chOff x="2210400" y="2558550"/>
            <a:chExt cx="971025" cy="804000"/>
          </a:xfrm>
        </p:grpSpPr>
        <p:sp>
          <p:nvSpPr>
            <p:cNvPr id="605" name="Google Shape;605;p47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47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47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47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47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47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47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47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3" name="Google Shape;613;p47"/>
          <p:cNvGrpSpPr/>
          <p:nvPr/>
        </p:nvGrpSpPr>
        <p:grpSpPr>
          <a:xfrm>
            <a:off x="8979722" y="1283566"/>
            <a:ext cx="849275" cy="848250"/>
            <a:chOff x="8751122" y="1283566"/>
            <a:chExt cx="849275" cy="848250"/>
          </a:xfrm>
        </p:grpSpPr>
        <p:sp>
          <p:nvSpPr>
            <p:cNvPr id="614" name="Google Shape;614;p47"/>
            <p:cNvSpPr/>
            <p:nvPr/>
          </p:nvSpPr>
          <p:spPr>
            <a:xfrm flipH="1">
              <a:off x="8763662" y="1295866"/>
              <a:ext cx="823936" cy="823879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15" name="Google Shape;615;p47"/>
            <p:cNvGrpSpPr/>
            <p:nvPr/>
          </p:nvGrpSpPr>
          <p:grpSpPr>
            <a:xfrm flipH="1">
              <a:off x="8751122" y="1283566"/>
              <a:ext cx="849275" cy="848250"/>
              <a:chOff x="2651171" y="2397773"/>
              <a:chExt cx="2099568" cy="2097033"/>
            </a:xfrm>
          </p:grpSpPr>
          <p:sp>
            <p:nvSpPr>
              <p:cNvPr id="616" name="Google Shape;616;p47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avLst/>
                <a:gdLst/>
                <a:ahLst/>
                <a:cxnLst/>
                <a:rect l="l" t="t" r="r" b="b"/>
                <a:pathLst>
                  <a:path w="14908" h="14890" extrusionOk="0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47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9474" extrusionOk="0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18" name="Google Shape;618;p47"/>
          <p:cNvSpPr/>
          <p:nvPr/>
        </p:nvSpPr>
        <p:spPr>
          <a:xfrm flipH="1">
            <a:off x="6112238" y="3643059"/>
            <a:ext cx="1284330" cy="1284330"/>
          </a:xfrm>
          <a:custGeom>
            <a:avLst/>
            <a:gdLst/>
            <a:ahLst/>
            <a:cxnLst/>
            <a:rect l="l" t="t" r="r" b="b"/>
            <a:pathLst>
              <a:path w="12377" h="12377" extrusionOk="0">
                <a:moveTo>
                  <a:pt x="6179" y="1"/>
                </a:moveTo>
                <a:lnTo>
                  <a:pt x="0" y="6179"/>
                </a:lnTo>
                <a:lnTo>
                  <a:pt x="6179" y="12377"/>
                </a:lnTo>
                <a:lnTo>
                  <a:pt x="12376" y="6179"/>
                </a:lnTo>
                <a:lnTo>
                  <a:pt x="617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4896E4F-556F-59E5-4786-06CFD98C41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582F6-68EA-4418-A63A-AA14F623E33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621" name="Google Shape;621;p48"/>
          <p:cNvGrpSpPr/>
          <p:nvPr/>
        </p:nvGrpSpPr>
        <p:grpSpPr>
          <a:xfrm>
            <a:off x="-1552190" y="1537709"/>
            <a:ext cx="4779359" cy="3901002"/>
            <a:chOff x="2556818" y="232872"/>
            <a:chExt cx="6486643" cy="5294519"/>
          </a:xfrm>
        </p:grpSpPr>
        <p:sp>
          <p:nvSpPr>
            <p:cNvPr id="622" name="Google Shape;622;p48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48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48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48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48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48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48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48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48"/>
            <p:cNvSpPr/>
            <p:nvPr/>
          </p:nvSpPr>
          <p:spPr>
            <a:xfrm>
              <a:off x="7064427" y="2439737"/>
              <a:ext cx="2817" cy="8028"/>
            </a:xfrm>
            <a:custGeom>
              <a:avLst/>
              <a:gdLst/>
              <a:ahLst/>
              <a:cxnLst/>
              <a:rect l="l" t="t" r="r" b="b"/>
              <a:pathLst>
                <a:path w="20" h="57" extrusionOk="0">
                  <a:moveTo>
                    <a:pt x="19" y="0"/>
                  </a:moveTo>
                  <a:lnTo>
                    <a:pt x="1" y="19"/>
                  </a:lnTo>
                  <a:lnTo>
                    <a:pt x="19" y="5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48"/>
            <p:cNvSpPr/>
            <p:nvPr/>
          </p:nvSpPr>
          <p:spPr>
            <a:xfrm>
              <a:off x="7067102" y="2437061"/>
              <a:ext cx="5352" cy="13238"/>
            </a:xfrm>
            <a:custGeom>
              <a:avLst/>
              <a:gdLst/>
              <a:ahLst/>
              <a:cxnLst/>
              <a:rect l="l" t="t" r="r" b="b"/>
              <a:pathLst>
                <a:path w="38" h="94" extrusionOk="0">
                  <a:moveTo>
                    <a:pt x="38" y="1"/>
                  </a:moveTo>
                  <a:lnTo>
                    <a:pt x="0" y="19"/>
                  </a:lnTo>
                  <a:lnTo>
                    <a:pt x="0" y="75"/>
                  </a:lnTo>
                  <a:lnTo>
                    <a:pt x="38" y="9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48"/>
            <p:cNvSpPr/>
            <p:nvPr/>
          </p:nvSpPr>
          <p:spPr>
            <a:xfrm>
              <a:off x="7072313" y="2434526"/>
              <a:ext cx="2817" cy="18449"/>
            </a:xfrm>
            <a:custGeom>
              <a:avLst/>
              <a:gdLst/>
              <a:ahLst/>
              <a:cxnLst/>
              <a:rect l="l" t="t" r="r" b="b"/>
              <a:pathLst>
                <a:path w="20" h="131" extrusionOk="0">
                  <a:moveTo>
                    <a:pt x="19" y="0"/>
                  </a:moveTo>
                  <a:lnTo>
                    <a:pt x="1" y="19"/>
                  </a:lnTo>
                  <a:lnTo>
                    <a:pt x="1" y="112"/>
                  </a:lnTo>
                  <a:lnTo>
                    <a:pt x="19" y="13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48"/>
            <p:cNvSpPr/>
            <p:nvPr/>
          </p:nvSpPr>
          <p:spPr>
            <a:xfrm>
              <a:off x="7074989" y="2431850"/>
              <a:ext cx="2676" cy="23801"/>
            </a:xfrm>
            <a:custGeom>
              <a:avLst/>
              <a:gdLst/>
              <a:ahLst/>
              <a:cxnLst/>
              <a:rect l="l" t="t" r="r" b="b"/>
              <a:pathLst>
                <a:path w="19" h="169" extrusionOk="0">
                  <a:moveTo>
                    <a:pt x="19" y="1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48"/>
            <p:cNvSpPr/>
            <p:nvPr/>
          </p:nvSpPr>
          <p:spPr>
            <a:xfrm>
              <a:off x="7077524" y="2429174"/>
              <a:ext cx="2817" cy="29012"/>
            </a:xfrm>
            <a:custGeom>
              <a:avLst/>
              <a:gdLst/>
              <a:ahLst/>
              <a:cxnLst/>
              <a:rect l="l" t="t" r="r" b="b"/>
              <a:pathLst>
                <a:path w="20" h="206" extrusionOk="0">
                  <a:moveTo>
                    <a:pt x="19" y="1"/>
                  </a:moveTo>
                  <a:lnTo>
                    <a:pt x="1" y="20"/>
                  </a:lnTo>
                  <a:lnTo>
                    <a:pt x="1" y="187"/>
                  </a:lnTo>
                  <a:lnTo>
                    <a:pt x="19" y="20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48"/>
            <p:cNvSpPr/>
            <p:nvPr/>
          </p:nvSpPr>
          <p:spPr>
            <a:xfrm>
              <a:off x="7080200" y="2423963"/>
              <a:ext cx="2676" cy="36899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19" y="1"/>
                  </a:moveTo>
                  <a:lnTo>
                    <a:pt x="0" y="38"/>
                  </a:lnTo>
                  <a:lnTo>
                    <a:pt x="0" y="243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48"/>
            <p:cNvSpPr/>
            <p:nvPr/>
          </p:nvSpPr>
          <p:spPr>
            <a:xfrm>
              <a:off x="7082735" y="2421428"/>
              <a:ext cx="2817" cy="44645"/>
            </a:xfrm>
            <a:custGeom>
              <a:avLst/>
              <a:gdLst/>
              <a:ahLst/>
              <a:cxnLst/>
              <a:rect l="l" t="t" r="r" b="b"/>
              <a:pathLst>
                <a:path w="20" h="317" extrusionOk="0">
                  <a:moveTo>
                    <a:pt x="20" y="0"/>
                  </a:moveTo>
                  <a:lnTo>
                    <a:pt x="1" y="19"/>
                  </a:lnTo>
                  <a:lnTo>
                    <a:pt x="1" y="279"/>
                  </a:lnTo>
                  <a:lnTo>
                    <a:pt x="20" y="31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48"/>
            <p:cNvSpPr/>
            <p:nvPr/>
          </p:nvSpPr>
          <p:spPr>
            <a:xfrm>
              <a:off x="7085411" y="2418752"/>
              <a:ext cx="5352" cy="49996"/>
            </a:xfrm>
            <a:custGeom>
              <a:avLst/>
              <a:gdLst/>
              <a:ahLst/>
              <a:cxnLst/>
              <a:rect l="l" t="t" r="r" b="b"/>
              <a:pathLst>
                <a:path w="38" h="355" extrusionOk="0">
                  <a:moveTo>
                    <a:pt x="38" y="0"/>
                  </a:moveTo>
                  <a:lnTo>
                    <a:pt x="1" y="19"/>
                  </a:lnTo>
                  <a:lnTo>
                    <a:pt x="1" y="335"/>
                  </a:lnTo>
                  <a:lnTo>
                    <a:pt x="38" y="35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48"/>
            <p:cNvSpPr/>
            <p:nvPr/>
          </p:nvSpPr>
          <p:spPr>
            <a:xfrm>
              <a:off x="7090622" y="2416076"/>
              <a:ext cx="2817" cy="55207"/>
            </a:xfrm>
            <a:custGeom>
              <a:avLst/>
              <a:gdLst/>
              <a:ahLst/>
              <a:cxnLst/>
              <a:rect l="l" t="t" r="r" b="b"/>
              <a:pathLst>
                <a:path w="20" h="392" extrusionOk="0">
                  <a:moveTo>
                    <a:pt x="19" y="1"/>
                  </a:moveTo>
                  <a:lnTo>
                    <a:pt x="1" y="19"/>
                  </a:lnTo>
                  <a:lnTo>
                    <a:pt x="1" y="373"/>
                  </a:lnTo>
                  <a:lnTo>
                    <a:pt x="19" y="39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48"/>
            <p:cNvSpPr/>
            <p:nvPr/>
          </p:nvSpPr>
          <p:spPr>
            <a:xfrm>
              <a:off x="7093298" y="2413541"/>
              <a:ext cx="2817" cy="60418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0" y="19"/>
                  </a:lnTo>
                  <a:lnTo>
                    <a:pt x="0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48"/>
            <p:cNvSpPr/>
            <p:nvPr/>
          </p:nvSpPr>
          <p:spPr>
            <a:xfrm>
              <a:off x="7095973" y="2410866"/>
              <a:ext cx="2676" cy="65629"/>
            </a:xfrm>
            <a:custGeom>
              <a:avLst/>
              <a:gdLst/>
              <a:ahLst/>
              <a:cxnLst/>
              <a:rect l="l" t="t" r="r" b="b"/>
              <a:pathLst>
                <a:path w="19" h="466" extrusionOk="0">
                  <a:moveTo>
                    <a:pt x="19" y="1"/>
                  </a:moveTo>
                  <a:lnTo>
                    <a:pt x="0" y="19"/>
                  </a:lnTo>
                  <a:lnTo>
                    <a:pt x="0" y="447"/>
                  </a:lnTo>
                  <a:lnTo>
                    <a:pt x="19" y="46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48"/>
            <p:cNvSpPr/>
            <p:nvPr/>
          </p:nvSpPr>
          <p:spPr>
            <a:xfrm>
              <a:off x="7098508" y="2405655"/>
              <a:ext cx="2817" cy="73516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9" y="0"/>
                  </a:moveTo>
                  <a:lnTo>
                    <a:pt x="1" y="38"/>
                  </a:lnTo>
                  <a:lnTo>
                    <a:pt x="1" y="503"/>
                  </a:lnTo>
                  <a:lnTo>
                    <a:pt x="19" y="5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48"/>
            <p:cNvSpPr/>
            <p:nvPr/>
          </p:nvSpPr>
          <p:spPr>
            <a:xfrm>
              <a:off x="7101184" y="2402979"/>
              <a:ext cx="2676" cy="81403"/>
            </a:xfrm>
            <a:custGeom>
              <a:avLst/>
              <a:gdLst/>
              <a:ahLst/>
              <a:cxnLst/>
              <a:rect l="l" t="t" r="r" b="b"/>
              <a:pathLst>
                <a:path w="19" h="578" extrusionOk="0">
                  <a:moveTo>
                    <a:pt x="19" y="1"/>
                  </a:moveTo>
                  <a:lnTo>
                    <a:pt x="0" y="19"/>
                  </a:lnTo>
                  <a:lnTo>
                    <a:pt x="0" y="541"/>
                  </a:lnTo>
                  <a:lnTo>
                    <a:pt x="19" y="57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48"/>
            <p:cNvSpPr/>
            <p:nvPr/>
          </p:nvSpPr>
          <p:spPr>
            <a:xfrm>
              <a:off x="7103719" y="2400444"/>
              <a:ext cx="5493" cy="86614"/>
            </a:xfrm>
            <a:custGeom>
              <a:avLst/>
              <a:gdLst/>
              <a:ahLst/>
              <a:cxnLst/>
              <a:rect l="l" t="t" r="r" b="b"/>
              <a:pathLst>
                <a:path w="39" h="615" extrusionOk="0">
                  <a:moveTo>
                    <a:pt x="38" y="0"/>
                  </a:moveTo>
                  <a:lnTo>
                    <a:pt x="1" y="19"/>
                  </a:lnTo>
                  <a:lnTo>
                    <a:pt x="1" y="596"/>
                  </a:lnTo>
                  <a:lnTo>
                    <a:pt x="38" y="61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48"/>
            <p:cNvSpPr/>
            <p:nvPr/>
          </p:nvSpPr>
          <p:spPr>
            <a:xfrm>
              <a:off x="2556818" y="3784276"/>
              <a:ext cx="1743115" cy="174311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6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5" name="Google Shape;645;p48"/>
          <p:cNvGrpSpPr/>
          <p:nvPr/>
        </p:nvGrpSpPr>
        <p:grpSpPr>
          <a:xfrm>
            <a:off x="-127072" y="4085003"/>
            <a:ext cx="1067211" cy="1065922"/>
            <a:chOff x="2651171" y="2397773"/>
            <a:chExt cx="2099568" cy="2097033"/>
          </a:xfrm>
        </p:grpSpPr>
        <p:sp>
          <p:nvSpPr>
            <p:cNvPr id="646" name="Google Shape;646;p48"/>
            <p:cNvSpPr/>
            <p:nvPr/>
          </p:nvSpPr>
          <p:spPr>
            <a:xfrm>
              <a:off x="2682577" y="2429319"/>
              <a:ext cx="2036756" cy="2036615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48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48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9" name="Google Shape;649;p48"/>
          <p:cNvSpPr/>
          <p:nvPr/>
        </p:nvSpPr>
        <p:spPr>
          <a:xfrm>
            <a:off x="7249668" y="4045148"/>
            <a:ext cx="572715" cy="572715"/>
          </a:xfrm>
          <a:custGeom>
            <a:avLst/>
            <a:gdLst/>
            <a:ahLst/>
            <a:cxnLst/>
            <a:rect l="l" t="t" r="r" b="b"/>
            <a:pathLst>
              <a:path w="12377" h="12377" extrusionOk="0">
                <a:moveTo>
                  <a:pt x="6179" y="0"/>
                </a:moveTo>
                <a:lnTo>
                  <a:pt x="0" y="6197"/>
                </a:lnTo>
                <a:lnTo>
                  <a:pt x="6179" y="12376"/>
                </a:lnTo>
                <a:lnTo>
                  <a:pt x="12376" y="6197"/>
                </a:lnTo>
                <a:lnTo>
                  <a:pt x="6179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0" name="Google Shape;650;p48"/>
          <p:cNvGrpSpPr/>
          <p:nvPr/>
        </p:nvGrpSpPr>
        <p:grpSpPr>
          <a:xfrm>
            <a:off x="7009646" y="2171158"/>
            <a:ext cx="3966057" cy="4359080"/>
            <a:chOff x="5440750" y="1541475"/>
            <a:chExt cx="971525" cy="1067800"/>
          </a:xfrm>
        </p:grpSpPr>
        <p:sp>
          <p:nvSpPr>
            <p:cNvPr id="651" name="Google Shape;651;p48"/>
            <p:cNvSpPr/>
            <p:nvPr/>
          </p:nvSpPr>
          <p:spPr>
            <a:xfrm>
              <a:off x="5853925" y="1541475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0"/>
                  </a:moveTo>
                  <a:lnTo>
                    <a:pt x="0" y="6197"/>
                  </a:lnTo>
                  <a:lnTo>
                    <a:pt x="6179" y="12376"/>
                  </a:lnTo>
                  <a:lnTo>
                    <a:pt x="12376" y="6197"/>
                  </a:lnTo>
                  <a:lnTo>
                    <a:pt x="617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48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48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48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48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48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48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48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48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48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48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48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48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5891D44-CE41-9F98-C379-AC79E40579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582F6-68EA-4418-A63A-AA14F623E33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" name="Google Shape;665;p49"/>
          <p:cNvGrpSpPr/>
          <p:nvPr/>
        </p:nvGrpSpPr>
        <p:grpSpPr>
          <a:xfrm>
            <a:off x="2787991" y="1287889"/>
            <a:ext cx="3563418" cy="3276021"/>
            <a:chOff x="4765450" y="2817950"/>
            <a:chExt cx="894275" cy="822150"/>
          </a:xfrm>
        </p:grpSpPr>
        <p:sp>
          <p:nvSpPr>
            <p:cNvPr id="666" name="Google Shape;666;p49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49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49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49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0" name="Google Shape;670;p49"/>
          <p:cNvGrpSpPr/>
          <p:nvPr/>
        </p:nvGrpSpPr>
        <p:grpSpPr>
          <a:xfrm>
            <a:off x="7185910" y="-217751"/>
            <a:ext cx="2872292" cy="2378232"/>
            <a:chOff x="2210400" y="2558550"/>
            <a:chExt cx="971025" cy="804000"/>
          </a:xfrm>
        </p:grpSpPr>
        <p:sp>
          <p:nvSpPr>
            <p:cNvPr id="671" name="Google Shape;671;p49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49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49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49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49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49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49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49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9" name="Google Shape;679;p49"/>
          <p:cNvGrpSpPr/>
          <p:nvPr/>
        </p:nvGrpSpPr>
        <p:grpSpPr>
          <a:xfrm flipH="1">
            <a:off x="8813326" y="-9"/>
            <a:ext cx="849275" cy="848250"/>
            <a:chOff x="8751122" y="1283566"/>
            <a:chExt cx="849275" cy="848250"/>
          </a:xfrm>
        </p:grpSpPr>
        <p:sp>
          <p:nvSpPr>
            <p:cNvPr id="680" name="Google Shape;680;p49"/>
            <p:cNvSpPr/>
            <p:nvPr/>
          </p:nvSpPr>
          <p:spPr>
            <a:xfrm flipH="1">
              <a:off x="8763662" y="1295866"/>
              <a:ext cx="823936" cy="823879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81" name="Google Shape;681;p49"/>
            <p:cNvGrpSpPr/>
            <p:nvPr/>
          </p:nvGrpSpPr>
          <p:grpSpPr>
            <a:xfrm flipH="1">
              <a:off x="8751122" y="1283566"/>
              <a:ext cx="849275" cy="848250"/>
              <a:chOff x="2651171" y="2397773"/>
              <a:chExt cx="2099568" cy="2097033"/>
            </a:xfrm>
          </p:grpSpPr>
          <p:sp>
            <p:nvSpPr>
              <p:cNvPr id="682" name="Google Shape;682;p49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avLst/>
                <a:gdLst/>
                <a:ahLst/>
                <a:cxnLst/>
                <a:rect l="l" t="t" r="r" b="b"/>
                <a:pathLst>
                  <a:path w="14908" h="14890" extrusionOk="0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3" name="Google Shape;683;p49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9474" extrusionOk="0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84" name="Google Shape;684;p49"/>
          <p:cNvGrpSpPr/>
          <p:nvPr/>
        </p:nvGrpSpPr>
        <p:grpSpPr>
          <a:xfrm>
            <a:off x="-259090" y="4167881"/>
            <a:ext cx="1142271" cy="1145681"/>
            <a:chOff x="6167975" y="2118400"/>
            <a:chExt cx="150775" cy="151225"/>
          </a:xfrm>
        </p:grpSpPr>
        <p:sp>
          <p:nvSpPr>
            <p:cNvPr id="685" name="Google Shape;685;p49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49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7" name="Google Shape;687;p49"/>
          <p:cNvGrpSpPr/>
          <p:nvPr/>
        </p:nvGrpSpPr>
        <p:grpSpPr>
          <a:xfrm>
            <a:off x="-269226" y="3517179"/>
            <a:ext cx="1162531" cy="1161127"/>
            <a:chOff x="2651171" y="2397773"/>
            <a:chExt cx="2099568" cy="2097033"/>
          </a:xfrm>
        </p:grpSpPr>
        <p:sp>
          <p:nvSpPr>
            <p:cNvPr id="688" name="Google Shape;688;p49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49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0" name="Google Shape;690;p49"/>
          <p:cNvSpPr/>
          <p:nvPr/>
        </p:nvSpPr>
        <p:spPr>
          <a:xfrm>
            <a:off x="7472262" y="127554"/>
            <a:ext cx="823936" cy="823879"/>
          </a:xfrm>
          <a:custGeom>
            <a:avLst/>
            <a:gdLst/>
            <a:ahLst/>
            <a:cxnLst/>
            <a:rect l="l" t="t" r="r" b="b"/>
            <a:pathLst>
              <a:path w="14462" h="14461" extrusionOk="0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49"/>
          <p:cNvSpPr txBox="1">
            <a:spLocks noGrp="1"/>
          </p:cNvSpPr>
          <p:nvPr>
            <p:ph type="title"/>
          </p:nvPr>
        </p:nvSpPr>
        <p:spPr>
          <a:xfrm>
            <a:off x="883200" y="1287888"/>
            <a:ext cx="2168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92" name="Google Shape;692;p49"/>
          <p:cNvSpPr txBox="1">
            <a:spLocks noGrp="1"/>
          </p:cNvSpPr>
          <p:nvPr>
            <p:ph type="subTitle" idx="1"/>
          </p:nvPr>
        </p:nvSpPr>
        <p:spPr>
          <a:xfrm>
            <a:off x="883201" y="1731875"/>
            <a:ext cx="2168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3" name="Google Shape;693;p49"/>
          <p:cNvSpPr txBox="1">
            <a:spLocks noGrp="1"/>
          </p:cNvSpPr>
          <p:nvPr>
            <p:ph type="title" idx="2"/>
          </p:nvPr>
        </p:nvSpPr>
        <p:spPr>
          <a:xfrm>
            <a:off x="883201" y="2445568"/>
            <a:ext cx="2168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94" name="Google Shape;694;p49"/>
          <p:cNvSpPr txBox="1">
            <a:spLocks noGrp="1"/>
          </p:cNvSpPr>
          <p:nvPr>
            <p:ph type="subTitle" idx="3"/>
          </p:nvPr>
        </p:nvSpPr>
        <p:spPr>
          <a:xfrm>
            <a:off x="883201" y="2884841"/>
            <a:ext cx="2168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49"/>
          <p:cNvSpPr txBox="1">
            <a:spLocks noGrp="1"/>
          </p:cNvSpPr>
          <p:nvPr>
            <p:ph type="title" idx="4"/>
          </p:nvPr>
        </p:nvSpPr>
        <p:spPr>
          <a:xfrm>
            <a:off x="883176" y="3577196"/>
            <a:ext cx="2168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96" name="Google Shape;696;p49"/>
          <p:cNvSpPr txBox="1">
            <a:spLocks noGrp="1"/>
          </p:cNvSpPr>
          <p:nvPr>
            <p:ph type="subTitle" idx="5"/>
          </p:nvPr>
        </p:nvSpPr>
        <p:spPr>
          <a:xfrm>
            <a:off x="883176" y="4020638"/>
            <a:ext cx="2168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49"/>
          <p:cNvSpPr txBox="1">
            <a:spLocks noGrp="1"/>
          </p:cNvSpPr>
          <p:nvPr>
            <p:ph type="title" idx="6"/>
          </p:nvPr>
        </p:nvSpPr>
        <p:spPr>
          <a:xfrm>
            <a:off x="713225" y="539500"/>
            <a:ext cx="7717500" cy="5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698" name="Google Shape;698;p49"/>
          <p:cNvSpPr txBox="1">
            <a:spLocks noGrp="1"/>
          </p:cNvSpPr>
          <p:nvPr>
            <p:ph type="title" idx="7"/>
          </p:nvPr>
        </p:nvSpPr>
        <p:spPr>
          <a:xfrm>
            <a:off x="6092700" y="1287888"/>
            <a:ext cx="2168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99" name="Google Shape;699;p49"/>
          <p:cNvSpPr txBox="1">
            <a:spLocks noGrp="1"/>
          </p:cNvSpPr>
          <p:nvPr>
            <p:ph type="subTitle" idx="8"/>
          </p:nvPr>
        </p:nvSpPr>
        <p:spPr>
          <a:xfrm>
            <a:off x="6092701" y="1731875"/>
            <a:ext cx="2168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0" name="Google Shape;700;p49"/>
          <p:cNvSpPr txBox="1">
            <a:spLocks noGrp="1"/>
          </p:cNvSpPr>
          <p:nvPr>
            <p:ph type="title" idx="9"/>
          </p:nvPr>
        </p:nvSpPr>
        <p:spPr>
          <a:xfrm>
            <a:off x="6092701" y="2445568"/>
            <a:ext cx="2168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01" name="Google Shape;701;p49"/>
          <p:cNvSpPr txBox="1">
            <a:spLocks noGrp="1"/>
          </p:cNvSpPr>
          <p:nvPr>
            <p:ph type="subTitle" idx="13"/>
          </p:nvPr>
        </p:nvSpPr>
        <p:spPr>
          <a:xfrm>
            <a:off x="6092701" y="2884841"/>
            <a:ext cx="2168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2" name="Google Shape;702;p49"/>
          <p:cNvSpPr txBox="1">
            <a:spLocks noGrp="1"/>
          </p:cNvSpPr>
          <p:nvPr>
            <p:ph type="title" idx="14"/>
          </p:nvPr>
        </p:nvSpPr>
        <p:spPr>
          <a:xfrm>
            <a:off x="6092676" y="3577196"/>
            <a:ext cx="2168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03" name="Google Shape;703;p49"/>
          <p:cNvSpPr txBox="1">
            <a:spLocks noGrp="1"/>
          </p:cNvSpPr>
          <p:nvPr>
            <p:ph type="subTitle" idx="15"/>
          </p:nvPr>
        </p:nvSpPr>
        <p:spPr>
          <a:xfrm>
            <a:off x="6092676" y="4020638"/>
            <a:ext cx="2168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C1724CA-A958-9531-6D3F-D997D71BBF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84582F6-68EA-4418-A63A-AA14F623E33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6"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5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706" name="Google Shape;706;p50"/>
          <p:cNvGrpSpPr/>
          <p:nvPr/>
        </p:nvGrpSpPr>
        <p:grpSpPr>
          <a:xfrm rot="10800000" flipH="1">
            <a:off x="-1801065" y="629505"/>
            <a:ext cx="4015313" cy="3884503"/>
            <a:chOff x="5440750" y="1669400"/>
            <a:chExt cx="971525" cy="939875"/>
          </a:xfrm>
        </p:grpSpPr>
        <p:sp>
          <p:nvSpPr>
            <p:cNvPr id="707" name="Google Shape;707;p50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50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50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50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50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50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50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50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50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50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50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50"/>
            <p:cNvSpPr/>
            <p:nvPr/>
          </p:nvSpPr>
          <p:spPr>
            <a:xfrm>
              <a:off x="60609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20" y="0"/>
                  </a:moveTo>
                  <a:lnTo>
                    <a:pt x="1" y="19"/>
                  </a:lnTo>
                  <a:lnTo>
                    <a:pt x="20" y="3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50"/>
            <p:cNvSpPr/>
            <p:nvPr/>
          </p:nvSpPr>
          <p:spPr>
            <a:xfrm>
              <a:off x="6061425" y="2060700"/>
              <a:ext cx="500" cy="2350"/>
            </a:xfrm>
            <a:custGeom>
              <a:avLst/>
              <a:gdLst/>
              <a:ahLst/>
              <a:cxnLst/>
              <a:rect l="l" t="t" r="r" b="b"/>
              <a:pathLst>
                <a:path w="20" h="94" extrusionOk="0">
                  <a:moveTo>
                    <a:pt x="19" y="1"/>
                  </a:moveTo>
                  <a:lnTo>
                    <a:pt x="1" y="19"/>
                  </a:lnTo>
                  <a:lnTo>
                    <a:pt x="1" y="56"/>
                  </a:lnTo>
                  <a:lnTo>
                    <a:pt x="19" y="94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50"/>
            <p:cNvSpPr/>
            <p:nvPr/>
          </p:nvSpPr>
          <p:spPr>
            <a:xfrm>
              <a:off x="6061900" y="2060225"/>
              <a:ext cx="950" cy="3300"/>
            </a:xfrm>
            <a:custGeom>
              <a:avLst/>
              <a:gdLst/>
              <a:ahLst/>
              <a:cxnLst/>
              <a:rect l="l" t="t" r="r" b="b"/>
              <a:pathLst>
                <a:path w="38" h="132" extrusionOk="0">
                  <a:moveTo>
                    <a:pt x="37" y="1"/>
                  </a:moveTo>
                  <a:lnTo>
                    <a:pt x="0" y="20"/>
                  </a:lnTo>
                  <a:lnTo>
                    <a:pt x="0" y="113"/>
                  </a:lnTo>
                  <a:lnTo>
                    <a:pt x="37" y="131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50"/>
            <p:cNvSpPr/>
            <p:nvPr/>
          </p:nvSpPr>
          <p:spPr>
            <a:xfrm>
              <a:off x="6062825" y="2059775"/>
              <a:ext cx="500" cy="4200"/>
            </a:xfrm>
            <a:custGeom>
              <a:avLst/>
              <a:gdLst/>
              <a:ahLst/>
              <a:cxnLst/>
              <a:rect l="l" t="t" r="r" b="b"/>
              <a:pathLst>
                <a:path w="20" h="168" extrusionOk="0">
                  <a:moveTo>
                    <a:pt x="19" y="0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50"/>
            <p:cNvSpPr/>
            <p:nvPr/>
          </p:nvSpPr>
          <p:spPr>
            <a:xfrm>
              <a:off x="6063300" y="2058850"/>
              <a:ext cx="475" cy="5600"/>
            </a:xfrm>
            <a:custGeom>
              <a:avLst/>
              <a:gdLst/>
              <a:ahLst/>
              <a:cxnLst/>
              <a:rect l="l" t="t" r="r" b="b"/>
              <a:pathLst>
                <a:path w="19" h="224" extrusionOk="0">
                  <a:moveTo>
                    <a:pt x="19" y="0"/>
                  </a:moveTo>
                  <a:lnTo>
                    <a:pt x="0" y="37"/>
                  </a:lnTo>
                  <a:lnTo>
                    <a:pt x="0" y="205"/>
                  </a:lnTo>
                  <a:lnTo>
                    <a:pt x="19" y="22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50"/>
            <p:cNvSpPr/>
            <p:nvPr/>
          </p:nvSpPr>
          <p:spPr>
            <a:xfrm>
              <a:off x="6063750" y="2058375"/>
              <a:ext cx="500" cy="6550"/>
            </a:xfrm>
            <a:custGeom>
              <a:avLst/>
              <a:gdLst/>
              <a:ahLst/>
              <a:cxnLst/>
              <a:rect l="l" t="t" r="r" b="b"/>
              <a:pathLst>
                <a:path w="20" h="262" extrusionOk="0">
                  <a:moveTo>
                    <a:pt x="19" y="1"/>
                  </a:moveTo>
                  <a:lnTo>
                    <a:pt x="1" y="19"/>
                  </a:lnTo>
                  <a:lnTo>
                    <a:pt x="1" y="242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50"/>
            <p:cNvSpPr/>
            <p:nvPr/>
          </p:nvSpPr>
          <p:spPr>
            <a:xfrm>
              <a:off x="6064225" y="2057900"/>
              <a:ext cx="475" cy="7475"/>
            </a:xfrm>
            <a:custGeom>
              <a:avLst/>
              <a:gdLst/>
              <a:ahLst/>
              <a:cxnLst/>
              <a:rect l="l" t="t" r="r" b="b"/>
              <a:pathLst>
                <a:path w="19" h="299" extrusionOk="0">
                  <a:moveTo>
                    <a:pt x="19" y="1"/>
                  </a:moveTo>
                  <a:lnTo>
                    <a:pt x="0" y="20"/>
                  </a:lnTo>
                  <a:lnTo>
                    <a:pt x="0" y="280"/>
                  </a:lnTo>
                  <a:lnTo>
                    <a:pt x="19" y="29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50"/>
            <p:cNvSpPr/>
            <p:nvPr/>
          </p:nvSpPr>
          <p:spPr>
            <a:xfrm>
              <a:off x="606467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0"/>
                  </a:moveTo>
                  <a:lnTo>
                    <a:pt x="1" y="19"/>
                  </a:lnTo>
                  <a:lnTo>
                    <a:pt x="1" y="317"/>
                  </a:lnTo>
                  <a:lnTo>
                    <a:pt x="19" y="3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50"/>
            <p:cNvSpPr/>
            <p:nvPr/>
          </p:nvSpPr>
          <p:spPr>
            <a:xfrm>
              <a:off x="606515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38" y="1"/>
                  </a:moveTo>
                  <a:lnTo>
                    <a:pt x="0" y="19"/>
                  </a:lnTo>
                  <a:lnTo>
                    <a:pt x="0" y="373"/>
                  </a:lnTo>
                  <a:lnTo>
                    <a:pt x="38" y="392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50"/>
            <p:cNvSpPr/>
            <p:nvPr/>
          </p:nvSpPr>
          <p:spPr>
            <a:xfrm>
              <a:off x="6066075" y="2056525"/>
              <a:ext cx="500" cy="10725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1" y="19"/>
                  </a:lnTo>
                  <a:lnTo>
                    <a:pt x="1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50"/>
            <p:cNvSpPr/>
            <p:nvPr/>
          </p:nvSpPr>
          <p:spPr>
            <a:xfrm>
              <a:off x="6066550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19" y="1"/>
                  </a:moveTo>
                  <a:lnTo>
                    <a:pt x="0" y="38"/>
                  </a:lnTo>
                  <a:lnTo>
                    <a:pt x="0" y="466"/>
                  </a:lnTo>
                  <a:lnTo>
                    <a:pt x="19" y="4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50"/>
            <p:cNvSpPr/>
            <p:nvPr/>
          </p:nvSpPr>
          <p:spPr>
            <a:xfrm>
              <a:off x="60670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20" y="0"/>
                  </a:moveTo>
                  <a:lnTo>
                    <a:pt x="1" y="19"/>
                  </a:lnTo>
                  <a:lnTo>
                    <a:pt x="1" y="503"/>
                  </a:lnTo>
                  <a:lnTo>
                    <a:pt x="20" y="52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50"/>
            <p:cNvSpPr/>
            <p:nvPr/>
          </p:nvSpPr>
          <p:spPr>
            <a:xfrm>
              <a:off x="6067475" y="2054650"/>
              <a:ext cx="500" cy="13975"/>
            </a:xfrm>
            <a:custGeom>
              <a:avLst/>
              <a:gdLst/>
              <a:ahLst/>
              <a:cxnLst/>
              <a:rect l="l" t="t" r="r" b="b"/>
              <a:pathLst>
                <a:path w="20" h="559" extrusionOk="0">
                  <a:moveTo>
                    <a:pt x="19" y="1"/>
                  </a:moveTo>
                  <a:lnTo>
                    <a:pt x="1" y="19"/>
                  </a:lnTo>
                  <a:lnTo>
                    <a:pt x="1" y="540"/>
                  </a:lnTo>
                  <a:lnTo>
                    <a:pt x="19" y="55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50"/>
            <p:cNvSpPr/>
            <p:nvPr/>
          </p:nvSpPr>
          <p:spPr>
            <a:xfrm>
              <a:off x="6067950" y="2054200"/>
              <a:ext cx="475" cy="15375"/>
            </a:xfrm>
            <a:custGeom>
              <a:avLst/>
              <a:gdLst/>
              <a:ahLst/>
              <a:cxnLst/>
              <a:rect l="l" t="t" r="r" b="b"/>
              <a:pathLst>
                <a:path w="19" h="615" extrusionOk="0">
                  <a:moveTo>
                    <a:pt x="19" y="0"/>
                  </a:moveTo>
                  <a:lnTo>
                    <a:pt x="0" y="19"/>
                  </a:lnTo>
                  <a:lnTo>
                    <a:pt x="0" y="577"/>
                  </a:lnTo>
                  <a:lnTo>
                    <a:pt x="19" y="61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50"/>
            <p:cNvSpPr/>
            <p:nvPr/>
          </p:nvSpPr>
          <p:spPr>
            <a:xfrm>
              <a:off x="606840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38" y="0"/>
                  </a:moveTo>
                  <a:lnTo>
                    <a:pt x="1" y="19"/>
                  </a:lnTo>
                  <a:lnTo>
                    <a:pt x="1" y="633"/>
                  </a:lnTo>
                  <a:lnTo>
                    <a:pt x="38" y="652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50"/>
            <p:cNvSpPr/>
            <p:nvPr/>
          </p:nvSpPr>
          <p:spPr>
            <a:xfrm>
              <a:off x="606932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20" y="1"/>
                  </a:moveTo>
                  <a:lnTo>
                    <a:pt x="1" y="19"/>
                  </a:lnTo>
                  <a:lnTo>
                    <a:pt x="1" y="671"/>
                  </a:lnTo>
                  <a:lnTo>
                    <a:pt x="20" y="689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50"/>
            <p:cNvSpPr/>
            <p:nvPr/>
          </p:nvSpPr>
          <p:spPr>
            <a:xfrm>
              <a:off x="6069800" y="2052325"/>
              <a:ext cx="500" cy="18650"/>
            </a:xfrm>
            <a:custGeom>
              <a:avLst/>
              <a:gdLst/>
              <a:ahLst/>
              <a:cxnLst/>
              <a:rect l="l" t="t" r="r" b="b"/>
              <a:pathLst>
                <a:path w="20" h="746" extrusionOk="0">
                  <a:moveTo>
                    <a:pt x="19" y="1"/>
                  </a:moveTo>
                  <a:lnTo>
                    <a:pt x="1" y="38"/>
                  </a:lnTo>
                  <a:lnTo>
                    <a:pt x="1" y="726"/>
                  </a:lnTo>
                  <a:lnTo>
                    <a:pt x="19" y="74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50"/>
            <p:cNvSpPr/>
            <p:nvPr/>
          </p:nvSpPr>
          <p:spPr>
            <a:xfrm>
              <a:off x="6070275" y="2051875"/>
              <a:ext cx="475" cy="19550"/>
            </a:xfrm>
            <a:custGeom>
              <a:avLst/>
              <a:gdLst/>
              <a:ahLst/>
              <a:cxnLst/>
              <a:rect l="l" t="t" r="r" b="b"/>
              <a:pathLst>
                <a:path w="19" h="782" extrusionOk="0">
                  <a:moveTo>
                    <a:pt x="19" y="0"/>
                  </a:moveTo>
                  <a:lnTo>
                    <a:pt x="0" y="19"/>
                  </a:lnTo>
                  <a:lnTo>
                    <a:pt x="0" y="763"/>
                  </a:lnTo>
                  <a:lnTo>
                    <a:pt x="19" y="78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50"/>
            <p:cNvSpPr/>
            <p:nvPr/>
          </p:nvSpPr>
          <p:spPr>
            <a:xfrm>
              <a:off x="607072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9" y="0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50"/>
            <p:cNvSpPr/>
            <p:nvPr/>
          </p:nvSpPr>
          <p:spPr>
            <a:xfrm>
              <a:off x="6071200" y="2050925"/>
              <a:ext cx="500" cy="21900"/>
            </a:xfrm>
            <a:custGeom>
              <a:avLst/>
              <a:gdLst/>
              <a:ahLst/>
              <a:cxnLst/>
              <a:rect l="l" t="t" r="r" b="b"/>
              <a:pathLst>
                <a:path w="20" h="876" extrusionOk="0">
                  <a:moveTo>
                    <a:pt x="19" y="1"/>
                  </a:moveTo>
                  <a:lnTo>
                    <a:pt x="0" y="19"/>
                  </a:lnTo>
                  <a:lnTo>
                    <a:pt x="0" y="838"/>
                  </a:lnTo>
                  <a:lnTo>
                    <a:pt x="19" y="87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50"/>
            <p:cNvSpPr/>
            <p:nvPr/>
          </p:nvSpPr>
          <p:spPr>
            <a:xfrm>
              <a:off x="6071675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37" y="0"/>
                  </a:moveTo>
                  <a:lnTo>
                    <a:pt x="0" y="19"/>
                  </a:lnTo>
                  <a:lnTo>
                    <a:pt x="0" y="893"/>
                  </a:lnTo>
                  <a:lnTo>
                    <a:pt x="37" y="912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50"/>
            <p:cNvSpPr/>
            <p:nvPr/>
          </p:nvSpPr>
          <p:spPr>
            <a:xfrm>
              <a:off x="6072600" y="2050000"/>
              <a:ext cx="475" cy="23750"/>
            </a:xfrm>
            <a:custGeom>
              <a:avLst/>
              <a:gdLst/>
              <a:ahLst/>
              <a:cxnLst/>
              <a:rect l="l" t="t" r="r" b="b"/>
              <a:pathLst>
                <a:path w="19" h="950" extrusionOk="0">
                  <a:moveTo>
                    <a:pt x="19" y="1"/>
                  </a:moveTo>
                  <a:lnTo>
                    <a:pt x="0" y="19"/>
                  </a:lnTo>
                  <a:lnTo>
                    <a:pt x="0" y="931"/>
                  </a:lnTo>
                  <a:lnTo>
                    <a:pt x="19" y="95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50"/>
            <p:cNvSpPr/>
            <p:nvPr/>
          </p:nvSpPr>
          <p:spPr>
            <a:xfrm>
              <a:off x="60730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9" y="0"/>
                  </a:moveTo>
                  <a:lnTo>
                    <a:pt x="1" y="38"/>
                  </a:lnTo>
                  <a:lnTo>
                    <a:pt x="1" y="987"/>
                  </a:lnTo>
                  <a:lnTo>
                    <a:pt x="19" y="1005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50"/>
            <p:cNvSpPr/>
            <p:nvPr/>
          </p:nvSpPr>
          <p:spPr>
            <a:xfrm>
              <a:off x="6073525" y="2048600"/>
              <a:ext cx="500" cy="26075"/>
            </a:xfrm>
            <a:custGeom>
              <a:avLst/>
              <a:gdLst/>
              <a:ahLst/>
              <a:cxnLst/>
              <a:rect l="l" t="t" r="r" b="b"/>
              <a:pathLst>
                <a:path w="20" h="1043" extrusionOk="0">
                  <a:moveTo>
                    <a:pt x="19" y="1"/>
                  </a:moveTo>
                  <a:lnTo>
                    <a:pt x="0" y="19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50"/>
            <p:cNvSpPr/>
            <p:nvPr/>
          </p:nvSpPr>
          <p:spPr>
            <a:xfrm>
              <a:off x="6074000" y="2048150"/>
              <a:ext cx="475" cy="27000"/>
            </a:xfrm>
            <a:custGeom>
              <a:avLst/>
              <a:gdLst/>
              <a:ahLst/>
              <a:cxnLst/>
              <a:rect l="l" t="t" r="r" b="b"/>
              <a:pathLst>
                <a:path w="19" h="1080" extrusionOk="0">
                  <a:moveTo>
                    <a:pt x="19" y="0"/>
                  </a:moveTo>
                  <a:lnTo>
                    <a:pt x="0" y="19"/>
                  </a:lnTo>
                  <a:lnTo>
                    <a:pt x="0" y="1061"/>
                  </a:lnTo>
                  <a:lnTo>
                    <a:pt x="19" y="10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50"/>
            <p:cNvSpPr/>
            <p:nvPr/>
          </p:nvSpPr>
          <p:spPr>
            <a:xfrm>
              <a:off x="6074450" y="2047675"/>
              <a:ext cx="500" cy="28400"/>
            </a:xfrm>
            <a:custGeom>
              <a:avLst/>
              <a:gdLst/>
              <a:ahLst/>
              <a:cxnLst/>
              <a:rect l="l" t="t" r="r" b="b"/>
              <a:pathLst>
                <a:path w="20" h="1136" extrusionOk="0">
                  <a:moveTo>
                    <a:pt x="19" y="1"/>
                  </a:moveTo>
                  <a:lnTo>
                    <a:pt x="1" y="19"/>
                  </a:lnTo>
                  <a:lnTo>
                    <a:pt x="1" y="1099"/>
                  </a:lnTo>
                  <a:lnTo>
                    <a:pt x="19" y="113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50"/>
            <p:cNvSpPr/>
            <p:nvPr/>
          </p:nvSpPr>
          <p:spPr>
            <a:xfrm>
              <a:off x="60749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38" y="1"/>
                  </a:moveTo>
                  <a:lnTo>
                    <a:pt x="0" y="20"/>
                  </a:lnTo>
                  <a:lnTo>
                    <a:pt x="0" y="1155"/>
                  </a:lnTo>
                  <a:lnTo>
                    <a:pt x="38" y="1173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50"/>
            <p:cNvSpPr/>
            <p:nvPr/>
          </p:nvSpPr>
          <p:spPr>
            <a:xfrm>
              <a:off x="6075850" y="2046750"/>
              <a:ext cx="500" cy="30250"/>
            </a:xfrm>
            <a:custGeom>
              <a:avLst/>
              <a:gdLst/>
              <a:ahLst/>
              <a:cxnLst/>
              <a:rect l="l" t="t" r="r" b="b"/>
              <a:pathLst>
                <a:path w="20" h="1210" extrusionOk="0">
                  <a:moveTo>
                    <a:pt x="19" y="0"/>
                  </a:moveTo>
                  <a:lnTo>
                    <a:pt x="1" y="19"/>
                  </a:lnTo>
                  <a:lnTo>
                    <a:pt x="1" y="1191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50"/>
            <p:cNvSpPr/>
            <p:nvPr/>
          </p:nvSpPr>
          <p:spPr>
            <a:xfrm>
              <a:off x="6076325" y="2045825"/>
              <a:ext cx="475" cy="31650"/>
            </a:xfrm>
            <a:custGeom>
              <a:avLst/>
              <a:gdLst/>
              <a:ahLst/>
              <a:cxnLst/>
              <a:rect l="l" t="t" r="r" b="b"/>
              <a:pathLst>
                <a:path w="19" h="1266" extrusionOk="0">
                  <a:moveTo>
                    <a:pt x="19" y="0"/>
                  </a:moveTo>
                  <a:lnTo>
                    <a:pt x="0" y="37"/>
                  </a:lnTo>
                  <a:lnTo>
                    <a:pt x="0" y="1247"/>
                  </a:lnTo>
                  <a:lnTo>
                    <a:pt x="19" y="126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50"/>
            <p:cNvSpPr/>
            <p:nvPr/>
          </p:nvSpPr>
          <p:spPr>
            <a:xfrm>
              <a:off x="607677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9" y="0"/>
                  </a:moveTo>
                  <a:lnTo>
                    <a:pt x="1" y="19"/>
                  </a:lnTo>
                  <a:lnTo>
                    <a:pt x="1" y="1285"/>
                  </a:lnTo>
                  <a:lnTo>
                    <a:pt x="19" y="130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50"/>
            <p:cNvSpPr/>
            <p:nvPr/>
          </p:nvSpPr>
          <p:spPr>
            <a:xfrm>
              <a:off x="6077250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19" y="1"/>
                  </a:moveTo>
                  <a:lnTo>
                    <a:pt x="0" y="19"/>
                  </a:lnTo>
                  <a:lnTo>
                    <a:pt x="0" y="1322"/>
                  </a:lnTo>
                  <a:lnTo>
                    <a:pt x="19" y="134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50"/>
            <p:cNvSpPr/>
            <p:nvPr/>
          </p:nvSpPr>
          <p:spPr>
            <a:xfrm>
              <a:off x="60777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20" y="0"/>
                  </a:moveTo>
                  <a:lnTo>
                    <a:pt x="1" y="19"/>
                  </a:lnTo>
                  <a:lnTo>
                    <a:pt x="1" y="1359"/>
                  </a:lnTo>
                  <a:lnTo>
                    <a:pt x="20" y="139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50"/>
            <p:cNvSpPr/>
            <p:nvPr/>
          </p:nvSpPr>
          <p:spPr>
            <a:xfrm>
              <a:off x="60781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38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38" y="143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50"/>
            <p:cNvSpPr/>
            <p:nvPr/>
          </p:nvSpPr>
          <p:spPr>
            <a:xfrm>
              <a:off x="60791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50"/>
            <p:cNvSpPr/>
            <p:nvPr/>
          </p:nvSpPr>
          <p:spPr>
            <a:xfrm>
              <a:off x="6079575" y="2042550"/>
              <a:ext cx="500" cy="38175"/>
            </a:xfrm>
            <a:custGeom>
              <a:avLst/>
              <a:gdLst/>
              <a:ahLst/>
              <a:cxnLst/>
              <a:rect l="l" t="t" r="r" b="b"/>
              <a:pathLst>
                <a:path w="20" h="1527" extrusionOk="0">
                  <a:moveTo>
                    <a:pt x="19" y="1"/>
                  </a:moveTo>
                  <a:lnTo>
                    <a:pt x="0" y="38"/>
                  </a:lnTo>
                  <a:lnTo>
                    <a:pt x="0" y="1508"/>
                  </a:lnTo>
                  <a:lnTo>
                    <a:pt x="19" y="152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50"/>
            <p:cNvSpPr/>
            <p:nvPr/>
          </p:nvSpPr>
          <p:spPr>
            <a:xfrm>
              <a:off x="6080050" y="2042100"/>
              <a:ext cx="475" cy="39100"/>
            </a:xfrm>
            <a:custGeom>
              <a:avLst/>
              <a:gdLst/>
              <a:ahLst/>
              <a:cxnLst/>
              <a:rect l="l" t="t" r="r" b="b"/>
              <a:pathLst>
                <a:path w="19" h="1564" extrusionOk="0">
                  <a:moveTo>
                    <a:pt x="19" y="0"/>
                  </a:moveTo>
                  <a:lnTo>
                    <a:pt x="0" y="19"/>
                  </a:lnTo>
                  <a:lnTo>
                    <a:pt x="0" y="1545"/>
                  </a:lnTo>
                  <a:lnTo>
                    <a:pt x="19" y="156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50"/>
            <p:cNvSpPr/>
            <p:nvPr/>
          </p:nvSpPr>
          <p:spPr>
            <a:xfrm>
              <a:off x="6080500" y="2041625"/>
              <a:ext cx="500" cy="40050"/>
            </a:xfrm>
            <a:custGeom>
              <a:avLst/>
              <a:gdLst/>
              <a:ahLst/>
              <a:cxnLst/>
              <a:rect l="l" t="t" r="r" b="b"/>
              <a:pathLst>
                <a:path w="20" h="1602" extrusionOk="0">
                  <a:moveTo>
                    <a:pt x="19" y="1"/>
                  </a:moveTo>
                  <a:lnTo>
                    <a:pt x="1" y="19"/>
                  </a:lnTo>
                  <a:lnTo>
                    <a:pt x="1" y="1582"/>
                  </a:lnTo>
                  <a:lnTo>
                    <a:pt x="19" y="160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50"/>
            <p:cNvSpPr/>
            <p:nvPr/>
          </p:nvSpPr>
          <p:spPr>
            <a:xfrm>
              <a:off x="6080975" y="2041150"/>
              <a:ext cx="475" cy="41450"/>
            </a:xfrm>
            <a:custGeom>
              <a:avLst/>
              <a:gdLst/>
              <a:ahLst/>
              <a:cxnLst/>
              <a:rect l="l" t="t" r="r" b="b"/>
              <a:pathLst>
                <a:path w="19" h="1658" extrusionOk="0">
                  <a:moveTo>
                    <a:pt x="19" y="1"/>
                  </a:moveTo>
                  <a:lnTo>
                    <a:pt x="0" y="20"/>
                  </a:lnTo>
                  <a:lnTo>
                    <a:pt x="0" y="1620"/>
                  </a:lnTo>
                  <a:lnTo>
                    <a:pt x="19" y="165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50"/>
            <p:cNvSpPr/>
            <p:nvPr/>
          </p:nvSpPr>
          <p:spPr>
            <a:xfrm>
              <a:off x="6081425" y="2040700"/>
              <a:ext cx="975" cy="42350"/>
            </a:xfrm>
            <a:custGeom>
              <a:avLst/>
              <a:gdLst/>
              <a:ahLst/>
              <a:cxnLst/>
              <a:rect l="l" t="t" r="r" b="b"/>
              <a:pathLst>
                <a:path w="39" h="1694" extrusionOk="0">
                  <a:moveTo>
                    <a:pt x="38" y="0"/>
                  </a:moveTo>
                  <a:lnTo>
                    <a:pt x="1" y="19"/>
                  </a:lnTo>
                  <a:lnTo>
                    <a:pt x="1" y="1675"/>
                  </a:lnTo>
                  <a:lnTo>
                    <a:pt x="38" y="169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50"/>
            <p:cNvSpPr/>
            <p:nvPr/>
          </p:nvSpPr>
          <p:spPr>
            <a:xfrm>
              <a:off x="6082375" y="2040225"/>
              <a:ext cx="475" cy="43300"/>
            </a:xfrm>
            <a:custGeom>
              <a:avLst/>
              <a:gdLst/>
              <a:ahLst/>
              <a:cxnLst/>
              <a:rect l="l" t="t" r="r" b="b"/>
              <a:pathLst>
                <a:path w="19" h="1732" extrusionOk="0">
                  <a:moveTo>
                    <a:pt x="19" y="1"/>
                  </a:moveTo>
                  <a:lnTo>
                    <a:pt x="0" y="19"/>
                  </a:lnTo>
                  <a:lnTo>
                    <a:pt x="0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50"/>
            <p:cNvSpPr/>
            <p:nvPr/>
          </p:nvSpPr>
          <p:spPr>
            <a:xfrm>
              <a:off x="6082825" y="2039300"/>
              <a:ext cx="500" cy="44700"/>
            </a:xfrm>
            <a:custGeom>
              <a:avLst/>
              <a:gdLst/>
              <a:ahLst/>
              <a:cxnLst/>
              <a:rect l="l" t="t" r="r" b="b"/>
              <a:pathLst>
                <a:path w="20" h="1788" extrusionOk="0">
                  <a:moveTo>
                    <a:pt x="19" y="1"/>
                  </a:moveTo>
                  <a:lnTo>
                    <a:pt x="1" y="38"/>
                  </a:lnTo>
                  <a:lnTo>
                    <a:pt x="1" y="1769"/>
                  </a:lnTo>
                  <a:lnTo>
                    <a:pt x="19" y="178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50"/>
            <p:cNvSpPr/>
            <p:nvPr/>
          </p:nvSpPr>
          <p:spPr>
            <a:xfrm>
              <a:off x="6083300" y="2038825"/>
              <a:ext cx="475" cy="45625"/>
            </a:xfrm>
            <a:custGeom>
              <a:avLst/>
              <a:gdLst/>
              <a:ahLst/>
              <a:cxnLst/>
              <a:rect l="l" t="t" r="r" b="b"/>
              <a:pathLst>
                <a:path w="19" h="1825" extrusionOk="0">
                  <a:moveTo>
                    <a:pt x="19" y="1"/>
                  </a:moveTo>
                  <a:lnTo>
                    <a:pt x="0" y="20"/>
                  </a:lnTo>
                  <a:lnTo>
                    <a:pt x="0" y="1806"/>
                  </a:lnTo>
                  <a:lnTo>
                    <a:pt x="19" y="182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50"/>
            <p:cNvSpPr/>
            <p:nvPr/>
          </p:nvSpPr>
          <p:spPr>
            <a:xfrm>
              <a:off x="60837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20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20" y="186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50"/>
            <p:cNvSpPr/>
            <p:nvPr/>
          </p:nvSpPr>
          <p:spPr>
            <a:xfrm>
              <a:off x="6084225" y="2037900"/>
              <a:ext cx="500" cy="47950"/>
            </a:xfrm>
            <a:custGeom>
              <a:avLst/>
              <a:gdLst/>
              <a:ahLst/>
              <a:cxnLst/>
              <a:rect l="l" t="t" r="r" b="b"/>
              <a:pathLst>
                <a:path w="20" h="1918" extrusionOk="0">
                  <a:moveTo>
                    <a:pt x="19" y="1"/>
                  </a:moveTo>
                  <a:lnTo>
                    <a:pt x="1" y="19"/>
                  </a:lnTo>
                  <a:lnTo>
                    <a:pt x="1" y="1880"/>
                  </a:lnTo>
                  <a:lnTo>
                    <a:pt x="19" y="191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50"/>
            <p:cNvSpPr/>
            <p:nvPr/>
          </p:nvSpPr>
          <p:spPr>
            <a:xfrm>
              <a:off x="6084700" y="2037450"/>
              <a:ext cx="950" cy="48875"/>
            </a:xfrm>
            <a:custGeom>
              <a:avLst/>
              <a:gdLst/>
              <a:ahLst/>
              <a:cxnLst/>
              <a:rect l="l" t="t" r="r" b="b"/>
              <a:pathLst>
                <a:path w="38" h="1955" extrusionOk="0">
                  <a:moveTo>
                    <a:pt x="37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37" y="1954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50"/>
            <p:cNvSpPr/>
            <p:nvPr/>
          </p:nvSpPr>
          <p:spPr>
            <a:xfrm>
              <a:off x="6085625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19" y="0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50"/>
            <p:cNvSpPr/>
            <p:nvPr/>
          </p:nvSpPr>
          <p:spPr>
            <a:xfrm>
              <a:off x="608607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20" y="0"/>
                  </a:moveTo>
                  <a:lnTo>
                    <a:pt x="1" y="37"/>
                  </a:lnTo>
                  <a:lnTo>
                    <a:pt x="1" y="2029"/>
                  </a:lnTo>
                  <a:lnTo>
                    <a:pt x="20" y="204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50"/>
            <p:cNvSpPr/>
            <p:nvPr/>
          </p:nvSpPr>
          <p:spPr>
            <a:xfrm>
              <a:off x="6086550" y="2035575"/>
              <a:ext cx="500" cy="52150"/>
            </a:xfrm>
            <a:custGeom>
              <a:avLst/>
              <a:gdLst/>
              <a:ahLst/>
              <a:cxnLst/>
              <a:rect l="l" t="t" r="r" b="b"/>
              <a:pathLst>
                <a:path w="20" h="2086" extrusionOk="0">
                  <a:moveTo>
                    <a:pt x="19" y="1"/>
                  </a:moveTo>
                  <a:lnTo>
                    <a:pt x="1" y="19"/>
                  </a:lnTo>
                  <a:lnTo>
                    <a:pt x="1" y="2066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50"/>
            <p:cNvSpPr/>
            <p:nvPr/>
          </p:nvSpPr>
          <p:spPr>
            <a:xfrm>
              <a:off x="6087025" y="2035125"/>
              <a:ext cx="475" cy="53050"/>
            </a:xfrm>
            <a:custGeom>
              <a:avLst/>
              <a:gdLst/>
              <a:ahLst/>
              <a:cxnLst/>
              <a:rect l="l" t="t" r="r" b="b"/>
              <a:pathLst>
                <a:path w="19" h="2122" extrusionOk="0">
                  <a:moveTo>
                    <a:pt x="19" y="0"/>
                  </a:moveTo>
                  <a:lnTo>
                    <a:pt x="0" y="19"/>
                  </a:lnTo>
                  <a:lnTo>
                    <a:pt x="0" y="2103"/>
                  </a:lnTo>
                  <a:lnTo>
                    <a:pt x="19" y="21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50"/>
            <p:cNvSpPr/>
            <p:nvPr/>
          </p:nvSpPr>
          <p:spPr>
            <a:xfrm>
              <a:off x="608747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9" y="0"/>
                  </a:moveTo>
                  <a:lnTo>
                    <a:pt x="1" y="19"/>
                  </a:lnTo>
                  <a:lnTo>
                    <a:pt x="1" y="2141"/>
                  </a:lnTo>
                  <a:lnTo>
                    <a:pt x="19" y="217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50"/>
            <p:cNvSpPr/>
            <p:nvPr/>
          </p:nvSpPr>
          <p:spPr>
            <a:xfrm>
              <a:off x="608795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38" y="1"/>
                  </a:moveTo>
                  <a:lnTo>
                    <a:pt x="0" y="19"/>
                  </a:lnTo>
                  <a:lnTo>
                    <a:pt x="0" y="2197"/>
                  </a:lnTo>
                  <a:lnTo>
                    <a:pt x="38" y="2215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50"/>
            <p:cNvSpPr/>
            <p:nvPr/>
          </p:nvSpPr>
          <p:spPr>
            <a:xfrm>
              <a:off x="6088875" y="2033725"/>
              <a:ext cx="500" cy="56325"/>
            </a:xfrm>
            <a:custGeom>
              <a:avLst/>
              <a:gdLst/>
              <a:ahLst/>
              <a:cxnLst/>
              <a:rect l="l" t="t" r="r" b="b"/>
              <a:pathLst>
                <a:path w="20" h="2253" extrusionOk="0">
                  <a:moveTo>
                    <a:pt x="19" y="0"/>
                  </a:moveTo>
                  <a:lnTo>
                    <a:pt x="1" y="19"/>
                  </a:lnTo>
                  <a:lnTo>
                    <a:pt x="1" y="2233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50"/>
            <p:cNvSpPr/>
            <p:nvPr/>
          </p:nvSpPr>
          <p:spPr>
            <a:xfrm>
              <a:off x="6089350" y="2032775"/>
              <a:ext cx="475" cy="57725"/>
            </a:xfrm>
            <a:custGeom>
              <a:avLst/>
              <a:gdLst/>
              <a:ahLst/>
              <a:cxnLst/>
              <a:rect l="l" t="t" r="r" b="b"/>
              <a:pathLst>
                <a:path w="19" h="2309" extrusionOk="0">
                  <a:moveTo>
                    <a:pt x="19" y="1"/>
                  </a:moveTo>
                  <a:lnTo>
                    <a:pt x="0" y="38"/>
                  </a:lnTo>
                  <a:lnTo>
                    <a:pt x="0" y="2290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50"/>
            <p:cNvSpPr/>
            <p:nvPr/>
          </p:nvSpPr>
          <p:spPr>
            <a:xfrm>
              <a:off x="6089800" y="2032775"/>
              <a:ext cx="500" cy="58200"/>
            </a:xfrm>
            <a:custGeom>
              <a:avLst/>
              <a:gdLst/>
              <a:ahLst/>
              <a:cxnLst/>
              <a:rect l="l" t="t" r="r" b="b"/>
              <a:pathLst>
                <a:path w="20" h="2328" extrusionOk="0">
                  <a:moveTo>
                    <a:pt x="1" y="1"/>
                  </a:moveTo>
                  <a:lnTo>
                    <a:pt x="1" y="2309"/>
                  </a:lnTo>
                  <a:lnTo>
                    <a:pt x="19" y="2327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50"/>
            <p:cNvSpPr/>
            <p:nvPr/>
          </p:nvSpPr>
          <p:spPr>
            <a:xfrm>
              <a:off x="6090275" y="2032775"/>
              <a:ext cx="500" cy="57725"/>
            </a:xfrm>
            <a:custGeom>
              <a:avLst/>
              <a:gdLst/>
              <a:ahLst/>
              <a:cxnLst/>
              <a:rect l="l" t="t" r="r" b="b"/>
              <a:pathLst>
                <a:path w="20" h="2309" extrusionOk="0">
                  <a:moveTo>
                    <a:pt x="0" y="1"/>
                  </a:moveTo>
                  <a:lnTo>
                    <a:pt x="0" y="2309"/>
                  </a:lnTo>
                  <a:lnTo>
                    <a:pt x="19" y="229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50"/>
            <p:cNvSpPr/>
            <p:nvPr/>
          </p:nvSpPr>
          <p:spPr>
            <a:xfrm>
              <a:off x="6090750" y="2033250"/>
              <a:ext cx="475" cy="56800"/>
            </a:xfrm>
            <a:custGeom>
              <a:avLst/>
              <a:gdLst/>
              <a:ahLst/>
              <a:cxnLst/>
              <a:rect l="l" t="t" r="r" b="b"/>
              <a:pathLst>
                <a:path w="19" h="2272" extrusionOk="0">
                  <a:moveTo>
                    <a:pt x="0" y="1"/>
                  </a:moveTo>
                  <a:lnTo>
                    <a:pt x="0" y="2271"/>
                  </a:lnTo>
                  <a:lnTo>
                    <a:pt x="19" y="2252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50"/>
            <p:cNvSpPr/>
            <p:nvPr/>
          </p:nvSpPr>
          <p:spPr>
            <a:xfrm>
              <a:off x="609120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1" y="1"/>
                  </a:moveTo>
                  <a:lnTo>
                    <a:pt x="1" y="2215"/>
                  </a:lnTo>
                  <a:lnTo>
                    <a:pt x="38" y="2197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50"/>
            <p:cNvSpPr/>
            <p:nvPr/>
          </p:nvSpPr>
          <p:spPr>
            <a:xfrm>
              <a:off x="609212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" y="0"/>
                  </a:moveTo>
                  <a:lnTo>
                    <a:pt x="1" y="2178"/>
                  </a:lnTo>
                  <a:lnTo>
                    <a:pt x="20" y="214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50"/>
            <p:cNvSpPr/>
            <p:nvPr/>
          </p:nvSpPr>
          <p:spPr>
            <a:xfrm>
              <a:off x="6092600" y="2035125"/>
              <a:ext cx="500" cy="53050"/>
            </a:xfrm>
            <a:custGeom>
              <a:avLst/>
              <a:gdLst/>
              <a:ahLst/>
              <a:cxnLst/>
              <a:rect l="l" t="t" r="r" b="b"/>
              <a:pathLst>
                <a:path w="20" h="2122" extrusionOk="0">
                  <a:moveTo>
                    <a:pt x="1" y="0"/>
                  </a:moveTo>
                  <a:lnTo>
                    <a:pt x="1" y="2122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50"/>
            <p:cNvSpPr/>
            <p:nvPr/>
          </p:nvSpPr>
          <p:spPr>
            <a:xfrm>
              <a:off x="6093075" y="2035575"/>
              <a:ext cx="475" cy="52150"/>
            </a:xfrm>
            <a:custGeom>
              <a:avLst/>
              <a:gdLst/>
              <a:ahLst/>
              <a:cxnLst/>
              <a:rect l="l" t="t" r="r" b="b"/>
              <a:pathLst>
                <a:path w="19" h="2086" extrusionOk="0">
                  <a:moveTo>
                    <a:pt x="0" y="1"/>
                  </a:moveTo>
                  <a:lnTo>
                    <a:pt x="0" y="2085"/>
                  </a:lnTo>
                  <a:lnTo>
                    <a:pt x="19" y="206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50"/>
            <p:cNvSpPr/>
            <p:nvPr/>
          </p:nvSpPr>
          <p:spPr>
            <a:xfrm>
              <a:off x="609352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1" y="0"/>
                  </a:moveTo>
                  <a:lnTo>
                    <a:pt x="1" y="2047"/>
                  </a:lnTo>
                  <a:lnTo>
                    <a:pt x="19" y="2029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50"/>
            <p:cNvSpPr/>
            <p:nvPr/>
          </p:nvSpPr>
          <p:spPr>
            <a:xfrm>
              <a:off x="6094000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0" y="0"/>
                  </a:moveTo>
                  <a:lnTo>
                    <a:pt x="0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50"/>
            <p:cNvSpPr/>
            <p:nvPr/>
          </p:nvSpPr>
          <p:spPr>
            <a:xfrm>
              <a:off x="6094450" y="2037450"/>
              <a:ext cx="975" cy="48875"/>
            </a:xfrm>
            <a:custGeom>
              <a:avLst/>
              <a:gdLst/>
              <a:ahLst/>
              <a:cxnLst/>
              <a:rect l="l" t="t" r="r" b="b"/>
              <a:pathLst>
                <a:path w="39" h="1955" extrusionOk="0">
                  <a:moveTo>
                    <a:pt x="1" y="0"/>
                  </a:moveTo>
                  <a:lnTo>
                    <a:pt x="1" y="1954"/>
                  </a:lnTo>
                  <a:lnTo>
                    <a:pt x="38" y="1936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50"/>
            <p:cNvSpPr/>
            <p:nvPr/>
          </p:nvSpPr>
          <p:spPr>
            <a:xfrm>
              <a:off x="6095400" y="2037900"/>
              <a:ext cx="475" cy="47950"/>
            </a:xfrm>
            <a:custGeom>
              <a:avLst/>
              <a:gdLst/>
              <a:ahLst/>
              <a:cxnLst/>
              <a:rect l="l" t="t" r="r" b="b"/>
              <a:pathLst>
                <a:path w="19" h="1918" extrusionOk="0">
                  <a:moveTo>
                    <a:pt x="0" y="1"/>
                  </a:moveTo>
                  <a:lnTo>
                    <a:pt x="0" y="1918"/>
                  </a:lnTo>
                  <a:lnTo>
                    <a:pt x="19" y="188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50"/>
            <p:cNvSpPr/>
            <p:nvPr/>
          </p:nvSpPr>
          <p:spPr>
            <a:xfrm>
              <a:off x="60958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1" y="0"/>
                  </a:moveTo>
                  <a:lnTo>
                    <a:pt x="1" y="1861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50"/>
            <p:cNvSpPr/>
            <p:nvPr/>
          </p:nvSpPr>
          <p:spPr>
            <a:xfrm>
              <a:off x="6096325" y="2038825"/>
              <a:ext cx="500" cy="45625"/>
            </a:xfrm>
            <a:custGeom>
              <a:avLst/>
              <a:gdLst/>
              <a:ahLst/>
              <a:cxnLst/>
              <a:rect l="l" t="t" r="r" b="b"/>
              <a:pathLst>
                <a:path w="20" h="1825" extrusionOk="0">
                  <a:moveTo>
                    <a:pt x="0" y="1"/>
                  </a:moveTo>
                  <a:lnTo>
                    <a:pt x="0" y="1825"/>
                  </a:lnTo>
                  <a:lnTo>
                    <a:pt x="19" y="1806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50"/>
            <p:cNvSpPr/>
            <p:nvPr/>
          </p:nvSpPr>
          <p:spPr>
            <a:xfrm>
              <a:off x="6096800" y="2039300"/>
              <a:ext cx="475" cy="44700"/>
            </a:xfrm>
            <a:custGeom>
              <a:avLst/>
              <a:gdLst/>
              <a:ahLst/>
              <a:cxnLst/>
              <a:rect l="l" t="t" r="r" b="b"/>
              <a:pathLst>
                <a:path w="19" h="1788" extrusionOk="0">
                  <a:moveTo>
                    <a:pt x="0" y="1"/>
                  </a:moveTo>
                  <a:lnTo>
                    <a:pt x="0" y="1787"/>
                  </a:lnTo>
                  <a:lnTo>
                    <a:pt x="19" y="1769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50"/>
            <p:cNvSpPr/>
            <p:nvPr/>
          </p:nvSpPr>
          <p:spPr>
            <a:xfrm>
              <a:off x="6097250" y="2040225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" y="1"/>
                  </a:moveTo>
                  <a:lnTo>
                    <a:pt x="1" y="1732"/>
                  </a:lnTo>
                  <a:lnTo>
                    <a:pt x="19" y="171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50"/>
            <p:cNvSpPr/>
            <p:nvPr/>
          </p:nvSpPr>
          <p:spPr>
            <a:xfrm>
              <a:off x="6097725" y="2040700"/>
              <a:ext cx="950" cy="42350"/>
            </a:xfrm>
            <a:custGeom>
              <a:avLst/>
              <a:gdLst/>
              <a:ahLst/>
              <a:cxnLst/>
              <a:rect l="l" t="t" r="r" b="b"/>
              <a:pathLst>
                <a:path w="38" h="1694" extrusionOk="0">
                  <a:moveTo>
                    <a:pt x="0" y="0"/>
                  </a:moveTo>
                  <a:lnTo>
                    <a:pt x="0" y="1694"/>
                  </a:lnTo>
                  <a:lnTo>
                    <a:pt x="37" y="1675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50"/>
            <p:cNvSpPr/>
            <p:nvPr/>
          </p:nvSpPr>
          <p:spPr>
            <a:xfrm>
              <a:off x="6098650" y="2041150"/>
              <a:ext cx="500" cy="41450"/>
            </a:xfrm>
            <a:custGeom>
              <a:avLst/>
              <a:gdLst/>
              <a:ahLst/>
              <a:cxnLst/>
              <a:rect l="l" t="t" r="r" b="b"/>
              <a:pathLst>
                <a:path w="20" h="1658" extrusionOk="0">
                  <a:moveTo>
                    <a:pt x="0" y="1"/>
                  </a:moveTo>
                  <a:lnTo>
                    <a:pt x="0" y="1657"/>
                  </a:lnTo>
                  <a:lnTo>
                    <a:pt x="19" y="162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50"/>
            <p:cNvSpPr/>
            <p:nvPr/>
          </p:nvSpPr>
          <p:spPr>
            <a:xfrm>
              <a:off x="6099125" y="2041625"/>
              <a:ext cx="475" cy="40050"/>
            </a:xfrm>
            <a:custGeom>
              <a:avLst/>
              <a:gdLst/>
              <a:ahLst/>
              <a:cxnLst/>
              <a:rect l="l" t="t" r="r" b="b"/>
              <a:pathLst>
                <a:path w="19" h="1602" extrusionOk="0">
                  <a:moveTo>
                    <a:pt x="0" y="1"/>
                  </a:moveTo>
                  <a:lnTo>
                    <a:pt x="0" y="1601"/>
                  </a:lnTo>
                  <a:lnTo>
                    <a:pt x="19" y="158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50"/>
            <p:cNvSpPr/>
            <p:nvPr/>
          </p:nvSpPr>
          <p:spPr>
            <a:xfrm>
              <a:off x="6099575" y="2042100"/>
              <a:ext cx="500" cy="39100"/>
            </a:xfrm>
            <a:custGeom>
              <a:avLst/>
              <a:gdLst/>
              <a:ahLst/>
              <a:cxnLst/>
              <a:rect l="l" t="t" r="r" b="b"/>
              <a:pathLst>
                <a:path w="20" h="1564" extrusionOk="0">
                  <a:moveTo>
                    <a:pt x="1" y="0"/>
                  </a:moveTo>
                  <a:lnTo>
                    <a:pt x="1" y="1563"/>
                  </a:lnTo>
                  <a:lnTo>
                    <a:pt x="19" y="154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50"/>
            <p:cNvSpPr/>
            <p:nvPr/>
          </p:nvSpPr>
          <p:spPr>
            <a:xfrm>
              <a:off x="6100050" y="2042550"/>
              <a:ext cx="475" cy="38175"/>
            </a:xfrm>
            <a:custGeom>
              <a:avLst/>
              <a:gdLst/>
              <a:ahLst/>
              <a:cxnLst/>
              <a:rect l="l" t="t" r="r" b="b"/>
              <a:pathLst>
                <a:path w="19" h="1527" extrusionOk="0">
                  <a:moveTo>
                    <a:pt x="0" y="1"/>
                  </a:moveTo>
                  <a:lnTo>
                    <a:pt x="0" y="1527"/>
                  </a:lnTo>
                  <a:lnTo>
                    <a:pt x="19" y="1508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50"/>
            <p:cNvSpPr/>
            <p:nvPr/>
          </p:nvSpPr>
          <p:spPr>
            <a:xfrm>
              <a:off x="61005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" y="0"/>
                  </a:moveTo>
                  <a:lnTo>
                    <a:pt x="1" y="1470"/>
                  </a:lnTo>
                  <a:lnTo>
                    <a:pt x="20" y="1452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50"/>
            <p:cNvSpPr/>
            <p:nvPr/>
          </p:nvSpPr>
          <p:spPr>
            <a:xfrm>
              <a:off x="61009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1" y="1"/>
                  </a:moveTo>
                  <a:lnTo>
                    <a:pt x="1" y="1434"/>
                  </a:lnTo>
                  <a:lnTo>
                    <a:pt x="38" y="1415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50"/>
            <p:cNvSpPr/>
            <p:nvPr/>
          </p:nvSpPr>
          <p:spPr>
            <a:xfrm>
              <a:off x="61019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1" y="0"/>
                  </a:moveTo>
                  <a:lnTo>
                    <a:pt x="1" y="1396"/>
                  </a:lnTo>
                  <a:lnTo>
                    <a:pt x="19" y="1359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50"/>
            <p:cNvSpPr/>
            <p:nvPr/>
          </p:nvSpPr>
          <p:spPr>
            <a:xfrm>
              <a:off x="6102375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0" y="1"/>
                  </a:moveTo>
                  <a:lnTo>
                    <a:pt x="0" y="1341"/>
                  </a:lnTo>
                  <a:lnTo>
                    <a:pt x="19" y="132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50"/>
            <p:cNvSpPr/>
            <p:nvPr/>
          </p:nvSpPr>
          <p:spPr>
            <a:xfrm>
              <a:off x="610282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" y="0"/>
                  </a:moveTo>
                  <a:lnTo>
                    <a:pt x="1" y="1303"/>
                  </a:lnTo>
                  <a:lnTo>
                    <a:pt x="20" y="1285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50"/>
            <p:cNvSpPr/>
            <p:nvPr/>
          </p:nvSpPr>
          <p:spPr>
            <a:xfrm>
              <a:off x="6103300" y="2045825"/>
              <a:ext cx="500" cy="31650"/>
            </a:xfrm>
            <a:custGeom>
              <a:avLst/>
              <a:gdLst/>
              <a:ahLst/>
              <a:cxnLst/>
              <a:rect l="l" t="t" r="r" b="b"/>
              <a:pathLst>
                <a:path w="20" h="1266" extrusionOk="0">
                  <a:moveTo>
                    <a:pt x="1" y="0"/>
                  </a:moveTo>
                  <a:lnTo>
                    <a:pt x="1" y="1266"/>
                  </a:lnTo>
                  <a:lnTo>
                    <a:pt x="19" y="1247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50"/>
            <p:cNvSpPr/>
            <p:nvPr/>
          </p:nvSpPr>
          <p:spPr>
            <a:xfrm>
              <a:off x="6103775" y="2046750"/>
              <a:ext cx="475" cy="30250"/>
            </a:xfrm>
            <a:custGeom>
              <a:avLst/>
              <a:gdLst/>
              <a:ahLst/>
              <a:cxnLst/>
              <a:rect l="l" t="t" r="r" b="b"/>
              <a:pathLst>
                <a:path w="19" h="1210" extrusionOk="0">
                  <a:moveTo>
                    <a:pt x="0" y="0"/>
                  </a:moveTo>
                  <a:lnTo>
                    <a:pt x="0" y="1210"/>
                  </a:lnTo>
                  <a:lnTo>
                    <a:pt x="19" y="119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50"/>
            <p:cNvSpPr/>
            <p:nvPr/>
          </p:nvSpPr>
          <p:spPr>
            <a:xfrm>
              <a:off x="61042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1" y="1"/>
                  </a:moveTo>
                  <a:lnTo>
                    <a:pt x="1" y="1173"/>
                  </a:lnTo>
                  <a:lnTo>
                    <a:pt x="38" y="1155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50"/>
            <p:cNvSpPr/>
            <p:nvPr/>
          </p:nvSpPr>
          <p:spPr>
            <a:xfrm>
              <a:off x="6105175" y="2047675"/>
              <a:ext cx="475" cy="28400"/>
            </a:xfrm>
            <a:custGeom>
              <a:avLst/>
              <a:gdLst/>
              <a:ahLst/>
              <a:cxnLst/>
              <a:rect l="l" t="t" r="r" b="b"/>
              <a:pathLst>
                <a:path w="19" h="1136" extrusionOk="0">
                  <a:moveTo>
                    <a:pt x="0" y="1"/>
                  </a:moveTo>
                  <a:lnTo>
                    <a:pt x="0" y="1136"/>
                  </a:lnTo>
                  <a:lnTo>
                    <a:pt x="19" y="1099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50"/>
            <p:cNvSpPr/>
            <p:nvPr/>
          </p:nvSpPr>
          <p:spPr>
            <a:xfrm>
              <a:off x="6105625" y="2048150"/>
              <a:ext cx="500" cy="27000"/>
            </a:xfrm>
            <a:custGeom>
              <a:avLst/>
              <a:gdLst/>
              <a:ahLst/>
              <a:cxnLst/>
              <a:rect l="l" t="t" r="r" b="b"/>
              <a:pathLst>
                <a:path w="20" h="1080" extrusionOk="0">
                  <a:moveTo>
                    <a:pt x="1" y="0"/>
                  </a:moveTo>
                  <a:lnTo>
                    <a:pt x="1" y="1080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50"/>
            <p:cNvSpPr/>
            <p:nvPr/>
          </p:nvSpPr>
          <p:spPr>
            <a:xfrm>
              <a:off x="6106100" y="2048600"/>
              <a:ext cx="475" cy="26075"/>
            </a:xfrm>
            <a:custGeom>
              <a:avLst/>
              <a:gdLst/>
              <a:ahLst/>
              <a:cxnLst/>
              <a:rect l="l" t="t" r="r" b="b"/>
              <a:pathLst>
                <a:path w="19" h="1043" extrusionOk="0">
                  <a:moveTo>
                    <a:pt x="0" y="1"/>
                  </a:moveTo>
                  <a:lnTo>
                    <a:pt x="0" y="1043"/>
                  </a:lnTo>
                  <a:lnTo>
                    <a:pt x="19" y="1024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50"/>
            <p:cNvSpPr/>
            <p:nvPr/>
          </p:nvSpPr>
          <p:spPr>
            <a:xfrm>
              <a:off x="61065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" y="0"/>
                  </a:moveTo>
                  <a:lnTo>
                    <a:pt x="1" y="1005"/>
                  </a:lnTo>
                  <a:lnTo>
                    <a:pt x="19" y="987"/>
                  </a:lnTo>
                  <a:lnTo>
                    <a:pt x="19" y="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50"/>
            <p:cNvSpPr/>
            <p:nvPr/>
          </p:nvSpPr>
          <p:spPr>
            <a:xfrm>
              <a:off x="6107025" y="2050000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0" y="1"/>
                  </a:moveTo>
                  <a:lnTo>
                    <a:pt x="0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50"/>
            <p:cNvSpPr/>
            <p:nvPr/>
          </p:nvSpPr>
          <p:spPr>
            <a:xfrm>
              <a:off x="6107500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0" y="0"/>
                  </a:moveTo>
                  <a:lnTo>
                    <a:pt x="0" y="912"/>
                  </a:lnTo>
                  <a:lnTo>
                    <a:pt x="37" y="893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50"/>
            <p:cNvSpPr/>
            <p:nvPr/>
          </p:nvSpPr>
          <p:spPr>
            <a:xfrm>
              <a:off x="6108425" y="2050925"/>
              <a:ext cx="475" cy="21900"/>
            </a:xfrm>
            <a:custGeom>
              <a:avLst/>
              <a:gdLst/>
              <a:ahLst/>
              <a:cxnLst/>
              <a:rect l="l" t="t" r="r" b="b"/>
              <a:pathLst>
                <a:path w="19" h="876" extrusionOk="0">
                  <a:moveTo>
                    <a:pt x="0" y="1"/>
                  </a:moveTo>
                  <a:lnTo>
                    <a:pt x="0" y="875"/>
                  </a:lnTo>
                  <a:lnTo>
                    <a:pt x="19" y="838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50"/>
            <p:cNvSpPr/>
            <p:nvPr/>
          </p:nvSpPr>
          <p:spPr>
            <a:xfrm>
              <a:off x="610887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" y="0"/>
                  </a:moveTo>
                  <a:lnTo>
                    <a:pt x="1" y="819"/>
                  </a:lnTo>
                  <a:lnTo>
                    <a:pt x="20" y="80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50"/>
            <p:cNvSpPr/>
            <p:nvPr/>
          </p:nvSpPr>
          <p:spPr>
            <a:xfrm>
              <a:off x="6109350" y="2051875"/>
              <a:ext cx="500" cy="19550"/>
            </a:xfrm>
            <a:custGeom>
              <a:avLst/>
              <a:gdLst/>
              <a:ahLst/>
              <a:cxnLst/>
              <a:rect l="l" t="t" r="r" b="b"/>
              <a:pathLst>
                <a:path w="2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19" y="76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50"/>
            <p:cNvSpPr/>
            <p:nvPr/>
          </p:nvSpPr>
          <p:spPr>
            <a:xfrm>
              <a:off x="6109825" y="2052325"/>
              <a:ext cx="475" cy="18650"/>
            </a:xfrm>
            <a:custGeom>
              <a:avLst/>
              <a:gdLst/>
              <a:ahLst/>
              <a:cxnLst/>
              <a:rect l="l" t="t" r="r" b="b"/>
              <a:pathLst>
                <a:path w="19" h="746" extrusionOk="0">
                  <a:moveTo>
                    <a:pt x="0" y="1"/>
                  </a:moveTo>
                  <a:lnTo>
                    <a:pt x="0" y="745"/>
                  </a:lnTo>
                  <a:lnTo>
                    <a:pt x="19" y="72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50"/>
            <p:cNvSpPr/>
            <p:nvPr/>
          </p:nvSpPr>
          <p:spPr>
            <a:xfrm>
              <a:off x="611027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1" y="1"/>
                  </a:moveTo>
                  <a:lnTo>
                    <a:pt x="1" y="689"/>
                  </a:lnTo>
                  <a:lnTo>
                    <a:pt x="19" y="67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50"/>
            <p:cNvSpPr/>
            <p:nvPr/>
          </p:nvSpPr>
          <p:spPr>
            <a:xfrm>
              <a:off x="611075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38" y="633"/>
                  </a:lnTo>
                  <a:lnTo>
                    <a:pt x="38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50"/>
            <p:cNvSpPr/>
            <p:nvPr/>
          </p:nvSpPr>
          <p:spPr>
            <a:xfrm>
              <a:off x="6111675" y="2054200"/>
              <a:ext cx="500" cy="15375"/>
            </a:xfrm>
            <a:custGeom>
              <a:avLst/>
              <a:gdLst/>
              <a:ahLst/>
              <a:cxnLst/>
              <a:rect l="l" t="t" r="r" b="b"/>
              <a:pathLst>
                <a:path w="20" h="615" extrusionOk="0">
                  <a:moveTo>
                    <a:pt x="1" y="0"/>
                  </a:moveTo>
                  <a:lnTo>
                    <a:pt x="1" y="614"/>
                  </a:lnTo>
                  <a:lnTo>
                    <a:pt x="19" y="57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50"/>
            <p:cNvSpPr/>
            <p:nvPr/>
          </p:nvSpPr>
          <p:spPr>
            <a:xfrm>
              <a:off x="6112150" y="2054650"/>
              <a:ext cx="475" cy="13975"/>
            </a:xfrm>
            <a:custGeom>
              <a:avLst/>
              <a:gdLst/>
              <a:ahLst/>
              <a:cxnLst/>
              <a:rect l="l" t="t" r="r" b="b"/>
              <a:pathLst>
                <a:path w="19" h="559" extrusionOk="0">
                  <a:moveTo>
                    <a:pt x="0" y="1"/>
                  </a:moveTo>
                  <a:lnTo>
                    <a:pt x="0" y="559"/>
                  </a:lnTo>
                  <a:lnTo>
                    <a:pt x="19" y="54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50"/>
            <p:cNvSpPr/>
            <p:nvPr/>
          </p:nvSpPr>
          <p:spPr>
            <a:xfrm>
              <a:off x="61126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" y="0"/>
                  </a:moveTo>
                  <a:lnTo>
                    <a:pt x="1" y="521"/>
                  </a:lnTo>
                  <a:lnTo>
                    <a:pt x="19" y="5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50"/>
            <p:cNvSpPr/>
            <p:nvPr/>
          </p:nvSpPr>
          <p:spPr>
            <a:xfrm>
              <a:off x="6113075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0" y="1"/>
                  </a:moveTo>
                  <a:lnTo>
                    <a:pt x="0" y="485"/>
                  </a:lnTo>
                  <a:lnTo>
                    <a:pt x="19" y="46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50"/>
            <p:cNvSpPr/>
            <p:nvPr/>
          </p:nvSpPr>
          <p:spPr>
            <a:xfrm>
              <a:off x="6113550" y="2056525"/>
              <a:ext cx="475" cy="10725"/>
            </a:xfrm>
            <a:custGeom>
              <a:avLst/>
              <a:gdLst/>
              <a:ahLst/>
              <a:cxnLst/>
              <a:rect l="l" t="t" r="r" b="b"/>
              <a:pathLst>
                <a:path w="19" h="429" extrusionOk="0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50"/>
            <p:cNvSpPr/>
            <p:nvPr/>
          </p:nvSpPr>
          <p:spPr>
            <a:xfrm>
              <a:off x="611400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1" y="1"/>
                  </a:moveTo>
                  <a:lnTo>
                    <a:pt x="1" y="392"/>
                  </a:lnTo>
                  <a:lnTo>
                    <a:pt x="38" y="373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50"/>
            <p:cNvSpPr/>
            <p:nvPr/>
          </p:nvSpPr>
          <p:spPr>
            <a:xfrm>
              <a:off x="611492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9" y="31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50"/>
            <p:cNvSpPr/>
            <p:nvPr/>
          </p:nvSpPr>
          <p:spPr>
            <a:xfrm>
              <a:off x="6115400" y="2057900"/>
              <a:ext cx="500" cy="7475"/>
            </a:xfrm>
            <a:custGeom>
              <a:avLst/>
              <a:gdLst/>
              <a:ahLst/>
              <a:cxnLst/>
              <a:rect l="l" t="t" r="r" b="b"/>
              <a:pathLst>
                <a:path w="20" h="299" extrusionOk="0">
                  <a:moveTo>
                    <a:pt x="0" y="1"/>
                  </a:moveTo>
                  <a:lnTo>
                    <a:pt x="0" y="299"/>
                  </a:lnTo>
                  <a:lnTo>
                    <a:pt x="19" y="28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50"/>
            <p:cNvSpPr/>
            <p:nvPr/>
          </p:nvSpPr>
          <p:spPr>
            <a:xfrm>
              <a:off x="6115875" y="2058375"/>
              <a:ext cx="475" cy="6550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9" y="24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50"/>
            <p:cNvSpPr/>
            <p:nvPr/>
          </p:nvSpPr>
          <p:spPr>
            <a:xfrm>
              <a:off x="6116325" y="2058850"/>
              <a:ext cx="500" cy="5600"/>
            </a:xfrm>
            <a:custGeom>
              <a:avLst/>
              <a:gdLst/>
              <a:ahLst/>
              <a:cxnLst/>
              <a:rect l="l" t="t" r="r" b="b"/>
              <a:pathLst>
                <a:path w="20" h="224" extrusionOk="0">
                  <a:moveTo>
                    <a:pt x="1" y="0"/>
                  </a:moveTo>
                  <a:lnTo>
                    <a:pt x="1" y="223"/>
                  </a:lnTo>
                  <a:lnTo>
                    <a:pt x="19" y="205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50"/>
            <p:cNvSpPr/>
            <p:nvPr/>
          </p:nvSpPr>
          <p:spPr>
            <a:xfrm>
              <a:off x="6116800" y="2059775"/>
              <a:ext cx="475" cy="4200"/>
            </a:xfrm>
            <a:custGeom>
              <a:avLst/>
              <a:gdLst/>
              <a:ahLst/>
              <a:cxnLst/>
              <a:rect l="l" t="t" r="r" b="b"/>
              <a:pathLst>
                <a:path w="19" h="168" extrusionOk="0">
                  <a:moveTo>
                    <a:pt x="0" y="0"/>
                  </a:moveTo>
                  <a:lnTo>
                    <a:pt x="0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50"/>
            <p:cNvSpPr/>
            <p:nvPr/>
          </p:nvSpPr>
          <p:spPr>
            <a:xfrm>
              <a:off x="6117250" y="2060225"/>
              <a:ext cx="975" cy="3300"/>
            </a:xfrm>
            <a:custGeom>
              <a:avLst/>
              <a:gdLst/>
              <a:ahLst/>
              <a:cxnLst/>
              <a:rect l="l" t="t" r="r" b="b"/>
              <a:pathLst>
                <a:path w="39" h="132" extrusionOk="0">
                  <a:moveTo>
                    <a:pt x="1" y="1"/>
                  </a:moveTo>
                  <a:lnTo>
                    <a:pt x="1" y="131"/>
                  </a:lnTo>
                  <a:lnTo>
                    <a:pt x="38" y="113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50"/>
            <p:cNvSpPr/>
            <p:nvPr/>
          </p:nvSpPr>
          <p:spPr>
            <a:xfrm>
              <a:off x="6118200" y="2060700"/>
              <a:ext cx="475" cy="2350"/>
            </a:xfrm>
            <a:custGeom>
              <a:avLst/>
              <a:gdLst/>
              <a:ahLst/>
              <a:cxnLst/>
              <a:rect l="l" t="t" r="r" b="b"/>
              <a:pathLst>
                <a:path w="19" h="94" extrusionOk="0">
                  <a:moveTo>
                    <a:pt x="0" y="1"/>
                  </a:moveTo>
                  <a:lnTo>
                    <a:pt x="0" y="94"/>
                  </a:lnTo>
                  <a:lnTo>
                    <a:pt x="19" y="5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50"/>
            <p:cNvSpPr/>
            <p:nvPr/>
          </p:nvSpPr>
          <p:spPr>
            <a:xfrm>
              <a:off x="61186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1" y="0"/>
                  </a:moveTo>
                  <a:lnTo>
                    <a:pt x="1" y="3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50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6" name="Google Shape;826;p50"/>
          <p:cNvGrpSpPr/>
          <p:nvPr/>
        </p:nvGrpSpPr>
        <p:grpSpPr>
          <a:xfrm>
            <a:off x="8502856" y="115366"/>
            <a:ext cx="849275" cy="848250"/>
            <a:chOff x="2651171" y="2397773"/>
            <a:chExt cx="2099568" cy="2097033"/>
          </a:xfrm>
        </p:grpSpPr>
        <p:sp>
          <p:nvSpPr>
            <p:cNvPr id="827" name="Google Shape;827;p50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50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9" name="Google Shape;829;p50"/>
          <p:cNvGrpSpPr/>
          <p:nvPr/>
        </p:nvGrpSpPr>
        <p:grpSpPr>
          <a:xfrm>
            <a:off x="8163956" y="115366"/>
            <a:ext cx="849275" cy="848250"/>
            <a:chOff x="2651171" y="2397773"/>
            <a:chExt cx="2099568" cy="2097033"/>
          </a:xfrm>
        </p:grpSpPr>
        <p:sp>
          <p:nvSpPr>
            <p:cNvPr id="830" name="Google Shape;830;p50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50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53BA66-235E-7065-925B-18E5CFE091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582F6-68EA-4418-A63A-AA14F623E33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BLANK_1_1_1_1_3"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51"/>
          <p:cNvSpPr txBox="1">
            <a:spLocks noGrp="1"/>
          </p:cNvSpPr>
          <p:nvPr>
            <p:ph type="title"/>
          </p:nvPr>
        </p:nvSpPr>
        <p:spPr>
          <a:xfrm>
            <a:off x="1653086" y="1481125"/>
            <a:ext cx="2653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34" name="Google Shape;834;p51"/>
          <p:cNvSpPr txBox="1">
            <a:spLocks noGrp="1"/>
          </p:cNvSpPr>
          <p:nvPr>
            <p:ph type="subTitle" idx="1"/>
          </p:nvPr>
        </p:nvSpPr>
        <p:spPr>
          <a:xfrm>
            <a:off x="1653074" y="1907369"/>
            <a:ext cx="2653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5" name="Google Shape;835;p51"/>
          <p:cNvSpPr txBox="1">
            <a:spLocks noGrp="1"/>
          </p:cNvSpPr>
          <p:nvPr>
            <p:ph type="title" idx="2"/>
          </p:nvPr>
        </p:nvSpPr>
        <p:spPr>
          <a:xfrm>
            <a:off x="5570882" y="1481125"/>
            <a:ext cx="2653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36" name="Google Shape;836;p51"/>
          <p:cNvSpPr txBox="1">
            <a:spLocks noGrp="1"/>
          </p:cNvSpPr>
          <p:nvPr>
            <p:ph type="subTitle" idx="3"/>
          </p:nvPr>
        </p:nvSpPr>
        <p:spPr>
          <a:xfrm>
            <a:off x="5570875" y="1907500"/>
            <a:ext cx="2653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37" name="Google Shape;837;p51"/>
          <p:cNvGrpSpPr/>
          <p:nvPr/>
        </p:nvGrpSpPr>
        <p:grpSpPr>
          <a:xfrm>
            <a:off x="-534234" y="2591589"/>
            <a:ext cx="3563418" cy="3276021"/>
            <a:chOff x="4765450" y="2817950"/>
            <a:chExt cx="894275" cy="822150"/>
          </a:xfrm>
        </p:grpSpPr>
        <p:sp>
          <p:nvSpPr>
            <p:cNvPr id="838" name="Google Shape;838;p51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51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51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51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2" name="Google Shape;842;p51"/>
          <p:cNvGrpSpPr/>
          <p:nvPr/>
        </p:nvGrpSpPr>
        <p:grpSpPr>
          <a:xfrm>
            <a:off x="666212" y="4424016"/>
            <a:ext cx="1162531" cy="1161127"/>
            <a:chOff x="7253149" y="3334154"/>
            <a:chExt cx="1162531" cy="1161127"/>
          </a:xfrm>
        </p:grpSpPr>
        <p:sp>
          <p:nvSpPr>
            <p:cNvPr id="843" name="Google Shape;843;p51"/>
            <p:cNvSpPr/>
            <p:nvPr/>
          </p:nvSpPr>
          <p:spPr>
            <a:xfrm>
              <a:off x="7422442" y="3502766"/>
              <a:ext cx="823936" cy="823879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44" name="Google Shape;844;p51"/>
            <p:cNvGrpSpPr/>
            <p:nvPr/>
          </p:nvGrpSpPr>
          <p:grpSpPr>
            <a:xfrm>
              <a:off x="7253149" y="3334154"/>
              <a:ext cx="1162531" cy="1161127"/>
              <a:chOff x="2651171" y="2397773"/>
              <a:chExt cx="2099568" cy="2097033"/>
            </a:xfrm>
          </p:grpSpPr>
          <p:sp>
            <p:nvSpPr>
              <p:cNvPr id="845" name="Google Shape;845;p51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avLst/>
                <a:gdLst/>
                <a:ahLst/>
                <a:cxnLst/>
                <a:rect l="l" t="t" r="r" b="b"/>
                <a:pathLst>
                  <a:path w="14908" h="14890" extrusionOk="0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51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9474" extrusionOk="0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47" name="Google Shape;847;p51"/>
          <p:cNvGrpSpPr/>
          <p:nvPr/>
        </p:nvGrpSpPr>
        <p:grpSpPr>
          <a:xfrm>
            <a:off x="7582096" y="290150"/>
            <a:ext cx="1162705" cy="962710"/>
            <a:chOff x="2210400" y="2558550"/>
            <a:chExt cx="971025" cy="804000"/>
          </a:xfrm>
        </p:grpSpPr>
        <p:sp>
          <p:nvSpPr>
            <p:cNvPr id="848" name="Google Shape;848;p51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51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51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51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51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51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51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51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6" name="Google Shape;856;p51"/>
          <p:cNvGrpSpPr/>
          <p:nvPr/>
        </p:nvGrpSpPr>
        <p:grpSpPr>
          <a:xfrm>
            <a:off x="7415915" y="125143"/>
            <a:ext cx="3960194" cy="4417325"/>
            <a:chOff x="4665875" y="2544104"/>
            <a:chExt cx="993850" cy="1108571"/>
          </a:xfrm>
        </p:grpSpPr>
        <p:sp>
          <p:nvSpPr>
            <p:cNvPr id="857" name="Google Shape;857;p51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51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51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51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51"/>
            <p:cNvSpPr/>
            <p:nvPr/>
          </p:nvSpPr>
          <p:spPr>
            <a:xfrm>
              <a:off x="4665875" y="2808650"/>
              <a:ext cx="844500" cy="844025"/>
            </a:xfrm>
            <a:custGeom>
              <a:avLst/>
              <a:gdLst/>
              <a:ahLst/>
              <a:cxnLst/>
              <a:rect l="l" t="t" r="r" b="b"/>
              <a:pathLst>
                <a:path w="33780" h="33761" extrusionOk="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51"/>
            <p:cNvSpPr/>
            <p:nvPr/>
          </p:nvSpPr>
          <p:spPr>
            <a:xfrm>
              <a:off x="4665875" y="2544104"/>
              <a:ext cx="316425" cy="316425"/>
            </a:xfrm>
            <a:custGeom>
              <a:avLst/>
              <a:gdLst/>
              <a:ahLst/>
              <a:cxnLst/>
              <a:rect l="l" t="t" r="r" b="b"/>
              <a:pathLst>
                <a:path w="12657" h="12657" extrusionOk="0">
                  <a:moveTo>
                    <a:pt x="6329" y="1"/>
                  </a:moveTo>
                  <a:lnTo>
                    <a:pt x="1" y="6328"/>
                  </a:lnTo>
                  <a:lnTo>
                    <a:pt x="6329" y="12656"/>
                  </a:lnTo>
                  <a:lnTo>
                    <a:pt x="12656" y="6328"/>
                  </a:lnTo>
                  <a:lnTo>
                    <a:pt x="632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51"/>
            <p:cNvSpPr/>
            <p:nvPr/>
          </p:nvSpPr>
          <p:spPr>
            <a:xfrm>
              <a:off x="4920850" y="3013825"/>
              <a:ext cx="358275" cy="358275"/>
            </a:xfrm>
            <a:custGeom>
              <a:avLst/>
              <a:gdLst/>
              <a:ahLst/>
              <a:cxnLst/>
              <a:rect l="l" t="t" r="r" b="b"/>
              <a:pathLst>
                <a:path w="14331" h="14331" extrusionOk="0">
                  <a:moveTo>
                    <a:pt x="7165" y="1"/>
                  </a:moveTo>
                  <a:lnTo>
                    <a:pt x="0" y="7166"/>
                  </a:lnTo>
                  <a:lnTo>
                    <a:pt x="7165" y="14331"/>
                  </a:lnTo>
                  <a:lnTo>
                    <a:pt x="14331" y="7166"/>
                  </a:lnTo>
                  <a:lnTo>
                    <a:pt x="7165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51"/>
            <p:cNvSpPr/>
            <p:nvPr/>
          </p:nvSpPr>
          <p:spPr>
            <a:xfrm>
              <a:off x="4915725" y="3008700"/>
              <a:ext cx="368975" cy="369000"/>
            </a:xfrm>
            <a:custGeom>
              <a:avLst/>
              <a:gdLst/>
              <a:ahLst/>
              <a:cxnLst/>
              <a:rect l="l" t="t" r="r" b="b"/>
              <a:pathLst>
                <a:path w="14759" h="14760" extrusionOk="0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51"/>
            <p:cNvSpPr/>
            <p:nvPr/>
          </p:nvSpPr>
          <p:spPr>
            <a:xfrm>
              <a:off x="4982725" y="3075700"/>
              <a:ext cx="234975" cy="235000"/>
            </a:xfrm>
            <a:custGeom>
              <a:avLst/>
              <a:gdLst/>
              <a:ahLst/>
              <a:cxnLst/>
              <a:rect l="l" t="t" r="r" b="b"/>
              <a:pathLst>
                <a:path w="9399" h="9400" extrusionOk="0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6" name="Google Shape;866;p51"/>
          <p:cNvSpPr txBox="1">
            <a:spLocks noGrp="1"/>
          </p:cNvSpPr>
          <p:nvPr>
            <p:ph type="title" idx="4"/>
          </p:nvPr>
        </p:nvSpPr>
        <p:spPr>
          <a:xfrm>
            <a:off x="1653086" y="3186485"/>
            <a:ext cx="2653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67" name="Google Shape;867;p51"/>
          <p:cNvSpPr txBox="1">
            <a:spLocks noGrp="1"/>
          </p:cNvSpPr>
          <p:nvPr>
            <p:ph type="subTitle" idx="5"/>
          </p:nvPr>
        </p:nvSpPr>
        <p:spPr>
          <a:xfrm>
            <a:off x="1653074" y="3629949"/>
            <a:ext cx="2653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8" name="Google Shape;868;p51"/>
          <p:cNvSpPr txBox="1">
            <a:spLocks noGrp="1"/>
          </p:cNvSpPr>
          <p:nvPr>
            <p:ph type="title" idx="6"/>
          </p:nvPr>
        </p:nvSpPr>
        <p:spPr>
          <a:xfrm>
            <a:off x="5570882" y="3186613"/>
            <a:ext cx="2653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69" name="Google Shape;869;p51"/>
          <p:cNvSpPr txBox="1">
            <a:spLocks noGrp="1"/>
          </p:cNvSpPr>
          <p:nvPr>
            <p:ph type="subTitle" idx="7"/>
          </p:nvPr>
        </p:nvSpPr>
        <p:spPr>
          <a:xfrm>
            <a:off x="5570875" y="3630075"/>
            <a:ext cx="2653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51"/>
          <p:cNvSpPr txBox="1">
            <a:spLocks noGrp="1"/>
          </p:cNvSpPr>
          <p:nvPr>
            <p:ph type="title" idx="8"/>
          </p:nvPr>
        </p:nvSpPr>
        <p:spPr>
          <a:xfrm>
            <a:off x="713225" y="539500"/>
            <a:ext cx="7717500" cy="5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6351CC2-29C2-6BA7-A42D-64FB59C802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582F6-68EA-4418-A63A-AA14F623E33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4E29AA"/>
            </a:gs>
            <a:gs pos="100000">
              <a:srgbClr val="674EA7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" name="Google Shape;7;p42"/>
          <p:cNvSpPr txBox="1">
            <a:spLocks noGrp="1"/>
          </p:cNvSpPr>
          <p:nvPr>
            <p:ph type="body" idx="1"/>
          </p:nvPr>
        </p:nvSpPr>
        <p:spPr>
          <a:xfrm>
            <a:off x="713225" y="124695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 sz="1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23D881D-A4A8-366A-2B9C-6B7B47883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86600" y="2381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582F6-68EA-4418-A63A-AA14F623E331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72" r:id="rId11"/>
    <p:sldLayoutId id="2147483678" r:id="rId12"/>
    <p:sldLayoutId id="2147483679" r:id="rId13"/>
    <p:sldLayoutId id="2147483680" r:id="rId14"/>
    <p:sldLayoutId id="2147483681" r:id="rId15"/>
    <p:sldLayoutId id="2147483682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A_Plague_Tale:_Innocence" TargetMode="External"/><Relationship Id="rId3" Type="http://schemas.openxmlformats.org/officeDocument/2006/relationships/hyperlink" Target="https://www.theguardian.com/games/2024/apr/03/pushing-buttons-video-game-console-sales" TargetMode="External"/><Relationship Id="rId7" Type="http://schemas.openxmlformats.org/officeDocument/2006/relationships/hyperlink" Target="https://www.tribuduweb.com/levolution-des-jeux-video-triple-a-et-les-perspectives-de-lindustri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newzoo.com/resources/trend-reports/newzoos-global-games-market-report-2024-free-version" TargetMode="External"/><Relationship Id="rId11" Type="http://schemas.openxmlformats.org/officeDocument/2006/relationships/hyperlink" Target="https://www.data.gouv.fr/datasets/marche-du-jeu-video" TargetMode="External"/><Relationship Id="rId5" Type="http://schemas.openxmlformats.org/officeDocument/2006/relationships/hyperlink" Target="https://documentation.onisep.fr/doc_num.php?explnum_id=72711" TargetMode="External"/><Relationship Id="rId10" Type="http://schemas.openxmlformats.org/officeDocument/2006/relationships/hyperlink" Target="https://www.kaggle.com/datasets/lucasgalanti/home-consoles-and-gaming-sales" TargetMode="External"/><Relationship Id="rId4" Type="http://schemas.openxmlformats.org/officeDocument/2006/relationships/hyperlink" Target="https://www.sell.fr/sites/default/files/essentiel-jeu-video/def_ejv_mars_2025.pdf" TargetMode="External"/><Relationship Id="rId9" Type="http://schemas.openxmlformats.org/officeDocument/2006/relationships/hyperlink" Target="https://www.kaggle.com/datasets/asaniczka/video-game-sales-2024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E29AA"/>
            </a:gs>
            <a:gs pos="100000">
              <a:srgbClr val="674EA7"/>
            </a:gs>
          </a:gsLst>
          <a:lin ang="16198662" scaled="0"/>
        </a:gradFill>
        <a:effectLst/>
      </p:bgPr>
    </p:bg>
    <p:spTree>
      <p:nvGrpSpPr>
        <p:cNvPr id="1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p1"/>
          <p:cNvSpPr txBox="1">
            <a:spLocks noGrp="1"/>
          </p:cNvSpPr>
          <p:nvPr>
            <p:ph type="ctrTitle"/>
          </p:nvPr>
        </p:nvSpPr>
        <p:spPr>
          <a:xfrm>
            <a:off x="682500" y="614500"/>
            <a:ext cx="6239794" cy="30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-FR" sz="7200" b="1" noProof="0" dirty="0"/>
              <a:t>UOI GAMES</a:t>
            </a:r>
            <a:br>
              <a:rPr lang="fr-FR" sz="7200" b="1" noProof="0" dirty="0"/>
            </a:br>
            <a:r>
              <a:rPr lang="fr-FR" sz="3600" b="1" noProof="0" dirty="0"/>
              <a:t>Analyse des tendances du marché du jeu vidéo</a:t>
            </a:r>
            <a:endParaRPr lang="fr-FR" sz="4000" noProof="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903E9BD-5902-2033-788D-22582B573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13" y="3692800"/>
            <a:ext cx="2627946" cy="1207294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7E0DBA7-F38E-0A1C-B67E-4F076E72DA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582F6-68EA-4418-A63A-AA14F623E331}" type="slidenum">
              <a:rPr lang="fr-FR" noProof="0" smtClean="0"/>
              <a:t>1</a:t>
            </a:fld>
            <a:endParaRPr lang="fr-FR" noProof="0" dirty="0"/>
          </a:p>
        </p:txBody>
      </p:sp>
      <p:sp>
        <p:nvSpPr>
          <p:cNvPr id="4" name="Google Shape;2397;p19">
            <a:extLst>
              <a:ext uri="{FF2B5EF4-FFF2-40B4-BE49-F238E27FC236}">
                <a16:creationId xmlns:a16="http://schemas.microsoft.com/office/drawing/2014/main" id="{ECC8B221-3C18-E1DD-C25C-D084B28D5323}"/>
              </a:ext>
            </a:extLst>
          </p:cNvPr>
          <p:cNvSpPr txBox="1">
            <a:spLocks/>
          </p:cNvSpPr>
          <p:nvPr/>
        </p:nvSpPr>
        <p:spPr>
          <a:xfrm>
            <a:off x="6404687" y="4744003"/>
            <a:ext cx="2739313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1400"/>
            </a:pPr>
            <a:r>
              <a:rPr lang="fr-FR" noProof="0" dirty="0">
                <a:solidFill>
                  <a:schemeClr val="bg1"/>
                </a:solidFill>
                <a:latin typeface="Dosis" pitchFamily="2" charset="0"/>
              </a:rPr>
              <a:t>Liodenot Julien –Septembre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p8"/>
          <p:cNvSpPr/>
          <p:nvPr/>
        </p:nvSpPr>
        <p:spPr>
          <a:xfrm>
            <a:off x="3318549" y="1669251"/>
            <a:ext cx="2468400" cy="22971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fr-FR" sz="1400" b="0" i="0" u="none" strike="noStrike" cap="none" noProof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5" name="Google Shape;2295;p8"/>
          <p:cNvSpPr txBox="1">
            <a:spLocks noGrp="1"/>
          </p:cNvSpPr>
          <p:nvPr>
            <p:ph type="subTitle" idx="5"/>
          </p:nvPr>
        </p:nvSpPr>
        <p:spPr>
          <a:xfrm>
            <a:off x="635794" y="3949200"/>
            <a:ext cx="2386906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1100" noProof="0" dirty="0"/>
              <a:t>Consommation énergétique</a:t>
            </a:r>
          </a:p>
          <a:p>
            <a:pPr marL="0" lvl="0" indent="0"/>
            <a:r>
              <a:rPr lang="fr-FR" sz="1100" noProof="0" dirty="0"/>
              <a:t>Dématérialisation vs. physique</a:t>
            </a:r>
          </a:p>
        </p:txBody>
      </p:sp>
      <p:sp>
        <p:nvSpPr>
          <p:cNvPr id="2296" name="Google Shape;2296;p8"/>
          <p:cNvSpPr txBox="1">
            <a:spLocks noGrp="1"/>
          </p:cNvSpPr>
          <p:nvPr>
            <p:ph type="title" idx="4"/>
          </p:nvPr>
        </p:nvSpPr>
        <p:spPr>
          <a:xfrm>
            <a:off x="854600" y="3520046"/>
            <a:ext cx="2168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fr-FR" noProof="0" dirty="0"/>
              <a:t>Environnemental</a:t>
            </a:r>
          </a:p>
        </p:txBody>
      </p:sp>
      <p:sp>
        <p:nvSpPr>
          <p:cNvPr id="2297" name="Google Shape;2297;p8"/>
          <p:cNvSpPr txBox="1">
            <a:spLocks noGrp="1"/>
          </p:cNvSpPr>
          <p:nvPr>
            <p:ph type="title" idx="2"/>
          </p:nvPr>
        </p:nvSpPr>
        <p:spPr>
          <a:xfrm>
            <a:off x="1042987" y="2520120"/>
            <a:ext cx="1979737" cy="395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fr-FR" noProof="0" dirty="0"/>
              <a:t>Social</a:t>
            </a:r>
          </a:p>
        </p:txBody>
      </p:sp>
      <p:sp>
        <p:nvSpPr>
          <p:cNvPr id="2298" name="Google Shape;2298;p8"/>
          <p:cNvSpPr txBox="1">
            <a:spLocks noGrp="1"/>
          </p:cNvSpPr>
          <p:nvPr>
            <p:ph type="subTitle" idx="3"/>
          </p:nvPr>
        </p:nvSpPr>
        <p:spPr>
          <a:xfrm>
            <a:off x="321469" y="2749107"/>
            <a:ext cx="2701256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1100" noProof="0" dirty="0"/>
              <a:t>Attentes des joueurs envers un AAA</a:t>
            </a:r>
          </a:p>
          <a:p>
            <a:pPr marL="0" lvl="0" indent="0"/>
            <a:r>
              <a:rPr lang="fr-FR" sz="1100" noProof="0" dirty="0"/>
              <a:t>Inclusivité et diversité</a:t>
            </a:r>
          </a:p>
          <a:p>
            <a:pPr marL="0" lvl="0" indent="0"/>
            <a:r>
              <a:rPr lang="fr-FR" sz="1100" noProof="0" dirty="0"/>
              <a:t>Influence des streamers /créateurs de contenu</a:t>
            </a:r>
          </a:p>
        </p:txBody>
      </p:sp>
      <p:sp>
        <p:nvSpPr>
          <p:cNvPr id="2299" name="Google Shape;2299;p8"/>
          <p:cNvSpPr txBox="1">
            <a:spLocks noGrp="1"/>
          </p:cNvSpPr>
          <p:nvPr>
            <p:ph type="subTitle" idx="1"/>
          </p:nvPr>
        </p:nvSpPr>
        <p:spPr>
          <a:xfrm>
            <a:off x="71438" y="1703300"/>
            <a:ext cx="2951287" cy="682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fr-FR" sz="1100" noProof="0" dirty="0"/>
              <a:t>Crédits d'impôt et subventions 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fr-FR" sz="1100" noProof="0" dirty="0"/>
              <a:t>Réglementation sur le contenu classification par âge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fr-FR" sz="1100" noProof="0" dirty="0"/>
              <a:t>Relations internationales et tensions géopolitiques</a:t>
            </a:r>
          </a:p>
        </p:txBody>
      </p:sp>
      <p:sp>
        <p:nvSpPr>
          <p:cNvPr id="2300" name="Google Shape;2300;p8"/>
          <p:cNvSpPr txBox="1">
            <a:spLocks noGrp="1"/>
          </p:cNvSpPr>
          <p:nvPr>
            <p:ph type="title"/>
          </p:nvPr>
        </p:nvSpPr>
        <p:spPr>
          <a:xfrm>
            <a:off x="854624" y="1259314"/>
            <a:ext cx="2168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fr-FR" noProof="0" dirty="0"/>
              <a:t>Politique</a:t>
            </a:r>
          </a:p>
        </p:txBody>
      </p:sp>
      <p:sp>
        <p:nvSpPr>
          <p:cNvPr id="2302" name="Google Shape;2302;p8"/>
          <p:cNvSpPr txBox="1"/>
          <p:nvPr/>
        </p:nvSpPr>
        <p:spPr>
          <a:xfrm>
            <a:off x="3080124" y="1439639"/>
            <a:ext cx="4875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fr-FR" sz="3300" b="0" i="0" u="none" strike="noStrike" cap="none" noProof="0" dirty="0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P</a:t>
            </a:r>
          </a:p>
        </p:txBody>
      </p:sp>
      <p:sp>
        <p:nvSpPr>
          <p:cNvPr id="2303" name="Google Shape;2303;p8"/>
          <p:cNvSpPr txBox="1"/>
          <p:nvPr/>
        </p:nvSpPr>
        <p:spPr>
          <a:xfrm>
            <a:off x="5508724" y="1439639"/>
            <a:ext cx="4875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fr-FR" sz="3300" b="0" i="0" u="none" strike="noStrike" cap="none" noProof="0" dirty="0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E</a:t>
            </a:r>
          </a:p>
        </p:txBody>
      </p:sp>
      <p:sp>
        <p:nvSpPr>
          <p:cNvPr id="2304" name="Google Shape;2304;p8"/>
          <p:cNvSpPr txBox="1"/>
          <p:nvPr/>
        </p:nvSpPr>
        <p:spPr>
          <a:xfrm>
            <a:off x="3083062" y="2569789"/>
            <a:ext cx="4875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fr-FR" sz="3300" b="0" i="0" u="none" strike="noStrike" cap="none" noProof="0" dirty="0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S</a:t>
            </a:r>
          </a:p>
        </p:txBody>
      </p:sp>
      <p:sp>
        <p:nvSpPr>
          <p:cNvPr id="2305" name="Google Shape;2305;p8"/>
          <p:cNvSpPr txBox="1"/>
          <p:nvPr/>
        </p:nvSpPr>
        <p:spPr>
          <a:xfrm>
            <a:off x="5511662" y="2569789"/>
            <a:ext cx="4875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fr-FR" sz="3300" b="0" i="0" u="none" strike="noStrike" cap="none" noProof="0" dirty="0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T</a:t>
            </a:r>
          </a:p>
        </p:txBody>
      </p:sp>
      <p:sp>
        <p:nvSpPr>
          <p:cNvPr id="2306" name="Google Shape;2306;p8"/>
          <p:cNvSpPr txBox="1"/>
          <p:nvPr/>
        </p:nvSpPr>
        <p:spPr>
          <a:xfrm>
            <a:off x="3083062" y="3717314"/>
            <a:ext cx="4875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fr-FR" sz="3300" b="0" i="0" u="none" strike="noStrike" cap="none" noProof="0" dirty="0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E</a:t>
            </a:r>
          </a:p>
        </p:txBody>
      </p:sp>
      <p:sp>
        <p:nvSpPr>
          <p:cNvPr id="2307" name="Google Shape;2307;p8"/>
          <p:cNvSpPr txBox="1"/>
          <p:nvPr/>
        </p:nvSpPr>
        <p:spPr>
          <a:xfrm>
            <a:off x="5511662" y="3717314"/>
            <a:ext cx="4875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fr-FR" sz="3300" b="0" i="0" u="none" strike="noStrike" cap="none" noProof="0" dirty="0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L</a:t>
            </a:r>
          </a:p>
        </p:txBody>
      </p:sp>
      <p:sp>
        <p:nvSpPr>
          <p:cNvPr id="2308" name="Google Shape;2308;p8"/>
          <p:cNvSpPr txBox="1">
            <a:spLocks noGrp="1"/>
          </p:cNvSpPr>
          <p:nvPr>
            <p:ph type="title" idx="7"/>
          </p:nvPr>
        </p:nvSpPr>
        <p:spPr>
          <a:xfrm>
            <a:off x="6056980" y="1266458"/>
            <a:ext cx="2168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fr-FR" noProof="0" dirty="0"/>
              <a:t>Economique</a:t>
            </a:r>
          </a:p>
        </p:txBody>
      </p:sp>
      <p:sp>
        <p:nvSpPr>
          <p:cNvPr id="2309" name="Google Shape;2309;p8"/>
          <p:cNvSpPr txBox="1">
            <a:spLocks noGrp="1"/>
          </p:cNvSpPr>
          <p:nvPr>
            <p:ph type="subTitle" idx="8"/>
          </p:nvPr>
        </p:nvSpPr>
        <p:spPr>
          <a:xfrm>
            <a:off x="6064125" y="1703301"/>
            <a:ext cx="275708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1100" noProof="0" dirty="0"/>
              <a:t>Conjoncture économique globale</a:t>
            </a:r>
          </a:p>
          <a:p>
            <a:pPr marL="0" lvl="0" indent="0"/>
            <a:r>
              <a:rPr lang="fr-FR" sz="1100" noProof="0" dirty="0"/>
              <a:t>Coût du développement et inflation</a:t>
            </a:r>
          </a:p>
          <a:p>
            <a:pPr marL="0" lvl="0" indent="0"/>
            <a:r>
              <a:rPr lang="fr-FR" sz="1100" noProof="0" dirty="0"/>
              <a:t>Accès au financement</a:t>
            </a:r>
          </a:p>
        </p:txBody>
      </p:sp>
      <p:sp>
        <p:nvSpPr>
          <p:cNvPr id="2310" name="Google Shape;2310;p8"/>
          <p:cNvSpPr txBox="1">
            <a:spLocks noGrp="1"/>
          </p:cNvSpPr>
          <p:nvPr>
            <p:ph type="title" idx="9"/>
          </p:nvPr>
        </p:nvSpPr>
        <p:spPr>
          <a:xfrm>
            <a:off x="6064125" y="2416994"/>
            <a:ext cx="2168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fr-FR" noProof="0" dirty="0"/>
              <a:t>Technologique</a:t>
            </a:r>
          </a:p>
        </p:txBody>
      </p:sp>
      <p:sp>
        <p:nvSpPr>
          <p:cNvPr id="2311" name="Google Shape;2311;p8"/>
          <p:cNvSpPr txBox="1">
            <a:spLocks noGrp="1"/>
          </p:cNvSpPr>
          <p:nvPr>
            <p:ph type="subTitle" idx="13"/>
          </p:nvPr>
        </p:nvSpPr>
        <p:spPr>
          <a:xfrm>
            <a:off x="6064124" y="2856267"/>
            <a:ext cx="2233063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sz="1100" noProof="0" dirty="0"/>
              <a:t>Moteurs de jeu (Game Engines) </a:t>
            </a:r>
          </a:p>
          <a:p>
            <a:pPr marL="0" lvl="0" indent="0"/>
            <a:r>
              <a:rPr lang="fr-FR" sz="1100" noProof="0" dirty="0"/>
              <a:t>Évolution du matériel (Hardware) </a:t>
            </a:r>
          </a:p>
          <a:p>
            <a:pPr marL="0" lvl="0" indent="0"/>
            <a:r>
              <a:rPr lang="fr-FR" sz="1100" noProof="0" dirty="0"/>
              <a:t>Intelligence Artificielle </a:t>
            </a:r>
          </a:p>
          <a:p>
            <a:pPr marL="0" lvl="0" indent="0"/>
            <a:r>
              <a:rPr lang="fr-FR" sz="1100" noProof="0" dirty="0"/>
              <a:t>Cloud Gaming</a:t>
            </a:r>
          </a:p>
        </p:txBody>
      </p:sp>
      <p:sp>
        <p:nvSpPr>
          <p:cNvPr id="2312" name="Google Shape;2312;p8"/>
          <p:cNvSpPr txBox="1">
            <a:spLocks noGrp="1"/>
          </p:cNvSpPr>
          <p:nvPr>
            <p:ph type="title" idx="14"/>
          </p:nvPr>
        </p:nvSpPr>
        <p:spPr>
          <a:xfrm>
            <a:off x="6064100" y="3505758"/>
            <a:ext cx="2168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fr-FR" noProof="0" dirty="0"/>
              <a:t>Legal</a:t>
            </a:r>
          </a:p>
        </p:txBody>
      </p:sp>
      <p:sp>
        <p:nvSpPr>
          <p:cNvPr id="2313" name="Google Shape;2313;p8"/>
          <p:cNvSpPr txBox="1">
            <a:spLocks noGrp="1"/>
          </p:cNvSpPr>
          <p:nvPr>
            <p:ph type="subTitle" idx="15"/>
          </p:nvPr>
        </p:nvSpPr>
        <p:spPr>
          <a:xfrm>
            <a:off x="6064099" y="3899192"/>
            <a:ext cx="2994175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fr-FR" sz="1100" noProof="0" dirty="0"/>
              <a:t>Propriété intellectuelle (PI)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fr-FR" sz="1100" noProof="0" dirty="0"/>
              <a:t>Droit du travail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fr-FR" sz="1100" noProof="0" dirty="0"/>
              <a:t>Protection des données des joueurs (RGPD/GDPR)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fr-FR" sz="1100" noProof="0" dirty="0"/>
              <a:t>Réglementation sur les "</a:t>
            </a:r>
            <a:r>
              <a:rPr lang="fr-FR" sz="1100" noProof="0" dirty="0" err="1"/>
              <a:t>Loot</a:t>
            </a:r>
            <a:r>
              <a:rPr lang="fr-FR" sz="1100" noProof="0" dirty="0"/>
              <a:t> Boxes"</a:t>
            </a:r>
          </a:p>
        </p:txBody>
      </p:sp>
      <p:sp>
        <p:nvSpPr>
          <p:cNvPr id="2314" name="Google Shape;2314;p8"/>
          <p:cNvSpPr txBox="1"/>
          <p:nvPr/>
        </p:nvSpPr>
        <p:spPr>
          <a:xfrm>
            <a:off x="3771324" y="2448356"/>
            <a:ext cx="1539600" cy="5277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noProof="0" dirty="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PESTEL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6D98977-0887-34D9-E0B2-57754969EE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84582F6-68EA-4418-A63A-AA14F623E331}" type="slidenum">
              <a:rPr lang="fr-FR" noProof="0" smtClean="0"/>
              <a:t>10</a:t>
            </a:fld>
            <a:endParaRPr lang="fr-FR" noProof="0" dirty="0"/>
          </a:p>
        </p:txBody>
      </p:sp>
      <p:sp>
        <p:nvSpPr>
          <p:cNvPr id="4" name="Google Shape;2301;p8">
            <a:extLst>
              <a:ext uri="{FF2B5EF4-FFF2-40B4-BE49-F238E27FC236}">
                <a16:creationId xmlns:a16="http://schemas.microsoft.com/office/drawing/2014/main" id="{141B4D54-F76C-489D-0302-C0DEA9D17391}"/>
              </a:ext>
            </a:extLst>
          </p:cNvPr>
          <p:cNvSpPr txBox="1">
            <a:spLocks/>
          </p:cNvSpPr>
          <p:nvPr/>
        </p:nvSpPr>
        <p:spPr>
          <a:xfrm>
            <a:off x="4029076" y="0"/>
            <a:ext cx="4792130" cy="37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fr-FR" sz="900" noProof="0" dirty="0">
                <a:solidFill>
                  <a:schemeClr val="bg1"/>
                </a:solidFill>
              </a:rPr>
              <a:t>*Méthode d’analyse pour </a:t>
            </a:r>
            <a:r>
              <a:rPr lang="fr-FR" sz="900" noProof="0" dirty="0">
                <a:solidFill>
                  <a:schemeClr val="bg1"/>
                </a:solidFill>
                <a:latin typeface="+mj-lt"/>
                <a:ea typeface="Space Grotesk"/>
                <a:cs typeface="Space Grotesk"/>
                <a:sym typeface="Space Grotesk"/>
              </a:rPr>
              <a:t>évaluer les facteurs qui peuvent influencer le succès d'un projet. </a:t>
            </a:r>
          </a:p>
        </p:txBody>
      </p:sp>
      <p:sp>
        <p:nvSpPr>
          <p:cNvPr id="7" name="Google Shape;2277;p7">
            <a:extLst>
              <a:ext uri="{FF2B5EF4-FFF2-40B4-BE49-F238E27FC236}">
                <a16:creationId xmlns:a16="http://schemas.microsoft.com/office/drawing/2014/main" id="{6779F37B-5DA9-5263-3013-51FD602C41C4}"/>
              </a:ext>
            </a:extLst>
          </p:cNvPr>
          <p:cNvSpPr txBox="1">
            <a:spLocks/>
          </p:cNvSpPr>
          <p:nvPr/>
        </p:nvSpPr>
        <p:spPr>
          <a:xfrm>
            <a:off x="677813" y="1184"/>
            <a:ext cx="455855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Space Grotesk"/>
              <a:buNone/>
              <a:defRPr sz="1800" b="0" i="0" u="none" strike="noStrike" cap="none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pace Grotesk"/>
              <a:buNone/>
              <a:defRPr sz="25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pace Grotesk"/>
              <a:buNone/>
              <a:defRPr sz="25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pace Grotesk"/>
              <a:buNone/>
              <a:defRPr sz="25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pace Grotesk"/>
              <a:buNone/>
              <a:defRPr sz="25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pace Grotesk"/>
              <a:buNone/>
              <a:defRPr sz="25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pace Grotesk"/>
              <a:buNone/>
              <a:defRPr sz="25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pace Grotesk"/>
              <a:buNone/>
              <a:defRPr sz="25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Space Grotesk"/>
              <a:buNone/>
              <a:defRPr sz="25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algn="l">
              <a:buSzPts val="3300"/>
            </a:pPr>
            <a:r>
              <a:rPr lang="fr-FR" sz="3300" b="1" noProof="0" dirty="0">
                <a:latin typeface="Montserrat" panose="00000500000000000000" pitchFamily="2" charset="0"/>
              </a:rPr>
              <a:t>Analyse </a:t>
            </a:r>
            <a:r>
              <a:rPr lang="fr-FR" sz="3300" b="1" noProof="0" dirty="0" err="1">
                <a:latin typeface="Montserrat" panose="00000500000000000000" pitchFamily="2" charset="0"/>
              </a:rPr>
              <a:t>Pestel</a:t>
            </a:r>
            <a:endParaRPr lang="fr-FR" sz="3300" b="1" noProof="0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Google Shape;2320;p9"/>
          <p:cNvSpPr txBox="1">
            <a:spLocks noGrp="1"/>
          </p:cNvSpPr>
          <p:nvPr>
            <p:ph type="title"/>
          </p:nvPr>
        </p:nvSpPr>
        <p:spPr>
          <a:xfrm>
            <a:off x="5449425" y="1593575"/>
            <a:ext cx="2998800" cy="14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fr-FR" sz="3200" noProof="0" dirty="0"/>
              <a:t>Analyses des tendances actuelles</a:t>
            </a:r>
            <a:endParaRPr lang="fr-FR" noProof="0" dirty="0"/>
          </a:p>
        </p:txBody>
      </p:sp>
      <p:sp>
        <p:nvSpPr>
          <p:cNvPr id="2321" name="Google Shape;2321;p9"/>
          <p:cNvSpPr txBox="1">
            <a:spLocks noGrp="1"/>
          </p:cNvSpPr>
          <p:nvPr>
            <p:ph type="title" idx="2"/>
          </p:nvPr>
        </p:nvSpPr>
        <p:spPr>
          <a:xfrm>
            <a:off x="3377825" y="1593575"/>
            <a:ext cx="2015700" cy="1402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fr-FR" sz="10000" noProof="0" dirty="0"/>
              <a:t>03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4E7E611-439E-174B-B23D-9A4759CDE9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582F6-68EA-4418-A63A-AA14F623E331}" type="slidenum">
              <a:rPr lang="fr-FR" noProof="0" smtClean="0"/>
              <a:t>11</a:t>
            </a:fld>
            <a:endParaRPr lang="fr-FR" noProof="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326;p10">
            <a:extLst>
              <a:ext uri="{FF2B5EF4-FFF2-40B4-BE49-F238E27FC236}">
                <a16:creationId xmlns:a16="http://schemas.microsoft.com/office/drawing/2014/main" id="{E1FCFAF9-A449-F825-32E2-242E4219DF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1763" y="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fr-FR" sz="3300" b="1" noProof="0" dirty="0">
                <a:latin typeface="Montserrat" panose="00000500000000000000" pitchFamily="2" charset="0"/>
              </a:rPr>
              <a:t>Evolution du nombre de JV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B26FE6-4898-F6A9-FC88-D90EBDCDD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63" y="1135941"/>
            <a:ext cx="7815835" cy="325293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84C8E52-8669-242E-9334-65991D26FF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582F6-68EA-4418-A63A-AA14F623E331}" type="slidenum">
              <a:rPr lang="fr-FR" noProof="0" smtClean="0"/>
              <a:t>12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92256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D6E43-9453-DB37-B7C9-A05151465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326;p10">
            <a:extLst>
              <a:ext uri="{FF2B5EF4-FFF2-40B4-BE49-F238E27FC236}">
                <a16:creationId xmlns:a16="http://schemas.microsoft.com/office/drawing/2014/main" id="{839BDA25-054B-25B6-5B37-4ECDCE6376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1763" y="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fr-FR" sz="3300" b="1" noProof="0" dirty="0">
                <a:latin typeface="Montserrat" panose="00000500000000000000" pitchFamily="2" charset="0"/>
              </a:rPr>
              <a:t>Evolution des ventes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4DC94AF-8934-68F5-D816-79AF86976014}"/>
              </a:ext>
            </a:extLst>
          </p:cNvPr>
          <p:cNvSpPr txBox="1"/>
          <p:nvPr/>
        </p:nvSpPr>
        <p:spPr>
          <a:xfrm>
            <a:off x="6422231" y="4607375"/>
            <a:ext cx="27217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noProof="0" dirty="0">
                <a:solidFill>
                  <a:schemeClr val="lt1"/>
                </a:solidFill>
              </a:rPr>
              <a:t>A noter: les gros éditeurs ont tendances ces dernières années à ne plus publier leurs chiffres de ventes par jeu.</a:t>
            </a:r>
          </a:p>
          <a:p>
            <a:endParaRPr lang="fr-FR" noProof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5C8AE8-FB20-0E2E-7A91-345A1BE3A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63" y="860200"/>
            <a:ext cx="7982093" cy="36986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B501BF3-0437-8DC8-7C90-256C790CF5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582F6-68EA-4418-A63A-AA14F623E331}" type="slidenum">
              <a:rPr lang="fr-FR" noProof="0" smtClean="0"/>
              <a:t>13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51469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FF8A9-A263-89D9-FA39-ADA49A5EE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326;p10">
            <a:extLst>
              <a:ext uri="{FF2B5EF4-FFF2-40B4-BE49-F238E27FC236}">
                <a16:creationId xmlns:a16="http://schemas.microsoft.com/office/drawing/2014/main" id="{6B7F281A-A4D5-349A-981B-38F18C3386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1755" y="0"/>
            <a:ext cx="70020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fr-FR" sz="3300" b="1" noProof="0" dirty="0">
                <a:latin typeface="Montserrat" panose="00000500000000000000" pitchFamily="2" charset="0"/>
              </a:rPr>
              <a:t>Les différents supports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D5FB3989-E2A5-58F2-8112-AF04B2398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" y="1002664"/>
            <a:ext cx="6581775" cy="3926524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682AE02-44F2-2CF5-1C2D-CE0A61FB9320}"/>
              </a:ext>
            </a:extLst>
          </p:cNvPr>
          <p:cNvSpPr txBox="1"/>
          <p:nvPr/>
        </p:nvSpPr>
        <p:spPr>
          <a:xfrm>
            <a:off x="7050880" y="2304603"/>
            <a:ext cx="19216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>
                <a:solidFill>
                  <a:schemeClr val="lt1"/>
                </a:solidFill>
                <a:latin typeface="Dosis" pitchFamily="2" charset="0"/>
              </a:rPr>
              <a:t>PC : 20/30</a:t>
            </a:r>
            <a:br>
              <a:rPr lang="fr-FR" noProof="0" dirty="0">
                <a:solidFill>
                  <a:schemeClr val="lt1"/>
                </a:solidFill>
                <a:latin typeface="Dosis" pitchFamily="2" charset="0"/>
              </a:rPr>
            </a:br>
            <a:r>
              <a:rPr lang="fr-FR" noProof="0" dirty="0">
                <a:solidFill>
                  <a:schemeClr val="lt1"/>
                </a:solidFill>
                <a:latin typeface="Dosis" pitchFamily="2" charset="0"/>
              </a:rPr>
              <a:t>Sony: 15/30</a:t>
            </a:r>
          </a:p>
          <a:p>
            <a:r>
              <a:rPr lang="fr-FR" noProof="0" dirty="0">
                <a:solidFill>
                  <a:schemeClr val="lt1"/>
                </a:solidFill>
                <a:latin typeface="Dosis" pitchFamily="2" charset="0"/>
              </a:rPr>
              <a:t>Nintendo: 8/30</a:t>
            </a:r>
          </a:p>
          <a:p>
            <a:r>
              <a:rPr lang="fr-FR" noProof="0" dirty="0">
                <a:solidFill>
                  <a:schemeClr val="lt1"/>
                </a:solidFill>
                <a:latin typeface="Dosis" pitchFamily="2" charset="0"/>
              </a:rPr>
              <a:t>Microsoft: 7/30</a:t>
            </a:r>
          </a:p>
          <a:p>
            <a:endParaRPr lang="fr-FR" noProof="0" dirty="0">
              <a:latin typeface="Dosis" pitchFamily="2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ED03C2E-B4A7-3066-8A6E-DE3D4378C4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582F6-68EA-4418-A63A-AA14F623E331}" type="slidenum">
              <a:rPr lang="fr-FR" noProof="0" smtClean="0"/>
              <a:t>14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90002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08CD9-5B19-FAB8-35B7-B932D7CB3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3264489C-ADFF-5F19-F1C4-F03DD3E7ED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03507"/>
            <a:ext cx="6538119" cy="4339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5674D3D-3BED-8A59-F502-292BC678789C}"/>
              </a:ext>
            </a:extLst>
          </p:cNvPr>
          <p:cNvSpPr txBox="1"/>
          <p:nvPr/>
        </p:nvSpPr>
        <p:spPr>
          <a:xfrm>
            <a:off x="7222331" y="4140547"/>
            <a:ext cx="19216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>
                <a:solidFill>
                  <a:schemeClr val="lt1"/>
                </a:solidFill>
                <a:latin typeface="Dosis" pitchFamily="2" charset="0"/>
              </a:rPr>
              <a:t>Marché console a un grand potentiel</a:t>
            </a:r>
          </a:p>
          <a:p>
            <a:endParaRPr lang="fr-FR" noProof="0" dirty="0">
              <a:latin typeface="Dosis" pitchFamily="2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B59CFA6-2B00-CE0F-5BD9-21E702757A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582F6-68EA-4418-A63A-AA14F623E331}" type="slidenum">
              <a:rPr lang="fr-FR" noProof="0" smtClean="0"/>
              <a:t>15</a:t>
            </a:fld>
            <a:endParaRPr lang="fr-FR" noProof="0" dirty="0"/>
          </a:p>
        </p:txBody>
      </p:sp>
      <p:sp>
        <p:nvSpPr>
          <p:cNvPr id="7" name="Google Shape;2326;p10">
            <a:extLst>
              <a:ext uri="{FF2B5EF4-FFF2-40B4-BE49-F238E27FC236}">
                <a16:creationId xmlns:a16="http://schemas.microsoft.com/office/drawing/2014/main" id="{F8942C4C-9EDC-1384-BB1B-6E821D807A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1755" y="0"/>
            <a:ext cx="700202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fr-FR" sz="3300" b="1" noProof="0" dirty="0">
                <a:latin typeface="Montserrat" panose="00000500000000000000" pitchFamily="2" charset="0"/>
              </a:rPr>
              <a:t>Les différents supports</a:t>
            </a:r>
          </a:p>
        </p:txBody>
      </p:sp>
    </p:spTree>
    <p:extLst>
      <p:ext uri="{BB962C8B-B14F-4D97-AF65-F5344CB8AC3E}">
        <p14:creationId xmlns:p14="http://schemas.microsoft.com/office/powerpoint/2010/main" val="2129468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63286D5A-74F1-687A-D89F-66DEC3DD7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3" y="1171575"/>
            <a:ext cx="5689729" cy="31273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27A9640-A1E3-41D8-45DA-875AA6B887E9}"/>
              </a:ext>
            </a:extLst>
          </p:cNvPr>
          <p:cNvSpPr txBox="1"/>
          <p:nvPr/>
        </p:nvSpPr>
        <p:spPr>
          <a:xfrm>
            <a:off x="4089645" y="3654870"/>
            <a:ext cx="932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noProof="0" dirty="0">
                <a:solidFill>
                  <a:schemeClr val="tx1"/>
                </a:solidFill>
              </a:rPr>
              <a:t>487,8 M€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596456A-07D2-E367-6DC9-FDEF6FDC64C2}"/>
              </a:ext>
            </a:extLst>
          </p:cNvPr>
          <p:cNvSpPr txBox="1"/>
          <p:nvPr/>
        </p:nvSpPr>
        <p:spPr>
          <a:xfrm>
            <a:off x="3996775" y="2990502"/>
            <a:ext cx="10992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noProof="0" dirty="0">
                <a:solidFill>
                  <a:schemeClr val="tx1"/>
                </a:solidFill>
              </a:rPr>
              <a:t>1533,7 M€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EE13F97-0E74-6B80-324C-D9A1540BE30B}"/>
              </a:ext>
            </a:extLst>
          </p:cNvPr>
          <p:cNvSpPr txBox="1"/>
          <p:nvPr/>
        </p:nvSpPr>
        <p:spPr>
          <a:xfrm>
            <a:off x="3996775" y="1682055"/>
            <a:ext cx="1025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noProof="0" dirty="0">
                <a:solidFill>
                  <a:schemeClr val="tx1"/>
                </a:solidFill>
              </a:rPr>
              <a:t>3625,5 M€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45FE615-EA2E-979E-84CA-EA06CF65C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862" y="1171575"/>
            <a:ext cx="3422614" cy="31273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6128EAA-4C5F-509F-27FF-5998C2DA0E62}"/>
              </a:ext>
            </a:extLst>
          </p:cNvPr>
          <p:cNvSpPr txBox="1"/>
          <p:nvPr/>
        </p:nvSpPr>
        <p:spPr>
          <a:xfrm>
            <a:off x="183393" y="4376291"/>
            <a:ext cx="50958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>
                <a:solidFill>
                  <a:schemeClr val="lt1"/>
                </a:solidFill>
                <a:latin typeface="Dosis" pitchFamily="2" charset="0"/>
              </a:rPr>
              <a:t>Le Marché jeux console est le plus développé</a:t>
            </a:r>
          </a:p>
          <a:p>
            <a:r>
              <a:rPr lang="fr-FR" noProof="0" dirty="0">
                <a:solidFill>
                  <a:schemeClr val="lt1"/>
                </a:solidFill>
                <a:latin typeface="Dosis" pitchFamily="2" charset="0"/>
              </a:rPr>
              <a:t>Le dématérialisé sur console gagne de plus en plus de terrain</a:t>
            </a:r>
          </a:p>
          <a:p>
            <a:r>
              <a:rPr lang="fr-FR" noProof="0" dirty="0">
                <a:solidFill>
                  <a:schemeClr val="lt1"/>
                </a:solidFill>
                <a:latin typeface="Dosis" pitchFamily="2" charset="0"/>
              </a:rPr>
              <a:t>Le physique reste réservé à des versions spéciales (collector)</a:t>
            </a:r>
          </a:p>
          <a:p>
            <a:endParaRPr lang="fr-FR" noProof="0" dirty="0">
              <a:latin typeface="Dosis" pitchFamily="2" charset="0"/>
            </a:endParaRPr>
          </a:p>
        </p:txBody>
      </p:sp>
      <p:sp>
        <p:nvSpPr>
          <p:cNvPr id="9" name="Google Shape;2326;p10">
            <a:extLst>
              <a:ext uri="{FF2B5EF4-FFF2-40B4-BE49-F238E27FC236}">
                <a16:creationId xmlns:a16="http://schemas.microsoft.com/office/drawing/2014/main" id="{E149CAB6-1D62-06DD-A630-9CBD62DD67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6025" y="0"/>
            <a:ext cx="483746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fr-FR" sz="3300" b="1" noProof="0" dirty="0">
                <a:latin typeface="Montserrat" panose="00000500000000000000" pitchFamily="2" charset="0"/>
              </a:rPr>
              <a:t>Marché en France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A1E748B-13BA-ACBA-F543-DAA62E4C4E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582F6-68EA-4418-A63A-AA14F623E331}" type="slidenum">
              <a:rPr lang="fr-FR" noProof="0" smtClean="0"/>
              <a:t>16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09105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326;p10">
            <a:extLst>
              <a:ext uri="{FF2B5EF4-FFF2-40B4-BE49-F238E27FC236}">
                <a16:creationId xmlns:a16="http://schemas.microsoft.com/office/drawing/2014/main" id="{A38BBB1E-DE9A-9ED9-0AE6-285B60BDD2AF}"/>
              </a:ext>
            </a:extLst>
          </p:cNvPr>
          <p:cNvSpPr txBox="1">
            <a:spLocks/>
          </p:cNvSpPr>
          <p:nvPr/>
        </p:nvSpPr>
        <p:spPr>
          <a:xfrm>
            <a:off x="398893" y="50006"/>
            <a:ext cx="593507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pace Grotesk"/>
              <a:buNone/>
              <a:defRPr sz="4200" b="0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Space Grotesk"/>
              <a:buNone/>
              <a:defRPr sz="4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Space Grotesk"/>
              <a:buNone/>
              <a:defRPr sz="4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Space Grotesk"/>
              <a:buNone/>
              <a:defRPr sz="4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Space Grotesk"/>
              <a:buNone/>
              <a:defRPr sz="4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Space Grotesk"/>
              <a:buNone/>
              <a:defRPr sz="4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Space Grotesk"/>
              <a:buNone/>
              <a:defRPr sz="4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Space Grotesk"/>
              <a:buNone/>
              <a:defRPr sz="4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Space Grotesk"/>
              <a:buNone/>
              <a:defRPr sz="4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>
              <a:buSzPts val="3300"/>
            </a:pPr>
            <a:r>
              <a:rPr lang="fr-FR" sz="3300" b="1" noProof="0" dirty="0">
                <a:latin typeface="Montserrat" panose="00000500000000000000" pitchFamily="2" charset="0"/>
              </a:rPr>
              <a:t>Les joueurs en France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491615A-6980-F379-AB5A-57E4C8C96AF3}"/>
              </a:ext>
            </a:extLst>
          </p:cNvPr>
          <p:cNvSpPr txBox="1"/>
          <p:nvPr/>
        </p:nvSpPr>
        <p:spPr>
          <a:xfrm>
            <a:off x="7086600" y="4706005"/>
            <a:ext cx="21216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>
                <a:solidFill>
                  <a:schemeClr val="lt1"/>
                </a:solidFill>
              </a:rPr>
              <a:t>Source: </a:t>
            </a:r>
            <a:r>
              <a:rPr lang="fr-FR" noProof="0" dirty="0" err="1">
                <a:solidFill>
                  <a:schemeClr val="lt1"/>
                </a:solidFill>
              </a:rPr>
              <a:t>Sell</a:t>
            </a:r>
            <a:r>
              <a:rPr lang="fr-FR" noProof="0" dirty="0">
                <a:solidFill>
                  <a:schemeClr val="lt1"/>
                </a:solidFill>
              </a:rPr>
              <a:t>-Mars 2025</a:t>
            </a:r>
          </a:p>
          <a:p>
            <a:endParaRPr lang="fr-FR" noProof="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8A182A9-08B0-51C8-4C37-660BC9D1D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666" y="888588"/>
            <a:ext cx="3787468" cy="21947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A582CB9-292B-6B28-701E-E28219B5D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598" y="944764"/>
            <a:ext cx="3856054" cy="2682472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DCFDC8E-02F2-B3ED-431C-8B850B63BF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582F6-68EA-4418-A63A-AA14F623E331}" type="slidenum">
              <a:rPr lang="fr-FR" noProof="0" smtClean="0"/>
              <a:t>17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32550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2E6A1-218E-FBD5-612A-B23CB55DD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C5CC8E77-7BF0-9E02-8901-B60D7C331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4597"/>
            <a:ext cx="5237017" cy="279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2326;p10">
            <a:extLst>
              <a:ext uri="{FF2B5EF4-FFF2-40B4-BE49-F238E27FC236}">
                <a16:creationId xmlns:a16="http://schemas.microsoft.com/office/drawing/2014/main" id="{06198BFF-F71C-85C2-1AF9-403806F46F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7466" y="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fr-FR" sz="3300" b="1" noProof="0" dirty="0">
                <a:latin typeface="Montserrat" panose="00000500000000000000" pitchFamily="2" charset="0"/>
              </a:rPr>
              <a:t>Le genre-Part de marché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969A5B1-2135-7B50-D8EF-937EA5A97F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582F6-68EA-4418-A63A-AA14F623E331}" type="slidenum">
              <a:rPr lang="fr-FR" noProof="0" smtClean="0"/>
              <a:t>18</a:t>
            </a:fld>
            <a:endParaRPr lang="fr-FR" noProof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5A6324-EFAE-6A23-7434-F9C7CBF3D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872" y="654597"/>
            <a:ext cx="3466872" cy="279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2768;p36">
            <a:extLst>
              <a:ext uri="{FF2B5EF4-FFF2-40B4-BE49-F238E27FC236}">
                <a16:creationId xmlns:a16="http://schemas.microsoft.com/office/drawing/2014/main" id="{5CF3E164-E3D7-C0BC-196F-531FBCDF96D7}"/>
              </a:ext>
            </a:extLst>
          </p:cNvPr>
          <p:cNvSpPr txBox="1"/>
          <p:nvPr/>
        </p:nvSpPr>
        <p:spPr>
          <a:xfrm>
            <a:off x="6478117" y="3937873"/>
            <a:ext cx="1898256" cy="360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noProof="0" dirty="0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0,219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34AFCA8-2755-427E-AAD5-D52213039A2B}"/>
              </a:ext>
            </a:extLst>
          </p:cNvPr>
          <p:cNvSpPr txBox="1"/>
          <p:nvPr/>
        </p:nvSpPr>
        <p:spPr>
          <a:xfrm>
            <a:off x="5415798" y="3563347"/>
            <a:ext cx="38496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>
                <a:solidFill>
                  <a:srgbClr val="E3E3E3"/>
                </a:solidFill>
                <a:effectLst/>
                <a:latin typeface="+mj-lt"/>
              </a:rPr>
              <a:t>Corrélation entre score critique et segment Action/Aventure</a:t>
            </a:r>
            <a:endParaRPr lang="fr-FR" sz="1100" dirty="0">
              <a:latin typeface="+mj-lt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22762B7-D772-39DF-89BD-C2BB90DF6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900" y="3965398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7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26B2D-63D2-E00E-4426-A01F47BA5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326;p10">
            <a:extLst>
              <a:ext uri="{FF2B5EF4-FFF2-40B4-BE49-F238E27FC236}">
                <a16:creationId xmlns:a16="http://schemas.microsoft.com/office/drawing/2014/main" id="{FA7E211B-57FE-F112-BFC3-55588E9483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8894" y="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fr-FR" sz="3300" b="1" noProof="0" dirty="0"/>
              <a:t>Le genre des JV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24D1662-5EDC-035A-E57E-438FFCC9CB7E}"/>
              </a:ext>
            </a:extLst>
          </p:cNvPr>
          <p:cNvSpPr txBox="1"/>
          <p:nvPr/>
        </p:nvSpPr>
        <p:spPr>
          <a:xfrm>
            <a:off x="5135633" y="4581940"/>
            <a:ext cx="4008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>
                <a:solidFill>
                  <a:schemeClr val="lt1"/>
                </a:solidFill>
                <a:latin typeface="Dosis" pitchFamily="2" charset="0"/>
              </a:rPr>
              <a:t>Un jeu peu rentrer dans plusieurs catégories de genre</a:t>
            </a:r>
          </a:p>
          <a:p>
            <a:r>
              <a:rPr lang="fr-FR" noProof="0" dirty="0">
                <a:solidFill>
                  <a:schemeClr val="lt1"/>
                </a:solidFill>
                <a:latin typeface="Dosis" pitchFamily="2" charset="0"/>
              </a:rPr>
              <a:t>Les combos les plus présents sont Action/aventure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4B7AB4A4-4FD9-4849-D503-8DDC0B84E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71617"/>
            <a:ext cx="5671460" cy="29467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0">
            <a:extLst>
              <a:ext uri="{FF2B5EF4-FFF2-40B4-BE49-F238E27FC236}">
                <a16:creationId xmlns:a16="http://schemas.microsoft.com/office/drawing/2014/main" id="{A18762DE-4504-2E7C-F594-6DE7CB1E8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460" y="961977"/>
            <a:ext cx="3372527" cy="29564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A9AB7E8-8ADE-DA22-3548-C75226911B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582F6-68EA-4418-A63A-AA14F623E331}" type="slidenum">
              <a:rPr lang="fr-FR" noProof="0" smtClean="0"/>
              <a:t>19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31616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Google Shape;2236;p2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68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fr-FR" noProof="0" dirty="0">
                <a:latin typeface="Space Grotesk Light"/>
                <a:ea typeface="Space Grotesk Light"/>
                <a:cs typeface="Space Grotesk Light"/>
                <a:sym typeface="Space Grotesk Light"/>
              </a:rPr>
              <a:t>Sommaire</a:t>
            </a:r>
            <a:endParaRPr lang="fr-FR" b="1" noProof="0" dirty="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237" name="Google Shape;2237;p2"/>
          <p:cNvSpPr txBox="1">
            <a:spLocks noGrp="1"/>
          </p:cNvSpPr>
          <p:nvPr>
            <p:ph type="title"/>
          </p:nvPr>
        </p:nvSpPr>
        <p:spPr>
          <a:xfrm>
            <a:off x="1506523" y="1651928"/>
            <a:ext cx="2574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 sz="1600" noProof="0" dirty="0"/>
              <a:t>Le contexte</a:t>
            </a:r>
          </a:p>
        </p:txBody>
      </p:sp>
      <p:sp>
        <p:nvSpPr>
          <p:cNvPr id="2238" name="Google Shape;2238;p2"/>
          <p:cNvSpPr txBox="1">
            <a:spLocks noGrp="1"/>
          </p:cNvSpPr>
          <p:nvPr>
            <p:ph type="title" idx="2"/>
          </p:nvPr>
        </p:nvSpPr>
        <p:spPr>
          <a:xfrm>
            <a:off x="730301" y="1711675"/>
            <a:ext cx="7761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-FR" noProof="0" dirty="0"/>
              <a:t>01</a:t>
            </a:r>
          </a:p>
        </p:txBody>
      </p:sp>
      <p:sp>
        <p:nvSpPr>
          <p:cNvPr id="2239" name="Google Shape;2239;p2"/>
          <p:cNvSpPr txBox="1">
            <a:spLocks noGrp="1"/>
          </p:cNvSpPr>
          <p:nvPr>
            <p:ph type="title" idx="3"/>
          </p:nvPr>
        </p:nvSpPr>
        <p:spPr>
          <a:xfrm>
            <a:off x="1506401" y="2571751"/>
            <a:ext cx="2684094" cy="716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 sz="1600" noProof="0" dirty="0"/>
              <a:t>Analyses des tendances actuelles</a:t>
            </a:r>
          </a:p>
        </p:txBody>
      </p:sp>
      <p:sp>
        <p:nvSpPr>
          <p:cNvPr id="2240" name="Google Shape;2240;p2"/>
          <p:cNvSpPr txBox="1">
            <a:spLocks noGrp="1"/>
          </p:cNvSpPr>
          <p:nvPr>
            <p:ph type="title" idx="4"/>
          </p:nvPr>
        </p:nvSpPr>
        <p:spPr>
          <a:xfrm>
            <a:off x="730469" y="2725599"/>
            <a:ext cx="7761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-FR" noProof="0" dirty="0"/>
              <a:t>03</a:t>
            </a:r>
          </a:p>
        </p:txBody>
      </p:sp>
      <p:sp>
        <p:nvSpPr>
          <p:cNvPr id="2241" name="Google Shape;2241;p2"/>
          <p:cNvSpPr txBox="1">
            <a:spLocks noGrp="1"/>
          </p:cNvSpPr>
          <p:nvPr>
            <p:ph type="title" idx="6"/>
          </p:nvPr>
        </p:nvSpPr>
        <p:spPr>
          <a:xfrm>
            <a:off x="5058350" y="1648503"/>
            <a:ext cx="2574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 sz="1600" noProof="0" dirty="0"/>
              <a:t>La matrice SWOT</a:t>
            </a:r>
          </a:p>
        </p:txBody>
      </p:sp>
      <p:sp>
        <p:nvSpPr>
          <p:cNvPr id="2242" name="Google Shape;2242;p2"/>
          <p:cNvSpPr txBox="1">
            <a:spLocks noGrp="1"/>
          </p:cNvSpPr>
          <p:nvPr>
            <p:ph type="title" idx="7"/>
          </p:nvPr>
        </p:nvSpPr>
        <p:spPr>
          <a:xfrm>
            <a:off x="4281950" y="1711675"/>
            <a:ext cx="7764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-FR" noProof="0" dirty="0"/>
              <a:t>02</a:t>
            </a:r>
          </a:p>
        </p:txBody>
      </p:sp>
      <p:sp>
        <p:nvSpPr>
          <p:cNvPr id="2243" name="Google Shape;2243;p2"/>
          <p:cNvSpPr txBox="1">
            <a:spLocks noGrp="1"/>
          </p:cNvSpPr>
          <p:nvPr>
            <p:ph type="title" idx="13"/>
          </p:nvPr>
        </p:nvSpPr>
        <p:spPr>
          <a:xfrm>
            <a:off x="5058350" y="2640612"/>
            <a:ext cx="2574300" cy="653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fr-FR" sz="1600" noProof="0" dirty="0"/>
              <a:t>Les futures tendances et perspectives</a:t>
            </a:r>
          </a:p>
        </p:txBody>
      </p:sp>
      <p:sp>
        <p:nvSpPr>
          <p:cNvPr id="2244" name="Google Shape;2244;p2"/>
          <p:cNvSpPr txBox="1">
            <a:spLocks noGrp="1"/>
          </p:cNvSpPr>
          <p:nvPr>
            <p:ph type="title" idx="9"/>
          </p:nvPr>
        </p:nvSpPr>
        <p:spPr>
          <a:xfrm>
            <a:off x="4282125" y="2725599"/>
            <a:ext cx="7764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-FR" noProof="0" dirty="0"/>
              <a:t>04</a:t>
            </a:r>
          </a:p>
        </p:txBody>
      </p:sp>
      <p:sp>
        <p:nvSpPr>
          <p:cNvPr id="2245" name="Google Shape;2245;p2"/>
          <p:cNvSpPr txBox="1"/>
          <p:nvPr/>
        </p:nvSpPr>
        <p:spPr>
          <a:xfrm>
            <a:off x="1506401" y="3655901"/>
            <a:ext cx="2684094" cy="65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pace Grotesk"/>
              <a:buNone/>
            </a:pPr>
            <a:r>
              <a:rPr lang="fr-FR" sz="1600" b="0" i="0" u="none" strike="noStrike" cap="none" noProof="0" dirty="0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Analyses du ou des segment(s)</a:t>
            </a:r>
            <a:endParaRPr lang="fr-FR" noProof="0" dirty="0"/>
          </a:p>
        </p:txBody>
      </p:sp>
      <p:sp>
        <p:nvSpPr>
          <p:cNvPr id="2246" name="Google Shape;2246;p2"/>
          <p:cNvSpPr txBox="1"/>
          <p:nvPr/>
        </p:nvSpPr>
        <p:spPr>
          <a:xfrm>
            <a:off x="730469" y="3739523"/>
            <a:ext cx="7761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</a:pPr>
            <a:r>
              <a:rPr lang="fr-FR" sz="3300" b="1" i="0" u="none" strike="noStrike" cap="none" noProof="0" dirty="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05</a:t>
            </a:r>
            <a:endParaRPr lang="fr-FR" noProof="0" dirty="0"/>
          </a:p>
        </p:txBody>
      </p:sp>
      <p:sp>
        <p:nvSpPr>
          <p:cNvPr id="2247" name="Google Shape;2247;p2"/>
          <p:cNvSpPr txBox="1"/>
          <p:nvPr/>
        </p:nvSpPr>
        <p:spPr>
          <a:xfrm>
            <a:off x="5058350" y="3695220"/>
            <a:ext cx="2574300" cy="653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Space Grotesk"/>
              <a:buNone/>
            </a:pPr>
            <a:r>
              <a:rPr lang="fr-FR" sz="1600" b="0" i="0" u="none" strike="noStrike" cap="none" noProof="0" dirty="0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Recommandations stratégiques</a:t>
            </a:r>
            <a:endParaRPr lang="fr-FR" noProof="0" dirty="0"/>
          </a:p>
        </p:txBody>
      </p:sp>
      <p:sp>
        <p:nvSpPr>
          <p:cNvPr id="2248" name="Google Shape;2248;p2"/>
          <p:cNvSpPr txBox="1"/>
          <p:nvPr/>
        </p:nvSpPr>
        <p:spPr>
          <a:xfrm>
            <a:off x="4282125" y="3739523"/>
            <a:ext cx="7764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pace Grotesk"/>
              <a:buNone/>
            </a:pPr>
            <a:r>
              <a:rPr lang="fr-FR" sz="3300" b="1" i="0" u="none" strike="noStrike" cap="none" noProof="0" dirty="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06</a:t>
            </a:r>
            <a:endParaRPr lang="fr-FR" noProof="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D15FC2D-F993-64ED-318D-D7D20C013F9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84582F6-68EA-4418-A63A-AA14F623E331}" type="slidenum">
              <a:rPr lang="fr-FR" noProof="0" smtClean="0"/>
              <a:t>2</a:t>
            </a:fld>
            <a:endParaRPr lang="fr-FR" noProof="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2" name="Google Shape;2332;p11"/>
          <p:cNvSpPr txBox="1">
            <a:spLocks noGrp="1"/>
          </p:cNvSpPr>
          <p:nvPr>
            <p:ph type="title"/>
          </p:nvPr>
        </p:nvSpPr>
        <p:spPr>
          <a:xfrm>
            <a:off x="5449425" y="1593575"/>
            <a:ext cx="2998800" cy="14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fr-FR" sz="3200" noProof="0" dirty="0"/>
              <a:t>Les futures tendances et perspectives</a:t>
            </a:r>
            <a:endParaRPr lang="fr-FR" noProof="0" dirty="0"/>
          </a:p>
        </p:txBody>
      </p:sp>
      <p:sp>
        <p:nvSpPr>
          <p:cNvPr id="2333" name="Google Shape;2333;p11"/>
          <p:cNvSpPr txBox="1">
            <a:spLocks noGrp="1"/>
          </p:cNvSpPr>
          <p:nvPr>
            <p:ph type="title" idx="2"/>
          </p:nvPr>
        </p:nvSpPr>
        <p:spPr>
          <a:xfrm>
            <a:off x="3377825" y="1593575"/>
            <a:ext cx="2015700" cy="1402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fr-FR" sz="10000" noProof="0" dirty="0"/>
              <a:t>04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AABDD08-6572-0B88-ABE6-4D527D8EB1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582F6-68EA-4418-A63A-AA14F623E331}" type="slidenum">
              <a:rPr lang="fr-FR" noProof="0" smtClean="0"/>
              <a:t>20</a:t>
            </a:fld>
            <a:endParaRPr lang="fr-FR" noProof="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p12"/>
          <p:cNvSpPr txBox="1">
            <a:spLocks noGrp="1"/>
          </p:cNvSpPr>
          <p:nvPr>
            <p:ph type="title"/>
          </p:nvPr>
        </p:nvSpPr>
        <p:spPr>
          <a:xfrm>
            <a:off x="770375" y="537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fr-FR" b="1" noProof="0" dirty="0">
                <a:latin typeface="Montserrat" panose="00000500000000000000" pitchFamily="2" charset="0"/>
              </a:rPr>
              <a:t>Prédiction des ventes en France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F111C2-F2B8-018F-7652-103D53FED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24" y="718874"/>
            <a:ext cx="7221724" cy="423117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32C3561-5DBF-F163-8CCE-CBFAE5D5B8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582F6-68EA-4418-A63A-AA14F623E331}" type="slidenum">
              <a:rPr lang="fr-FR" noProof="0" smtClean="0"/>
              <a:t>21</a:t>
            </a:fld>
            <a:endParaRPr lang="fr-FR" noProof="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E29AA"/>
            </a:gs>
            <a:gs pos="100000">
              <a:srgbClr val="674EA7"/>
            </a:gs>
          </a:gsLst>
          <a:lin ang="16200038" scaled="0"/>
        </a:gradFill>
        <a:effectLst/>
      </p:bgPr>
    </p:bg>
    <p:spTree>
      <p:nvGrpSpPr>
        <p:cNvPr id="1" name="Shape 2337">
          <a:extLst>
            <a:ext uri="{FF2B5EF4-FFF2-40B4-BE49-F238E27FC236}">
              <a16:creationId xmlns:a16="http://schemas.microsoft.com/office/drawing/2014/main" id="{BBD02337-C4E1-4076-52BD-F9C8D17FA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8AA64B-5D6D-4B68-27C6-5A3937720E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noProof="0" smtClean="0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fr-FR" noProof="0" dirty="0"/>
          </a:p>
        </p:txBody>
      </p:sp>
      <p:sp>
        <p:nvSpPr>
          <p:cNvPr id="2339" name="Google Shape;2339;p12">
            <a:extLst>
              <a:ext uri="{FF2B5EF4-FFF2-40B4-BE49-F238E27FC236}">
                <a16:creationId xmlns:a16="http://schemas.microsoft.com/office/drawing/2014/main" id="{B6B2D051-CECA-1396-2966-70B3B181526D}"/>
              </a:ext>
            </a:extLst>
          </p:cNvPr>
          <p:cNvSpPr txBox="1"/>
          <p:nvPr/>
        </p:nvSpPr>
        <p:spPr>
          <a:xfrm>
            <a:off x="243348" y="950366"/>
            <a:ext cx="1754636" cy="114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noProof="0" dirty="0">
                <a:solidFill>
                  <a:schemeClr val="lt1"/>
                </a:solidFill>
                <a:latin typeface="Dosis" pitchFamily="2" charset="0"/>
                <a:sym typeface="Arial"/>
              </a:rPr>
              <a:t>Console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>
                <a:solidFill>
                  <a:schemeClr val="lt1"/>
                </a:solidFill>
                <a:latin typeface="Dosis" pitchFamily="2" charset="0"/>
              </a:rPr>
              <a:t>Action 22%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>
                <a:solidFill>
                  <a:schemeClr val="lt1"/>
                </a:solidFill>
                <a:latin typeface="Dosis" pitchFamily="2" charset="0"/>
              </a:rPr>
              <a:t>Aventure 22 %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>
                <a:solidFill>
                  <a:schemeClr val="lt1"/>
                </a:solidFill>
                <a:latin typeface="Dosis" pitchFamily="2" charset="0"/>
              </a:rPr>
              <a:t>RPG 15%</a:t>
            </a:r>
            <a:endParaRPr lang="fr-FR" noProof="0" dirty="0">
              <a:latin typeface="Dosis" pitchFamily="2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BF0A627-49EC-B6A6-839E-578D48E6E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008" y="461678"/>
            <a:ext cx="4595935" cy="233540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576F3DC-D6BA-D978-1D67-B1AFE18BD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007" y="2807509"/>
            <a:ext cx="4595935" cy="2285983"/>
          </a:xfrm>
          <a:prstGeom prst="rect">
            <a:avLst/>
          </a:prstGeom>
        </p:spPr>
      </p:pic>
      <p:sp>
        <p:nvSpPr>
          <p:cNvPr id="10" name="Google Shape;2339;p12">
            <a:extLst>
              <a:ext uri="{FF2B5EF4-FFF2-40B4-BE49-F238E27FC236}">
                <a16:creationId xmlns:a16="http://schemas.microsoft.com/office/drawing/2014/main" id="{9870931C-631B-D1DA-E716-B13F1BE1CD99}"/>
              </a:ext>
            </a:extLst>
          </p:cNvPr>
          <p:cNvSpPr txBox="1"/>
          <p:nvPr/>
        </p:nvSpPr>
        <p:spPr>
          <a:xfrm>
            <a:off x="243348" y="3224374"/>
            <a:ext cx="1389563" cy="1065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noProof="0" dirty="0">
                <a:solidFill>
                  <a:schemeClr val="lt1"/>
                </a:solidFill>
                <a:latin typeface="Dosis" pitchFamily="2" charset="0"/>
                <a:sym typeface="Arial"/>
              </a:rPr>
              <a:t>PC</a:t>
            </a:r>
          </a:p>
          <a:p>
            <a:pPr lvl="0"/>
            <a:r>
              <a:rPr lang="fr-FR" noProof="0" dirty="0">
                <a:solidFill>
                  <a:schemeClr val="lt1"/>
                </a:solidFill>
                <a:latin typeface="Dosis" pitchFamily="2" charset="0"/>
              </a:rPr>
              <a:t>Action 20%</a:t>
            </a:r>
          </a:p>
          <a:p>
            <a:pPr lvl="0"/>
            <a:r>
              <a:rPr lang="fr-FR" noProof="0" dirty="0">
                <a:solidFill>
                  <a:schemeClr val="lt1"/>
                </a:solidFill>
                <a:latin typeface="Dosis" pitchFamily="2" charset="0"/>
              </a:rPr>
              <a:t>Aventure 15 %</a:t>
            </a:r>
          </a:p>
          <a:p>
            <a:pPr lvl="0"/>
            <a:r>
              <a:rPr lang="fr-FR" noProof="0" dirty="0">
                <a:solidFill>
                  <a:schemeClr val="lt1"/>
                </a:solidFill>
                <a:latin typeface="Dosis" pitchFamily="2" charset="0"/>
              </a:rPr>
              <a:t>RPG 30%</a:t>
            </a:r>
            <a:endParaRPr lang="fr-FR" noProof="0" dirty="0">
              <a:latin typeface="Dosis" pitchFamily="2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noProof="0" dirty="0">
              <a:latin typeface="Dosis" pitchFamily="2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FA70863-758E-9F2C-C777-D78CEA4C6C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8851" y="449498"/>
            <a:ext cx="1403797" cy="1416676"/>
          </a:xfrm>
          <a:prstGeom prst="rect">
            <a:avLst/>
          </a:prstGeom>
        </p:spPr>
      </p:pic>
      <p:sp>
        <p:nvSpPr>
          <p:cNvPr id="13" name="Google Shape;2339;p12">
            <a:extLst>
              <a:ext uri="{FF2B5EF4-FFF2-40B4-BE49-F238E27FC236}">
                <a16:creationId xmlns:a16="http://schemas.microsoft.com/office/drawing/2014/main" id="{D19CEE04-12A0-6FE3-3B07-5E92936628E5}"/>
              </a:ext>
            </a:extLst>
          </p:cNvPr>
          <p:cNvSpPr txBox="1"/>
          <p:nvPr/>
        </p:nvSpPr>
        <p:spPr>
          <a:xfrm>
            <a:off x="5789265" y="2181402"/>
            <a:ext cx="712240" cy="38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noProof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endParaRPr lang="fr-FR" noProof="0" dirty="0"/>
          </a:p>
        </p:txBody>
      </p:sp>
      <p:sp>
        <p:nvSpPr>
          <p:cNvPr id="14" name="Google Shape;2339;p12">
            <a:extLst>
              <a:ext uri="{FF2B5EF4-FFF2-40B4-BE49-F238E27FC236}">
                <a16:creationId xmlns:a16="http://schemas.microsoft.com/office/drawing/2014/main" id="{C3E80465-981F-9BF9-5980-C61AFBFC2731}"/>
              </a:ext>
            </a:extLst>
          </p:cNvPr>
          <p:cNvSpPr txBox="1"/>
          <p:nvPr/>
        </p:nvSpPr>
        <p:spPr>
          <a:xfrm>
            <a:off x="5713065" y="4095263"/>
            <a:ext cx="712240" cy="38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noProof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endParaRPr lang="fr-FR" noProof="0" dirty="0"/>
          </a:p>
        </p:txBody>
      </p:sp>
      <p:sp>
        <p:nvSpPr>
          <p:cNvPr id="15" name="Google Shape;2339;p12">
            <a:extLst>
              <a:ext uri="{FF2B5EF4-FFF2-40B4-BE49-F238E27FC236}">
                <a16:creationId xmlns:a16="http://schemas.microsoft.com/office/drawing/2014/main" id="{788330C8-D3FA-FC96-55AB-3CD8845D29F3}"/>
              </a:ext>
            </a:extLst>
          </p:cNvPr>
          <p:cNvSpPr txBox="1"/>
          <p:nvPr/>
        </p:nvSpPr>
        <p:spPr>
          <a:xfrm>
            <a:off x="5587584" y="933265"/>
            <a:ext cx="1115602" cy="38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noProof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Aventure</a:t>
            </a:r>
            <a:endParaRPr lang="fr-FR" noProof="0" dirty="0"/>
          </a:p>
        </p:txBody>
      </p:sp>
      <p:sp>
        <p:nvSpPr>
          <p:cNvPr id="16" name="Google Shape;2339;p12">
            <a:extLst>
              <a:ext uri="{FF2B5EF4-FFF2-40B4-BE49-F238E27FC236}">
                <a16:creationId xmlns:a16="http://schemas.microsoft.com/office/drawing/2014/main" id="{E473E96C-C1E0-59BB-621F-CDECE514E3F7}"/>
              </a:ext>
            </a:extLst>
          </p:cNvPr>
          <p:cNvSpPr txBox="1"/>
          <p:nvPr/>
        </p:nvSpPr>
        <p:spPr>
          <a:xfrm>
            <a:off x="5511384" y="2755168"/>
            <a:ext cx="1115602" cy="38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noProof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Aventure</a:t>
            </a:r>
            <a:endParaRPr lang="fr-FR" noProof="0" dirty="0"/>
          </a:p>
        </p:txBody>
      </p:sp>
      <p:sp>
        <p:nvSpPr>
          <p:cNvPr id="17" name="Google Shape;2339;p12">
            <a:extLst>
              <a:ext uri="{FF2B5EF4-FFF2-40B4-BE49-F238E27FC236}">
                <a16:creationId xmlns:a16="http://schemas.microsoft.com/office/drawing/2014/main" id="{4FF17FD1-FBD6-98AA-8BC9-A232E25E7877}"/>
              </a:ext>
            </a:extLst>
          </p:cNvPr>
          <p:cNvSpPr txBox="1"/>
          <p:nvPr/>
        </p:nvSpPr>
        <p:spPr>
          <a:xfrm>
            <a:off x="5390334" y="3615030"/>
            <a:ext cx="1270520" cy="38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noProof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JDR/RPG</a:t>
            </a:r>
            <a:endParaRPr lang="fr-FR" noProof="0" dirty="0"/>
          </a:p>
        </p:txBody>
      </p:sp>
      <p:sp>
        <p:nvSpPr>
          <p:cNvPr id="18" name="Google Shape;2339;p12">
            <a:extLst>
              <a:ext uri="{FF2B5EF4-FFF2-40B4-BE49-F238E27FC236}">
                <a16:creationId xmlns:a16="http://schemas.microsoft.com/office/drawing/2014/main" id="{753B21E2-3139-B964-3CA5-E76839D50DA3}"/>
              </a:ext>
            </a:extLst>
          </p:cNvPr>
          <p:cNvSpPr txBox="1"/>
          <p:nvPr/>
        </p:nvSpPr>
        <p:spPr>
          <a:xfrm>
            <a:off x="5574791" y="562091"/>
            <a:ext cx="1270520" cy="388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noProof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JDR/RPG</a:t>
            </a:r>
            <a:endParaRPr lang="fr-FR" noProof="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91871EB-4888-749F-D647-516F53B68F6C}"/>
              </a:ext>
            </a:extLst>
          </p:cNvPr>
          <p:cNvSpPr txBox="1"/>
          <p:nvPr/>
        </p:nvSpPr>
        <p:spPr>
          <a:xfrm rot="10800000">
            <a:off x="6822942" y="1629381"/>
            <a:ext cx="400110" cy="1634014"/>
          </a:xfrm>
          <a:prstGeom prst="rect">
            <a:avLst/>
          </a:prstGeom>
          <a:noFill/>
        </p:spPr>
        <p:txBody>
          <a:bodyPr vert="eaVert" wrap="square" rtlCol="0" anchor="t" anchorCtr="0">
            <a:spAutoFit/>
          </a:bodyPr>
          <a:lstStyle/>
          <a:p>
            <a:r>
              <a:rPr lang="fr-FR" noProof="0" dirty="0">
                <a:solidFill>
                  <a:schemeClr val="bg1"/>
                </a:solidFill>
              </a:rPr>
              <a:t>Part de marché %</a:t>
            </a:r>
          </a:p>
        </p:txBody>
      </p:sp>
      <p:sp>
        <p:nvSpPr>
          <p:cNvPr id="5" name="Google Shape;2338;p12">
            <a:extLst>
              <a:ext uri="{FF2B5EF4-FFF2-40B4-BE49-F238E27FC236}">
                <a16:creationId xmlns:a16="http://schemas.microsoft.com/office/drawing/2014/main" id="{311BC886-449A-6E66-865B-34F2BFF4B7F0}"/>
              </a:ext>
            </a:extLst>
          </p:cNvPr>
          <p:cNvSpPr txBox="1">
            <a:spLocks/>
          </p:cNvSpPr>
          <p:nvPr/>
        </p:nvSpPr>
        <p:spPr>
          <a:xfrm>
            <a:off x="770375" y="-86475"/>
            <a:ext cx="5246967" cy="535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fr-FR" b="1" noProof="0" dirty="0">
                <a:latin typeface="Montserrat" panose="00000500000000000000" pitchFamily="2" charset="0"/>
              </a:rPr>
              <a:t>Prédiction des genres</a:t>
            </a:r>
          </a:p>
        </p:txBody>
      </p:sp>
    </p:spTree>
    <p:extLst>
      <p:ext uri="{BB962C8B-B14F-4D97-AF65-F5344CB8AC3E}">
        <p14:creationId xmlns:p14="http://schemas.microsoft.com/office/powerpoint/2010/main" val="2985445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479462-E150-17BA-6322-9BC0031FA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400" y="0"/>
            <a:ext cx="7717500" cy="454975"/>
          </a:xfrm>
        </p:spPr>
        <p:txBody>
          <a:bodyPr/>
          <a:lstStyle/>
          <a:p>
            <a:r>
              <a:rPr lang="fr-FR" b="1" noProof="0" dirty="0">
                <a:latin typeface="Montserrat" panose="00000500000000000000" pitchFamily="2" charset="0"/>
              </a:rPr>
              <a:t>Communauté et  influenceurs</a:t>
            </a:r>
          </a:p>
        </p:txBody>
      </p:sp>
      <p:sp>
        <p:nvSpPr>
          <p:cNvPr id="5" name="Google Shape;2339;p12">
            <a:extLst>
              <a:ext uri="{FF2B5EF4-FFF2-40B4-BE49-F238E27FC236}">
                <a16:creationId xmlns:a16="http://schemas.microsoft.com/office/drawing/2014/main" id="{285D6646-DD7E-0B4C-64F1-DB6C3228791C}"/>
              </a:ext>
            </a:extLst>
          </p:cNvPr>
          <p:cNvSpPr txBox="1"/>
          <p:nvPr/>
        </p:nvSpPr>
        <p:spPr>
          <a:xfrm>
            <a:off x="6607969" y="777981"/>
            <a:ext cx="2150270" cy="681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noProof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 marketing d’influence</a:t>
            </a:r>
            <a:endParaRPr lang="fr-FR" noProof="0" dirty="0"/>
          </a:p>
        </p:txBody>
      </p:sp>
      <p:sp>
        <p:nvSpPr>
          <p:cNvPr id="10" name="Google Shape;2688;p33">
            <a:extLst>
              <a:ext uri="{FF2B5EF4-FFF2-40B4-BE49-F238E27FC236}">
                <a16:creationId xmlns:a16="http://schemas.microsoft.com/office/drawing/2014/main" id="{0E341AAD-8827-4942-37AC-9092D31CA084}"/>
              </a:ext>
            </a:extLst>
          </p:cNvPr>
          <p:cNvSpPr/>
          <p:nvPr/>
        </p:nvSpPr>
        <p:spPr>
          <a:xfrm>
            <a:off x="7729666" y="1548386"/>
            <a:ext cx="260621" cy="138499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fr-FR" sz="1400" b="0" i="0" u="none" strike="noStrike" cap="none" noProof="0" dirty="0">
              <a:solidFill>
                <a:schemeClr val="lt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11" name="Google Shape;2689;p33">
            <a:extLst>
              <a:ext uri="{FF2B5EF4-FFF2-40B4-BE49-F238E27FC236}">
                <a16:creationId xmlns:a16="http://schemas.microsoft.com/office/drawing/2014/main" id="{A382332C-A887-85AC-4B4E-688932E04F59}"/>
              </a:ext>
            </a:extLst>
          </p:cNvPr>
          <p:cNvSpPr/>
          <p:nvPr/>
        </p:nvSpPr>
        <p:spPr>
          <a:xfrm>
            <a:off x="7318898" y="1810699"/>
            <a:ext cx="260621" cy="112268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fr-FR" sz="1400" b="0" i="0" u="none" strike="noStrike" cap="none" noProof="0" dirty="0">
              <a:solidFill>
                <a:schemeClr val="lt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12" name="Google Shape;2691;p33">
            <a:extLst>
              <a:ext uri="{FF2B5EF4-FFF2-40B4-BE49-F238E27FC236}">
                <a16:creationId xmlns:a16="http://schemas.microsoft.com/office/drawing/2014/main" id="{13623EF0-A765-ED95-BFC3-5C11F8F49815}"/>
              </a:ext>
            </a:extLst>
          </p:cNvPr>
          <p:cNvSpPr/>
          <p:nvPr/>
        </p:nvSpPr>
        <p:spPr>
          <a:xfrm>
            <a:off x="7579519" y="2936322"/>
            <a:ext cx="546499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 noProof="0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2022</a:t>
            </a:r>
          </a:p>
        </p:txBody>
      </p:sp>
      <p:sp>
        <p:nvSpPr>
          <p:cNvPr id="13" name="Google Shape;2692;p33">
            <a:extLst>
              <a:ext uri="{FF2B5EF4-FFF2-40B4-BE49-F238E27FC236}">
                <a16:creationId xmlns:a16="http://schemas.microsoft.com/office/drawing/2014/main" id="{DE61C23B-51F6-18B6-EC64-88682800BBCC}"/>
              </a:ext>
            </a:extLst>
          </p:cNvPr>
          <p:cNvSpPr/>
          <p:nvPr/>
        </p:nvSpPr>
        <p:spPr>
          <a:xfrm>
            <a:off x="7129398" y="2936322"/>
            <a:ext cx="546499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 noProof="0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2021</a:t>
            </a:r>
          </a:p>
        </p:txBody>
      </p:sp>
      <p:sp>
        <p:nvSpPr>
          <p:cNvPr id="14" name="Google Shape;2692;p33">
            <a:extLst>
              <a:ext uri="{FF2B5EF4-FFF2-40B4-BE49-F238E27FC236}">
                <a16:creationId xmlns:a16="http://schemas.microsoft.com/office/drawing/2014/main" id="{61E9E367-2FD7-5E66-B96D-3D1EDB3ECC88}"/>
              </a:ext>
            </a:extLst>
          </p:cNvPr>
          <p:cNvSpPr/>
          <p:nvPr/>
        </p:nvSpPr>
        <p:spPr>
          <a:xfrm>
            <a:off x="7097314" y="1403210"/>
            <a:ext cx="546499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 noProof="0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2,5 Md$ </a:t>
            </a:r>
          </a:p>
        </p:txBody>
      </p:sp>
      <p:sp>
        <p:nvSpPr>
          <p:cNvPr id="15" name="Google Shape;2692;p33">
            <a:extLst>
              <a:ext uri="{FF2B5EF4-FFF2-40B4-BE49-F238E27FC236}">
                <a16:creationId xmlns:a16="http://schemas.microsoft.com/office/drawing/2014/main" id="{5A4F6462-5546-CEFF-1B0D-2CB2A8D74E89}"/>
              </a:ext>
            </a:extLst>
          </p:cNvPr>
          <p:cNvSpPr/>
          <p:nvPr/>
        </p:nvSpPr>
        <p:spPr>
          <a:xfrm>
            <a:off x="7528321" y="1140897"/>
            <a:ext cx="546499" cy="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 noProof="0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4,4 Md$ 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7AB453F8-7B5F-763E-BC81-8D5DAF46BEAB}"/>
              </a:ext>
            </a:extLst>
          </p:cNvPr>
          <p:cNvCxnSpPr>
            <a:stCxn id="11" idx="0"/>
            <a:endCxn id="15" idx="2"/>
          </p:cNvCxnSpPr>
          <p:nvPr/>
        </p:nvCxnSpPr>
        <p:spPr>
          <a:xfrm flipV="1">
            <a:off x="7449209" y="1548386"/>
            <a:ext cx="410768" cy="2623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2766;p36">
            <a:extLst>
              <a:ext uri="{FF2B5EF4-FFF2-40B4-BE49-F238E27FC236}">
                <a16:creationId xmlns:a16="http://schemas.microsoft.com/office/drawing/2014/main" id="{01E05792-9764-43D9-7F54-78D7B6DF38AE}"/>
              </a:ext>
            </a:extLst>
          </p:cNvPr>
          <p:cNvSpPr txBox="1"/>
          <p:nvPr/>
        </p:nvSpPr>
        <p:spPr>
          <a:xfrm>
            <a:off x="637776" y="960447"/>
            <a:ext cx="1898256" cy="360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noProof="0" dirty="0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Tests Bêta</a:t>
            </a:r>
          </a:p>
        </p:txBody>
      </p:sp>
      <p:sp>
        <p:nvSpPr>
          <p:cNvPr id="19" name="Google Shape;2768;p36">
            <a:extLst>
              <a:ext uri="{FF2B5EF4-FFF2-40B4-BE49-F238E27FC236}">
                <a16:creationId xmlns:a16="http://schemas.microsoft.com/office/drawing/2014/main" id="{88803CD0-BAB9-99E1-200F-033C726D0839}"/>
              </a:ext>
            </a:extLst>
          </p:cNvPr>
          <p:cNvSpPr txBox="1"/>
          <p:nvPr/>
        </p:nvSpPr>
        <p:spPr>
          <a:xfrm>
            <a:off x="3111440" y="960447"/>
            <a:ext cx="1898256" cy="360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noProof="0" dirty="0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Feedback</a:t>
            </a:r>
          </a:p>
        </p:txBody>
      </p:sp>
      <p:sp>
        <p:nvSpPr>
          <p:cNvPr id="21" name="Google Shape;2768;p36">
            <a:extLst>
              <a:ext uri="{FF2B5EF4-FFF2-40B4-BE49-F238E27FC236}">
                <a16:creationId xmlns:a16="http://schemas.microsoft.com/office/drawing/2014/main" id="{50EB9646-12CF-F31A-B9EC-01EA283D8868}"/>
              </a:ext>
            </a:extLst>
          </p:cNvPr>
          <p:cNvSpPr txBox="1"/>
          <p:nvPr/>
        </p:nvSpPr>
        <p:spPr>
          <a:xfrm>
            <a:off x="637676" y="2359605"/>
            <a:ext cx="1898256" cy="360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noProof="0" dirty="0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Accès anticipé</a:t>
            </a:r>
          </a:p>
        </p:txBody>
      </p:sp>
      <p:sp>
        <p:nvSpPr>
          <p:cNvPr id="22" name="Google Shape;2768;p36">
            <a:extLst>
              <a:ext uri="{FF2B5EF4-FFF2-40B4-BE49-F238E27FC236}">
                <a16:creationId xmlns:a16="http://schemas.microsoft.com/office/drawing/2014/main" id="{A6D17EC0-3A37-192A-420B-2CD776478B07}"/>
              </a:ext>
            </a:extLst>
          </p:cNvPr>
          <p:cNvSpPr txBox="1"/>
          <p:nvPr/>
        </p:nvSpPr>
        <p:spPr>
          <a:xfrm>
            <a:off x="3111340" y="2359605"/>
            <a:ext cx="1898256" cy="360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noProof="0" dirty="0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Démo</a:t>
            </a:r>
          </a:p>
        </p:txBody>
      </p:sp>
      <p:sp>
        <p:nvSpPr>
          <p:cNvPr id="24" name="Google Shape;2339;p12">
            <a:extLst>
              <a:ext uri="{FF2B5EF4-FFF2-40B4-BE49-F238E27FC236}">
                <a16:creationId xmlns:a16="http://schemas.microsoft.com/office/drawing/2014/main" id="{1A473159-CEDA-C65B-0B75-F4FC4CCC413D}"/>
              </a:ext>
            </a:extLst>
          </p:cNvPr>
          <p:cNvSpPr txBox="1"/>
          <p:nvPr/>
        </p:nvSpPr>
        <p:spPr>
          <a:xfrm>
            <a:off x="2217839" y="1289234"/>
            <a:ext cx="1389973" cy="437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noProof="0" dirty="0">
                <a:solidFill>
                  <a:schemeClr val="lt1"/>
                </a:solidFill>
                <a:latin typeface="Dosis" pitchFamily="2" charset="0"/>
                <a:sym typeface="Arial"/>
              </a:rPr>
              <a:t>Ajuster le jeu</a:t>
            </a:r>
            <a:endParaRPr lang="fr-FR" noProof="0" dirty="0">
              <a:latin typeface="Dosis" pitchFamily="2" charset="0"/>
            </a:endParaRPr>
          </a:p>
        </p:txBody>
      </p:sp>
      <p:sp>
        <p:nvSpPr>
          <p:cNvPr id="27" name="Google Shape;2768;p36">
            <a:extLst>
              <a:ext uri="{FF2B5EF4-FFF2-40B4-BE49-F238E27FC236}">
                <a16:creationId xmlns:a16="http://schemas.microsoft.com/office/drawing/2014/main" id="{769BC1F8-FEEB-D1EA-C62E-3421513B6733}"/>
              </a:ext>
            </a:extLst>
          </p:cNvPr>
          <p:cNvSpPr txBox="1"/>
          <p:nvPr/>
        </p:nvSpPr>
        <p:spPr>
          <a:xfrm>
            <a:off x="570236" y="3758763"/>
            <a:ext cx="1898256" cy="360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noProof="0" dirty="0" err="1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Modding</a:t>
            </a:r>
            <a:endParaRPr lang="fr-FR" sz="1800" b="0" i="0" u="none" strike="noStrike" cap="none" noProof="0" dirty="0">
              <a:solidFill>
                <a:schemeClr val="lt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sp>
        <p:nvSpPr>
          <p:cNvPr id="28" name="Google Shape;2339;p12">
            <a:extLst>
              <a:ext uri="{FF2B5EF4-FFF2-40B4-BE49-F238E27FC236}">
                <a16:creationId xmlns:a16="http://schemas.microsoft.com/office/drawing/2014/main" id="{B0B92FCF-E855-2E49-EFDB-9D840A7C4F29}"/>
              </a:ext>
            </a:extLst>
          </p:cNvPr>
          <p:cNvSpPr txBox="1"/>
          <p:nvPr/>
        </p:nvSpPr>
        <p:spPr>
          <a:xfrm>
            <a:off x="2300289" y="4190161"/>
            <a:ext cx="3367182" cy="437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>
                <a:solidFill>
                  <a:schemeClr val="lt1"/>
                </a:solidFill>
                <a:latin typeface="Dosis" pitchFamily="2" charset="0"/>
              </a:rPr>
              <a:t>Rétention des joueurs</a:t>
            </a:r>
            <a:endParaRPr lang="fr-FR" noProof="0" dirty="0">
              <a:latin typeface="Dosis" pitchFamily="2" charset="0"/>
            </a:endParaRPr>
          </a:p>
        </p:txBody>
      </p:sp>
      <p:sp>
        <p:nvSpPr>
          <p:cNvPr id="29" name="Google Shape;2339;p12">
            <a:extLst>
              <a:ext uri="{FF2B5EF4-FFF2-40B4-BE49-F238E27FC236}">
                <a16:creationId xmlns:a16="http://schemas.microsoft.com/office/drawing/2014/main" id="{734EDF67-8564-97AC-2F53-17E428460A3E}"/>
              </a:ext>
            </a:extLst>
          </p:cNvPr>
          <p:cNvSpPr txBox="1"/>
          <p:nvPr/>
        </p:nvSpPr>
        <p:spPr>
          <a:xfrm>
            <a:off x="2217739" y="2713909"/>
            <a:ext cx="2420369" cy="437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noProof="0" dirty="0">
                <a:solidFill>
                  <a:schemeClr val="lt1"/>
                </a:solidFill>
                <a:latin typeface="Dosis" pitchFamily="2" charset="0"/>
                <a:sym typeface="Arial"/>
              </a:rPr>
              <a:t>Génère des revenus tout en impliquant la communauté</a:t>
            </a:r>
            <a:endParaRPr lang="fr-FR" noProof="0" dirty="0">
              <a:latin typeface="Dosis" pitchFamily="2" charset="0"/>
            </a:endParaRP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66A5485F-D64E-0A0C-B4BD-69032983FBA1}"/>
              </a:ext>
            </a:extLst>
          </p:cNvPr>
          <p:cNvCxnSpPr>
            <a:cxnSpLocks/>
          </p:cNvCxnSpPr>
          <p:nvPr/>
        </p:nvCxnSpPr>
        <p:spPr>
          <a:xfrm>
            <a:off x="2535932" y="2540055"/>
            <a:ext cx="591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109AE6F5-3E67-EE6F-975E-B8108952B74B}"/>
              </a:ext>
            </a:extLst>
          </p:cNvPr>
          <p:cNvCxnSpPr>
            <a:cxnSpLocks/>
          </p:cNvCxnSpPr>
          <p:nvPr/>
        </p:nvCxnSpPr>
        <p:spPr>
          <a:xfrm>
            <a:off x="2506544" y="1181433"/>
            <a:ext cx="5915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Google Shape;2339;p12">
            <a:extLst>
              <a:ext uri="{FF2B5EF4-FFF2-40B4-BE49-F238E27FC236}">
                <a16:creationId xmlns:a16="http://schemas.microsoft.com/office/drawing/2014/main" id="{A61C8B56-8AFA-B979-FBDD-138026FC488B}"/>
              </a:ext>
            </a:extLst>
          </p:cNvPr>
          <p:cNvSpPr txBox="1"/>
          <p:nvPr/>
        </p:nvSpPr>
        <p:spPr>
          <a:xfrm>
            <a:off x="6822322" y="3287150"/>
            <a:ext cx="2075307" cy="437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 err="1">
                <a:solidFill>
                  <a:schemeClr val="lt1"/>
                </a:solidFill>
              </a:rPr>
              <a:t>Youtube,Twitch</a:t>
            </a:r>
            <a:r>
              <a:rPr lang="fr-FR" noProof="0" dirty="0">
                <a:solidFill>
                  <a:schemeClr val="lt1"/>
                </a:solidFill>
              </a:rPr>
              <a:t> etc…</a:t>
            </a:r>
            <a:endParaRPr lang="fr-FR" noProof="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06C5C08-662C-5CDD-DC2D-5AC12EAABE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582F6-68EA-4418-A63A-AA14F623E331}" type="slidenum">
              <a:rPr lang="fr-FR" noProof="0" smtClean="0"/>
              <a:t>23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462073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" name="Google Shape;2344;p13"/>
          <p:cNvSpPr txBox="1">
            <a:spLocks noGrp="1"/>
          </p:cNvSpPr>
          <p:nvPr>
            <p:ph type="title"/>
          </p:nvPr>
        </p:nvSpPr>
        <p:spPr>
          <a:xfrm>
            <a:off x="5449425" y="1593575"/>
            <a:ext cx="2998800" cy="14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fr-FR" sz="3200" noProof="0" dirty="0"/>
              <a:t>Analyses du ou des segment(s)</a:t>
            </a:r>
            <a:endParaRPr lang="fr-FR" noProof="0" dirty="0"/>
          </a:p>
        </p:txBody>
      </p:sp>
      <p:sp>
        <p:nvSpPr>
          <p:cNvPr id="2345" name="Google Shape;2345;p13"/>
          <p:cNvSpPr txBox="1">
            <a:spLocks noGrp="1"/>
          </p:cNvSpPr>
          <p:nvPr>
            <p:ph type="title" idx="2"/>
          </p:nvPr>
        </p:nvSpPr>
        <p:spPr>
          <a:xfrm>
            <a:off x="3377825" y="1593575"/>
            <a:ext cx="2015700" cy="1402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fr-FR" sz="10000" noProof="0" dirty="0"/>
              <a:t>05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075ADC8-7425-5969-65FA-C270618686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582F6-68EA-4418-A63A-AA14F623E331}" type="slidenum">
              <a:rPr lang="fr-FR" noProof="0" smtClean="0"/>
              <a:t>24</a:t>
            </a:fld>
            <a:endParaRPr lang="fr-FR" noProof="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Google Shape;2350;p14"/>
          <p:cNvSpPr txBox="1">
            <a:spLocks noGrp="1"/>
          </p:cNvSpPr>
          <p:nvPr>
            <p:ph type="title"/>
          </p:nvPr>
        </p:nvSpPr>
        <p:spPr>
          <a:xfrm>
            <a:off x="0" y="-54228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fr-FR" b="1" noProof="0" dirty="0">
                <a:latin typeface="Montserrat" panose="00000500000000000000" pitchFamily="2" charset="0"/>
              </a:rPr>
              <a:t>Analyse du résultat de l’enquête</a:t>
            </a:r>
          </a:p>
        </p:txBody>
      </p:sp>
      <p:sp>
        <p:nvSpPr>
          <p:cNvPr id="2351" name="Google Shape;2351;p14"/>
          <p:cNvSpPr txBox="1"/>
          <p:nvPr/>
        </p:nvSpPr>
        <p:spPr>
          <a:xfrm>
            <a:off x="3579287" y="3003958"/>
            <a:ext cx="4309677" cy="108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noProof="0" dirty="0">
                <a:solidFill>
                  <a:schemeClr val="lt1"/>
                </a:solidFill>
                <a:latin typeface="Dosis" pitchFamily="2" charset="0"/>
                <a:sym typeface="Arial"/>
              </a:rPr>
              <a:t>Les supports utilisés sont multiples, beaucoup utilisent le PC , mais aussi une console de salon et son mobile pour jouer</a:t>
            </a:r>
            <a:endParaRPr lang="fr-FR" noProof="0" dirty="0">
              <a:latin typeface="Dosis" pitchFamily="2" charset="0"/>
            </a:endParaRPr>
          </a:p>
        </p:txBody>
      </p:sp>
      <p:sp>
        <p:nvSpPr>
          <p:cNvPr id="2" name="Google Shape;2339;p12">
            <a:extLst>
              <a:ext uri="{FF2B5EF4-FFF2-40B4-BE49-F238E27FC236}">
                <a16:creationId xmlns:a16="http://schemas.microsoft.com/office/drawing/2014/main" id="{E7AA68C3-5C58-AF90-1122-5BBA4E4C0CB9}"/>
              </a:ext>
            </a:extLst>
          </p:cNvPr>
          <p:cNvSpPr txBox="1"/>
          <p:nvPr/>
        </p:nvSpPr>
        <p:spPr>
          <a:xfrm>
            <a:off x="159182" y="3003958"/>
            <a:ext cx="2913180" cy="681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noProof="0" dirty="0">
                <a:solidFill>
                  <a:schemeClr val="lt1"/>
                </a:solidFill>
                <a:latin typeface="Dosis" pitchFamily="2" charset="0"/>
                <a:sym typeface="Arial"/>
              </a:rPr>
              <a:t>Les sondés ont majoritairement au dessus de 30 ans</a:t>
            </a:r>
            <a:endParaRPr lang="fr-FR" noProof="0" dirty="0">
              <a:latin typeface="Dosis" pitchFamily="2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39E39D2-14B0-C8CE-D60D-47DE0464E7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582F6-68EA-4418-A63A-AA14F623E331}" type="slidenum">
              <a:rPr lang="fr-FR" noProof="0" smtClean="0"/>
              <a:t>25</a:t>
            </a:fld>
            <a:endParaRPr lang="fr-FR" noProof="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6844706-8B09-903C-9577-BAAA8FD26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2789"/>
            <a:ext cx="3182748" cy="14689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0EB6456-28D9-EBA3-5B35-E7472A28B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711" y="722129"/>
            <a:ext cx="5014828" cy="22302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9">
          <a:extLst>
            <a:ext uri="{FF2B5EF4-FFF2-40B4-BE49-F238E27FC236}">
              <a16:creationId xmlns:a16="http://schemas.microsoft.com/office/drawing/2014/main" id="{62D40FAA-CD70-E498-AB6D-57589DC22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Google Shape;2350;p14">
            <a:extLst>
              <a:ext uri="{FF2B5EF4-FFF2-40B4-BE49-F238E27FC236}">
                <a16:creationId xmlns:a16="http://schemas.microsoft.com/office/drawing/2014/main" id="{5ED295C0-76B9-43FF-011F-3BFC23E898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7717500" cy="56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b="1" noProof="0" dirty="0">
                <a:latin typeface="Montserrat" panose="00000500000000000000" pitchFamily="2" charset="0"/>
              </a:rPr>
              <a:t>Analyse du résultat de l’enquête</a:t>
            </a:r>
          </a:p>
        </p:txBody>
      </p:sp>
      <p:sp>
        <p:nvSpPr>
          <p:cNvPr id="2351" name="Google Shape;2351;p14">
            <a:extLst>
              <a:ext uri="{FF2B5EF4-FFF2-40B4-BE49-F238E27FC236}">
                <a16:creationId xmlns:a16="http://schemas.microsoft.com/office/drawing/2014/main" id="{898A9180-7609-A04E-FEDB-B506569B2E25}"/>
              </a:ext>
            </a:extLst>
          </p:cNvPr>
          <p:cNvSpPr txBox="1"/>
          <p:nvPr/>
        </p:nvSpPr>
        <p:spPr>
          <a:xfrm>
            <a:off x="203689" y="3110032"/>
            <a:ext cx="4012711" cy="505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noProof="0" dirty="0">
                <a:solidFill>
                  <a:schemeClr val="lt1"/>
                </a:solidFill>
                <a:latin typeface="Dosis" pitchFamily="2" charset="0"/>
                <a:sym typeface="Arial"/>
              </a:rPr>
              <a:t>Les genres qui reviennent le plus souvent sont Action, aventure et RPG</a:t>
            </a:r>
            <a:endParaRPr lang="fr-FR" noProof="0" dirty="0">
              <a:latin typeface="Dosis" pitchFamily="2" charset="0"/>
            </a:endParaRPr>
          </a:p>
        </p:txBody>
      </p:sp>
      <p:sp>
        <p:nvSpPr>
          <p:cNvPr id="4" name="Google Shape;2351;p14">
            <a:extLst>
              <a:ext uri="{FF2B5EF4-FFF2-40B4-BE49-F238E27FC236}">
                <a16:creationId xmlns:a16="http://schemas.microsoft.com/office/drawing/2014/main" id="{DA4BD02F-91A5-E4A7-6482-85A616DA851A}"/>
              </a:ext>
            </a:extLst>
          </p:cNvPr>
          <p:cNvSpPr txBox="1"/>
          <p:nvPr/>
        </p:nvSpPr>
        <p:spPr>
          <a:xfrm>
            <a:off x="4927602" y="3110031"/>
            <a:ext cx="3817255" cy="505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>
                <a:solidFill>
                  <a:schemeClr val="lt1"/>
                </a:solidFill>
                <a:latin typeface="Dosis" pitchFamily="2" charset="0"/>
              </a:rPr>
              <a:t>La réponse la plus choisie est “l’univers , le scénario et la direction artistique”</a:t>
            </a:r>
            <a:endParaRPr lang="fr-FR" noProof="0" dirty="0">
              <a:latin typeface="Dosis" pitchFamily="2" charset="0"/>
            </a:endParaRPr>
          </a:p>
        </p:txBody>
      </p:sp>
      <p:sp>
        <p:nvSpPr>
          <p:cNvPr id="5" name="Google Shape;2351;p14">
            <a:extLst>
              <a:ext uri="{FF2B5EF4-FFF2-40B4-BE49-F238E27FC236}">
                <a16:creationId xmlns:a16="http://schemas.microsoft.com/office/drawing/2014/main" id="{EA161091-0802-F93A-CB28-3D358640FF5A}"/>
              </a:ext>
            </a:extLst>
          </p:cNvPr>
          <p:cNvSpPr txBox="1"/>
          <p:nvPr/>
        </p:nvSpPr>
        <p:spPr>
          <a:xfrm>
            <a:off x="4927602" y="3720552"/>
            <a:ext cx="3926112" cy="505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 dirty="0">
                <a:solidFill>
                  <a:schemeClr val="lt1"/>
                </a:solidFill>
                <a:latin typeface="Dosis" pitchFamily="2" charset="0"/>
              </a:rPr>
              <a:t>“Le fait que ce soit la suite d’une licence” arrive second, puis « jouer avec mes amis ».</a:t>
            </a:r>
            <a:endParaRPr lang="fr-FR" noProof="0" dirty="0">
              <a:latin typeface="Dosis" pitchFamily="2" charset="0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105CAE-E78F-40C4-6F4B-76E9F1E76C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582F6-68EA-4418-A63A-AA14F623E331}" type="slidenum">
              <a:rPr lang="fr-FR" noProof="0" smtClean="0"/>
              <a:t>26</a:t>
            </a:fld>
            <a:endParaRPr lang="fr-FR" noProof="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F9761BE-9272-266E-4F0F-9C4F1CF3D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76" y="868801"/>
            <a:ext cx="4203935" cy="19423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B9ABF53-E382-3C88-C783-768BB5FD6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0883" y="749574"/>
            <a:ext cx="4695041" cy="21807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5729498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9">
          <a:extLst>
            <a:ext uri="{FF2B5EF4-FFF2-40B4-BE49-F238E27FC236}">
              <a16:creationId xmlns:a16="http://schemas.microsoft.com/office/drawing/2014/main" id="{81C1115F-7BD6-75D6-4DF5-28D43F075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Google Shape;2350;p14">
            <a:extLst>
              <a:ext uri="{FF2B5EF4-FFF2-40B4-BE49-F238E27FC236}">
                <a16:creationId xmlns:a16="http://schemas.microsoft.com/office/drawing/2014/main" id="{3C81EC3E-5281-4EFD-45A0-B6A67E8423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7717500" cy="56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b="1" noProof="0" dirty="0">
                <a:latin typeface="Montserrat" panose="00000500000000000000" pitchFamily="2" charset="0"/>
              </a:rPr>
              <a:t>Analyse du résultat de l’enquête</a:t>
            </a:r>
          </a:p>
        </p:txBody>
      </p:sp>
      <p:sp>
        <p:nvSpPr>
          <p:cNvPr id="2351" name="Google Shape;2351;p14">
            <a:extLst>
              <a:ext uri="{FF2B5EF4-FFF2-40B4-BE49-F238E27FC236}">
                <a16:creationId xmlns:a16="http://schemas.microsoft.com/office/drawing/2014/main" id="{A48FD380-D3C2-BC8F-5401-F457B496C3D3}"/>
              </a:ext>
            </a:extLst>
          </p:cNvPr>
          <p:cNvSpPr txBox="1"/>
          <p:nvPr/>
        </p:nvSpPr>
        <p:spPr>
          <a:xfrm>
            <a:off x="94343" y="2937303"/>
            <a:ext cx="5072743" cy="505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noProof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Quand on ne laisse qu’un choix, c’est l’histoire solo immersive qui arrive largement en tête</a:t>
            </a:r>
            <a:endParaRPr lang="fr-FR" noProof="0" dirty="0"/>
          </a:p>
        </p:txBody>
      </p:sp>
      <p:sp>
        <p:nvSpPr>
          <p:cNvPr id="2" name="Google Shape;2351;p14">
            <a:extLst>
              <a:ext uri="{FF2B5EF4-FFF2-40B4-BE49-F238E27FC236}">
                <a16:creationId xmlns:a16="http://schemas.microsoft.com/office/drawing/2014/main" id="{3800523F-0487-070C-CAA7-A47D78C8EEDE}"/>
              </a:ext>
            </a:extLst>
          </p:cNvPr>
          <p:cNvSpPr txBox="1"/>
          <p:nvPr/>
        </p:nvSpPr>
        <p:spPr>
          <a:xfrm>
            <a:off x="5601915" y="2937303"/>
            <a:ext cx="3360656" cy="505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0" i="0" u="none" strike="noStrike" cap="none" noProof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Temps de jeu hebdomadaire de 6h Max par semaines</a:t>
            </a:r>
            <a:endParaRPr lang="fr-FR" noProof="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DD1F130-F989-1C12-1A00-A8070C4FB7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582F6-68EA-4418-A63A-AA14F623E331}" type="slidenum">
              <a:rPr lang="fr-FR" noProof="0" smtClean="0"/>
              <a:t>27</a:t>
            </a:fld>
            <a:endParaRPr lang="fr-FR" noProof="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C05BFE6-34F2-D458-A8A7-3604B87A1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43" y="683496"/>
            <a:ext cx="5331553" cy="20821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FD234CEC-6BC5-A430-8818-C72814958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896" y="816015"/>
            <a:ext cx="3563257" cy="18498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71307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" name="Google Shape;2356;p15"/>
          <p:cNvSpPr txBox="1">
            <a:spLocks noGrp="1"/>
          </p:cNvSpPr>
          <p:nvPr>
            <p:ph type="title"/>
          </p:nvPr>
        </p:nvSpPr>
        <p:spPr>
          <a:xfrm>
            <a:off x="5449425" y="1593575"/>
            <a:ext cx="3461700" cy="14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fr-FR" sz="2800" noProof="0" dirty="0"/>
              <a:t>Recommandations stratégiques</a:t>
            </a:r>
            <a:endParaRPr lang="fr-FR" noProof="0" dirty="0"/>
          </a:p>
        </p:txBody>
      </p:sp>
      <p:sp>
        <p:nvSpPr>
          <p:cNvPr id="2357" name="Google Shape;2357;p15"/>
          <p:cNvSpPr txBox="1">
            <a:spLocks noGrp="1"/>
          </p:cNvSpPr>
          <p:nvPr>
            <p:ph type="title" idx="2"/>
          </p:nvPr>
        </p:nvSpPr>
        <p:spPr>
          <a:xfrm>
            <a:off x="3377825" y="1593575"/>
            <a:ext cx="2015700" cy="1402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fr-FR" sz="10000" noProof="0" dirty="0"/>
              <a:t>06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1EEBAB7-4436-1FD9-6304-B5D5F9C2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582F6-68EA-4418-A63A-AA14F623E331}" type="slidenum">
              <a:rPr lang="fr-FR" noProof="0" smtClean="0"/>
              <a:t>28</a:t>
            </a:fld>
            <a:endParaRPr lang="fr-FR" noProof="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" name="Google Shape;2253;p3"/>
          <p:cNvSpPr txBox="1">
            <a:spLocks noGrp="1"/>
          </p:cNvSpPr>
          <p:nvPr>
            <p:ph type="subTitle" idx="1"/>
          </p:nvPr>
        </p:nvSpPr>
        <p:spPr>
          <a:xfrm>
            <a:off x="766916" y="1320088"/>
            <a:ext cx="6334431" cy="14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noProof="0" dirty="0"/>
              <a:t>“Les jeux sont faits pour être amusants. </a:t>
            </a:r>
          </a:p>
          <a:p>
            <a:pPr marL="0" lvl="0" indent="0"/>
            <a:r>
              <a:rPr lang="fr-FR" noProof="0" dirty="0"/>
              <a:t>Si ce n’est pas amusant, à quoi bon les créer ? »</a:t>
            </a:r>
          </a:p>
        </p:txBody>
      </p:sp>
      <p:sp>
        <p:nvSpPr>
          <p:cNvPr id="2254" name="Google Shape;2254;p3"/>
          <p:cNvSpPr txBox="1">
            <a:spLocks noGrp="1"/>
          </p:cNvSpPr>
          <p:nvPr>
            <p:ph type="title"/>
          </p:nvPr>
        </p:nvSpPr>
        <p:spPr>
          <a:xfrm>
            <a:off x="2398840" y="2305800"/>
            <a:ext cx="674516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fr-FR" noProof="0" dirty="0"/>
              <a:t>—</a:t>
            </a:r>
            <a:r>
              <a:rPr lang="fr-FR" noProof="0" dirty="0" err="1"/>
              <a:t>Shigeru</a:t>
            </a:r>
            <a:r>
              <a:rPr lang="fr-FR" noProof="0" dirty="0"/>
              <a:t> </a:t>
            </a:r>
            <a:r>
              <a:rPr lang="fr-FR" noProof="0" dirty="0" err="1"/>
              <a:t>Miyamoto</a:t>
            </a:r>
            <a:r>
              <a:rPr lang="fr-FR" noProof="0" dirty="0"/>
              <a:t> (créateur de Mario &amp; Zelda, Nintendo)</a:t>
            </a:r>
            <a:endParaRPr lang="fr-FR" b="1" noProof="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DE00052-9425-821E-DBB2-C3EE105AF8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582F6-68EA-4418-A63A-AA14F623E331}" type="slidenum">
              <a:rPr lang="fr-FR" noProof="0" smtClean="0"/>
              <a:t>29</a:t>
            </a:fld>
            <a:endParaRPr lang="fr-FR" noProof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Google Shape;2259;p4"/>
          <p:cNvSpPr txBox="1">
            <a:spLocks noGrp="1"/>
          </p:cNvSpPr>
          <p:nvPr>
            <p:ph type="title"/>
          </p:nvPr>
        </p:nvSpPr>
        <p:spPr>
          <a:xfrm>
            <a:off x="5449425" y="1593575"/>
            <a:ext cx="2998800" cy="14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fr-FR" noProof="0" dirty="0"/>
              <a:t>Le contexte</a:t>
            </a:r>
          </a:p>
        </p:txBody>
      </p:sp>
      <p:sp>
        <p:nvSpPr>
          <p:cNvPr id="2260" name="Google Shape;2260;p4"/>
          <p:cNvSpPr txBox="1">
            <a:spLocks noGrp="1"/>
          </p:cNvSpPr>
          <p:nvPr>
            <p:ph type="title" idx="2"/>
          </p:nvPr>
        </p:nvSpPr>
        <p:spPr>
          <a:xfrm>
            <a:off x="3377825" y="1593575"/>
            <a:ext cx="2015700" cy="1402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fr-FR" sz="10000" noProof="0" dirty="0"/>
              <a:t>01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F764CD4-B7B0-B777-97C6-4E701953D2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582F6-68EA-4418-A63A-AA14F623E331}" type="slidenum">
              <a:rPr lang="fr-FR" noProof="0" smtClean="0"/>
              <a:t>3</a:t>
            </a:fld>
            <a:endParaRPr lang="fr-FR" noProof="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0">
          <a:extLst>
            <a:ext uri="{FF2B5EF4-FFF2-40B4-BE49-F238E27FC236}">
              <a16:creationId xmlns:a16="http://schemas.microsoft.com/office/drawing/2014/main" id="{62F5CAC3-193D-07FD-07EA-600D052C2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1" name="Google Shape;2531;p26">
            <a:extLst>
              <a:ext uri="{FF2B5EF4-FFF2-40B4-BE49-F238E27FC236}">
                <a16:creationId xmlns:a16="http://schemas.microsoft.com/office/drawing/2014/main" id="{4E56960F-8BEA-6863-C8FE-C72D842CADA7}"/>
              </a:ext>
            </a:extLst>
          </p:cNvPr>
          <p:cNvSpPr/>
          <p:nvPr/>
        </p:nvSpPr>
        <p:spPr>
          <a:xfrm>
            <a:off x="875175" y="1662650"/>
            <a:ext cx="7446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fr-FR" sz="1400" b="0" i="0" u="none" strike="noStrike" cap="none" noProof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2" name="Google Shape;2532;p26">
            <a:extLst>
              <a:ext uri="{FF2B5EF4-FFF2-40B4-BE49-F238E27FC236}">
                <a16:creationId xmlns:a16="http://schemas.microsoft.com/office/drawing/2014/main" id="{2FF02F85-7079-B012-CD4F-A4B1E15D3DB9}"/>
              </a:ext>
            </a:extLst>
          </p:cNvPr>
          <p:cNvSpPr/>
          <p:nvPr/>
        </p:nvSpPr>
        <p:spPr>
          <a:xfrm>
            <a:off x="875175" y="3335125"/>
            <a:ext cx="7446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fr-FR" sz="1400" b="0" i="0" u="none" strike="noStrike" cap="none" noProof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3" name="Google Shape;2533;p26">
            <a:extLst>
              <a:ext uri="{FF2B5EF4-FFF2-40B4-BE49-F238E27FC236}">
                <a16:creationId xmlns:a16="http://schemas.microsoft.com/office/drawing/2014/main" id="{E4954810-B73B-E59F-DAEF-A69D76CA40D6}"/>
              </a:ext>
            </a:extLst>
          </p:cNvPr>
          <p:cNvSpPr/>
          <p:nvPr/>
        </p:nvSpPr>
        <p:spPr>
          <a:xfrm>
            <a:off x="4793650" y="1662650"/>
            <a:ext cx="7446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fr-FR" sz="1400" b="0" i="0" u="none" strike="noStrike" cap="none" noProof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4" name="Google Shape;2534;p26">
            <a:extLst>
              <a:ext uri="{FF2B5EF4-FFF2-40B4-BE49-F238E27FC236}">
                <a16:creationId xmlns:a16="http://schemas.microsoft.com/office/drawing/2014/main" id="{8C73E70A-039F-DDF3-54EC-C04A2DE60A2A}"/>
              </a:ext>
            </a:extLst>
          </p:cNvPr>
          <p:cNvSpPr/>
          <p:nvPr/>
        </p:nvSpPr>
        <p:spPr>
          <a:xfrm>
            <a:off x="4793650" y="3335125"/>
            <a:ext cx="7446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fr-FR" sz="1400" b="0" i="0" u="none" strike="noStrike" cap="none" noProof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5" name="Google Shape;2535;p26">
            <a:extLst>
              <a:ext uri="{FF2B5EF4-FFF2-40B4-BE49-F238E27FC236}">
                <a16:creationId xmlns:a16="http://schemas.microsoft.com/office/drawing/2014/main" id="{D9E97B32-6ACE-F4A4-0E69-B5C0D75142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53086" y="1481125"/>
            <a:ext cx="2653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fr-FR" noProof="0" dirty="0"/>
              <a:t>Genre</a:t>
            </a:r>
          </a:p>
        </p:txBody>
      </p:sp>
      <p:sp>
        <p:nvSpPr>
          <p:cNvPr id="2536" name="Google Shape;2536;p26">
            <a:extLst>
              <a:ext uri="{FF2B5EF4-FFF2-40B4-BE49-F238E27FC236}">
                <a16:creationId xmlns:a16="http://schemas.microsoft.com/office/drawing/2014/main" id="{6B59A58F-B2A1-B549-3457-15F0B90532F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53073" y="1907369"/>
            <a:ext cx="2808924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noProof="0" dirty="0"/>
              <a:t>Action/Aventure avec un semblant de mécaniques RPG (levelling , inventaire).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fr-FR" noProof="0" dirty="0"/>
              <a:t>Travailler en priorité l’univers , le scénario et la direction artistique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fr-FR" noProof="0" dirty="0"/>
          </a:p>
        </p:txBody>
      </p:sp>
      <p:sp>
        <p:nvSpPr>
          <p:cNvPr id="2537" name="Google Shape;2537;p26">
            <a:extLst>
              <a:ext uri="{FF2B5EF4-FFF2-40B4-BE49-F238E27FC236}">
                <a16:creationId xmlns:a16="http://schemas.microsoft.com/office/drawing/2014/main" id="{3408EDFE-8AAE-F642-5297-87C5383FB1D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570882" y="1481125"/>
            <a:ext cx="2653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fr-FR" noProof="0" dirty="0"/>
              <a:t>Cible</a:t>
            </a:r>
          </a:p>
        </p:txBody>
      </p:sp>
      <p:sp>
        <p:nvSpPr>
          <p:cNvPr id="2538" name="Google Shape;2538;p26">
            <a:extLst>
              <a:ext uri="{FF2B5EF4-FFF2-40B4-BE49-F238E27FC236}">
                <a16:creationId xmlns:a16="http://schemas.microsoft.com/office/drawing/2014/main" id="{D6D1D358-CAD2-E54B-0023-556589AA8559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5570875" y="1907500"/>
            <a:ext cx="2653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noProof="0" dirty="0"/>
              <a:t>Public adulte /</a:t>
            </a:r>
            <a:r>
              <a:rPr lang="fr-FR" dirty="0"/>
              <a:t> </a:t>
            </a:r>
            <a:r>
              <a:rPr lang="fr-FR" noProof="0" dirty="0"/>
              <a:t>jeune adulte. </a:t>
            </a:r>
            <a:br>
              <a:rPr lang="fr-FR" noProof="0" dirty="0"/>
            </a:br>
            <a:r>
              <a:rPr lang="fr-FR" noProof="0" dirty="0"/>
              <a:t>On a vu que toutes les tranches d'âge étaient représentées.</a:t>
            </a:r>
          </a:p>
        </p:txBody>
      </p:sp>
      <p:sp>
        <p:nvSpPr>
          <p:cNvPr id="2539" name="Google Shape;2539;p26">
            <a:extLst>
              <a:ext uri="{FF2B5EF4-FFF2-40B4-BE49-F238E27FC236}">
                <a16:creationId xmlns:a16="http://schemas.microsoft.com/office/drawing/2014/main" id="{4C57B691-8FB5-D994-46C7-280F8F5E10C4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1653086" y="3186485"/>
            <a:ext cx="2653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fr-FR" noProof="0" dirty="0"/>
              <a:t>Support</a:t>
            </a:r>
          </a:p>
        </p:txBody>
      </p:sp>
      <p:sp>
        <p:nvSpPr>
          <p:cNvPr id="2540" name="Google Shape;2540;p26">
            <a:extLst>
              <a:ext uri="{FF2B5EF4-FFF2-40B4-BE49-F238E27FC236}">
                <a16:creationId xmlns:a16="http://schemas.microsoft.com/office/drawing/2014/main" id="{92C496E7-F4BA-8119-D7ED-B4DA58DE1493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1653073" y="3629949"/>
            <a:ext cx="2918927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noProof="0" dirty="0"/>
              <a:t>Consoles (prio) / PC. Voir si un constructeur propose une exclusivité console.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noProof="0" dirty="0"/>
              <a:t>Jeu en dématérialisé +physique collector</a:t>
            </a:r>
          </a:p>
        </p:txBody>
      </p:sp>
      <p:sp>
        <p:nvSpPr>
          <p:cNvPr id="2541" name="Google Shape;2541;p26">
            <a:extLst>
              <a:ext uri="{FF2B5EF4-FFF2-40B4-BE49-F238E27FC236}">
                <a16:creationId xmlns:a16="http://schemas.microsoft.com/office/drawing/2014/main" id="{9B198C21-1668-A734-4456-CA7967DEDC57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5570882" y="3186613"/>
            <a:ext cx="2653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fr-FR" noProof="0" dirty="0"/>
              <a:t>Communauté</a:t>
            </a:r>
          </a:p>
        </p:txBody>
      </p:sp>
      <p:sp>
        <p:nvSpPr>
          <p:cNvPr id="2542" name="Google Shape;2542;p26">
            <a:extLst>
              <a:ext uri="{FF2B5EF4-FFF2-40B4-BE49-F238E27FC236}">
                <a16:creationId xmlns:a16="http://schemas.microsoft.com/office/drawing/2014/main" id="{D2957623-EDBE-E6B8-A04F-4DAC45D91B26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5570875" y="3630075"/>
            <a:ext cx="2653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noProof="0" dirty="0"/>
              <a:t>Construire pour la communauté, prévoir une démo, des clés de jeu réservées aux streamers, une version physique collector</a:t>
            </a:r>
          </a:p>
        </p:txBody>
      </p:sp>
      <p:sp>
        <p:nvSpPr>
          <p:cNvPr id="2543" name="Google Shape;2543;p26">
            <a:extLst>
              <a:ext uri="{FF2B5EF4-FFF2-40B4-BE49-F238E27FC236}">
                <a16:creationId xmlns:a16="http://schemas.microsoft.com/office/drawing/2014/main" id="{9CF8D408-CDEA-C1E3-17C2-613D6967F794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713225" y="539500"/>
            <a:ext cx="7717500" cy="5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fr-FR" noProof="0" dirty="0">
                <a:latin typeface="Montserrat" panose="00000500000000000000" pitchFamily="2" charset="0"/>
              </a:rPr>
              <a:t>Récapitulatif</a:t>
            </a:r>
            <a:endParaRPr lang="fr-FR" b="1" noProof="0" dirty="0">
              <a:latin typeface="Montserrat" panose="00000500000000000000" pitchFamily="2" charset="0"/>
            </a:endParaRPr>
          </a:p>
        </p:txBody>
      </p:sp>
      <p:sp>
        <p:nvSpPr>
          <p:cNvPr id="2544" name="Google Shape;2544;p26">
            <a:extLst>
              <a:ext uri="{FF2B5EF4-FFF2-40B4-BE49-F238E27FC236}">
                <a16:creationId xmlns:a16="http://schemas.microsoft.com/office/drawing/2014/main" id="{033CE9CD-D233-79FE-FBA8-100847934509}"/>
              </a:ext>
            </a:extLst>
          </p:cNvPr>
          <p:cNvSpPr/>
          <p:nvPr/>
        </p:nvSpPr>
        <p:spPr>
          <a:xfrm>
            <a:off x="1068635" y="1747827"/>
            <a:ext cx="357688" cy="357339"/>
          </a:xfrm>
          <a:custGeom>
            <a:avLst/>
            <a:gdLst/>
            <a:ahLst/>
            <a:cxnLst/>
            <a:rect l="l" t="t" r="r" b="b"/>
            <a:pathLst>
              <a:path w="11264" h="11253" extrusionOk="0">
                <a:moveTo>
                  <a:pt x="9847" y="548"/>
                </a:moveTo>
                <a:lnTo>
                  <a:pt x="9847" y="1203"/>
                </a:lnTo>
                <a:cubicBezTo>
                  <a:pt x="9847" y="1299"/>
                  <a:pt x="9930" y="1370"/>
                  <a:pt x="10014" y="1370"/>
                </a:cubicBezTo>
                <a:lnTo>
                  <a:pt x="10669" y="1370"/>
                </a:lnTo>
                <a:lnTo>
                  <a:pt x="9252" y="2811"/>
                </a:lnTo>
                <a:lnTo>
                  <a:pt x="8656" y="2811"/>
                </a:lnTo>
                <a:lnTo>
                  <a:pt x="9609" y="1858"/>
                </a:lnTo>
                <a:cubicBezTo>
                  <a:pt x="9668" y="1799"/>
                  <a:pt x="9668" y="1703"/>
                  <a:pt x="9609" y="1620"/>
                </a:cubicBezTo>
                <a:cubicBezTo>
                  <a:pt x="9579" y="1590"/>
                  <a:pt x="9537" y="1575"/>
                  <a:pt x="9494" y="1575"/>
                </a:cubicBezTo>
                <a:cubicBezTo>
                  <a:pt x="9451" y="1575"/>
                  <a:pt x="9406" y="1590"/>
                  <a:pt x="9371" y="1620"/>
                </a:cubicBezTo>
                <a:lnTo>
                  <a:pt x="8418" y="2572"/>
                </a:lnTo>
                <a:lnTo>
                  <a:pt x="8418" y="1977"/>
                </a:lnTo>
                <a:lnTo>
                  <a:pt x="9847" y="548"/>
                </a:lnTo>
                <a:close/>
                <a:moveTo>
                  <a:pt x="4549" y="2442"/>
                </a:moveTo>
                <a:cubicBezTo>
                  <a:pt x="5668" y="2442"/>
                  <a:pt x="6680" y="2870"/>
                  <a:pt x="7430" y="3573"/>
                </a:cubicBezTo>
                <a:lnTo>
                  <a:pt x="4430" y="6561"/>
                </a:lnTo>
                <a:cubicBezTo>
                  <a:pt x="4370" y="6621"/>
                  <a:pt x="4370" y="6728"/>
                  <a:pt x="4430" y="6799"/>
                </a:cubicBezTo>
                <a:cubicBezTo>
                  <a:pt x="4465" y="6835"/>
                  <a:pt x="4513" y="6847"/>
                  <a:pt x="4549" y="6847"/>
                </a:cubicBezTo>
                <a:cubicBezTo>
                  <a:pt x="4596" y="6847"/>
                  <a:pt x="4644" y="6835"/>
                  <a:pt x="4668" y="6799"/>
                </a:cubicBezTo>
                <a:lnTo>
                  <a:pt x="5418" y="6061"/>
                </a:lnTo>
                <a:cubicBezTo>
                  <a:pt x="5549" y="6240"/>
                  <a:pt x="5620" y="6466"/>
                  <a:pt x="5620" y="6680"/>
                </a:cubicBezTo>
                <a:cubicBezTo>
                  <a:pt x="5620" y="7275"/>
                  <a:pt x="5144" y="7752"/>
                  <a:pt x="4549" y="7752"/>
                </a:cubicBezTo>
                <a:cubicBezTo>
                  <a:pt x="3953" y="7752"/>
                  <a:pt x="3477" y="7275"/>
                  <a:pt x="3477" y="6680"/>
                </a:cubicBezTo>
                <a:cubicBezTo>
                  <a:pt x="3477" y="6085"/>
                  <a:pt x="3953" y="5609"/>
                  <a:pt x="4549" y="5609"/>
                </a:cubicBezTo>
                <a:cubicBezTo>
                  <a:pt x="4608" y="5609"/>
                  <a:pt x="4680" y="5609"/>
                  <a:pt x="4739" y="5632"/>
                </a:cubicBezTo>
                <a:cubicBezTo>
                  <a:pt x="4747" y="5633"/>
                  <a:pt x="4755" y="5634"/>
                  <a:pt x="4763" y="5634"/>
                </a:cubicBezTo>
                <a:cubicBezTo>
                  <a:pt x="4848" y="5634"/>
                  <a:pt x="4920" y="5577"/>
                  <a:pt x="4942" y="5490"/>
                </a:cubicBezTo>
                <a:cubicBezTo>
                  <a:pt x="4954" y="5406"/>
                  <a:pt x="4894" y="5311"/>
                  <a:pt x="4799" y="5299"/>
                </a:cubicBezTo>
                <a:cubicBezTo>
                  <a:pt x="4715" y="5287"/>
                  <a:pt x="4620" y="5275"/>
                  <a:pt x="4549" y="5275"/>
                </a:cubicBezTo>
                <a:cubicBezTo>
                  <a:pt x="3775" y="5275"/>
                  <a:pt x="3156" y="5894"/>
                  <a:pt x="3156" y="6668"/>
                </a:cubicBezTo>
                <a:cubicBezTo>
                  <a:pt x="3156" y="7442"/>
                  <a:pt x="3775" y="8073"/>
                  <a:pt x="4549" y="8073"/>
                </a:cubicBezTo>
                <a:cubicBezTo>
                  <a:pt x="5323" y="8073"/>
                  <a:pt x="5954" y="7442"/>
                  <a:pt x="5954" y="6668"/>
                </a:cubicBezTo>
                <a:cubicBezTo>
                  <a:pt x="5954" y="6359"/>
                  <a:pt x="5847" y="6049"/>
                  <a:pt x="5656" y="5811"/>
                </a:cubicBezTo>
                <a:lnTo>
                  <a:pt x="6168" y="5287"/>
                </a:lnTo>
                <a:cubicBezTo>
                  <a:pt x="6501" y="5668"/>
                  <a:pt x="6680" y="6168"/>
                  <a:pt x="6680" y="6668"/>
                </a:cubicBezTo>
                <a:cubicBezTo>
                  <a:pt x="6680" y="7847"/>
                  <a:pt x="5727" y="8799"/>
                  <a:pt x="4549" y="8799"/>
                </a:cubicBezTo>
                <a:cubicBezTo>
                  <a:pt x="3370" y="8799"/>
                  <a:pt x="2418" y="7847"/>
                  <a:pt x="2418" y="6668"/>
                </a:cubicBezTo>
                <a:cubicBezTo>
                  <a:pt x="2418" y="5490"/>
                  <a:pt x="3370" y="4537"/>
                  <a:pt x="4549" y="4537"/>
                </a:cubicBezTo>
                <a:cubicBezTo>
                  <a:pt x="4906" y="4537"/>
                  <a:pt x="5251" y="4632"/>
                  <a:pt x="5561" y="4799"/>
                </a:cubicBezTo>
                <a:cubicBezTo>
                  <a:pt x="5583" y="4810"/>
                  <a:pt x="5608" y="4815"/>
                  <a:pt x="5635" y="4815"/>
                </a:cubicBezTo>
                <a:cubicBezTo>
                  <a:pt x="5693" y="4815"/>
                  <a:pt x="5754" y="4789"/>
                  <a:pt x="5787" y="4739"/>
                </a:cubicBezTo>
                <a:cubicBezTo>
                  <a:pt x="5835" y="4656"/>
                  <a:pt x="5799" y="4561"/>
                  <a:pt x="5727" y="4513"/>
                </a:cubicBezTo>
                <a:cubicBezTo>
                  <a:pt x="5370" y="4323"/>
                  <a:pt x="4965" y="4216"/>
                  <a:pt x="4561" y="4216"/>
                </a:cubicBezTo>
                <a:cubicBezTo>
                  <a:pt x="3215" y="4216"/>
                  <a:pt x="2108" y="5311"/>
                  <a:pt x="2108" y="6668"/>
                </a:cubicBezTo>
                <a:cubicBezTo>
                  <a:pt x="2108" y="8026"/>
                  <a:pt x="3215" y="9121"/>
                  <a:pt x="4561" y="9121"/>
                </a:cubicBezTo>
                <a:cubicBezTo>
                  <a:pt x="5918" y="9121"/>
                  <a:pt x="7025" y="8026"/>
                  <a:pt x="7025" y="6668"/>
                </a:cubicBezTo>
                <a:cubicBezTo>
                  <a:pt x="7025" y="6073"/>
                  <a:pt x="6811" y="5490"/>
                  <a:pt x="6406" y="5049"/>
                </a:cubicBezTo>
                <a:lnTo>
                  <a:pt x="6930" y="4525"/>
                </a:lnTo>
                <a:cubicBezTo>
                  <a:pt x="7466" y="5109"/>
                  <a:pt x="7752" y="5871"/>
                  <a:pt x="7752" y="6656"/>
                </a:cubicBezTo>
                <a:cubicBezTo>
                  <a:pt x="7752" y="8407"/>
                  <a:pt x="6323" y="9835"/>
                  <a:pt x="4561" y="9835"/>
                </a:cubicBezTo>
                <a:cubicBezTo>
                  <a:pt x="2810" y="9835"/>
                  <a:pt x="1382" y="8407"/>
                  <a:pt x="1382" y="6656"/>
                </a:cubicBezTo>
                <a:cubicBezTo>
                  <a:pt x="1382" y="4894"/>
                  <a:pt x="2810" y="3465"/>
                  <a:pt x="4561" y="3465"/>
                </a:cubicBezTo>
                <a:cubicBezTo>
                  <a:pt x="5180" y="3465"/>
                  <a:pt x="5775" y="3644"/>
                  <a:pt x="6275" y="3977"/>
                </a:cubicBezTo>
                <a:cubicBezTo>
                  <a:pt x="6300" y="3994"/>
                  <a:pt x="6330" y="4002"/>
                  <a:pt x="6360" y="4002"/>
                </a:cubicBezTo>
                <a:cubicBezTo>
                  <a:pt x="6415" y="4002"/>
                  <a:pt x="6471" y="3976"/>
                  <a:pt x="6501" y="3930"/>
                </a:cubicBezTo>
                <a:cubicBezTo>
                  <a:pt x="6549" y="3858"/>
                  <a:pt x="6525" y="3751"/>
                  <a:pt x="6454" y="3704"/>
                </a:cubicBezTo>
                <a:cubicBezTo>
                  <a:pt x="5894" y="3346"/>
                  <a:pt x="5239" y="3156"/>
                  <a:pt x="4561" y="3156"/>
                </a:cubicBezTo>
                <a:cubicBezTo>
                  <a:pt x="2632" y="3156"/>
                  <a:pt x="1048" y="4739"/>
                  <a:pt x="1048" y="6668"/>
                </a:cubicBezTo>
                <a:cubicBezTo>
                  <a:pt x="1048" y="8609"/>
                  <a:pt x="2632" y="10181"/>
                  <a:pt x="4561" y="10181"/>
                </a:cubicBezTo>
                <a:cubicBezTo>
                  <a:pt x="6501" y="10181"/>
                  <a:pt x="8073" y="8609"/>
                  <a:pt x="8073" y="6668"/>
                </a:cubicBezTo>
                <a:cubicBezTo>
                  <a:pt x="8073" y="5787"/>
                  <a:pt x="7752" y="4954"/>
                  <a:pt x="7156" y="4299"/>
                </a:cubicBezTo>
                <a:lnTo>
                  <a:pt x="7680" y="3787"/>
                </a:lnTo>
                <a:cubicBezTo>
                  <a:pt x="8383" y="4561"/>
                  <a:pt x="8799" y="5573"/>
                  <a:pt x="8799" y="6680"/>
                </a:cubicBezTo>
                <a:cubicBezTo>
                  <a:pt x="8799" y="9026"/>
                  <a:pt x="6894" y="10931"/>
                  <a:pt x="4549" y="10931"/>
                </a:cubicBezTo>
                <a:cubicBezTo>
                  <a:pt x="2215" y="10931"/>
                  <a:pt x="310" y="9026"/>
                  <a:pt x="310" y="6680"/>
                </a:cubicBezTo>
                <a:cubicBezTo>
                  <a:pt x="310" y="4347"/>
                  <a:pt x="2215" y="2442"/>
                  <a:pt x="4549" y="2442"/>
                </a:cubicBezTo>
                <a:close/>
                <a:moveTo>
                  <a:pt x="10023" y="1"/>
                </a:moveTo>
                <a:cubicBezTo>
                  <a:pt x="9981" y="1"/>
                  <a:pt x="9938" y="17"/>
                  <a:pt x="9907" y="48"/>
                </a:cubicBezTo>
                <a:lnTo>
                  <a:pt x="8156" y="1799"/>
                </a:lnTo>
                <a:cubicBezTo>
                  <a:pt x="8121" y="1834"/>
                  <a:pt x="8109" y="1882"/>
                  <a:pt x="8109" y="1918"/>
                </a:cubicBezTo>
                <a:lnTo>
                  <a:pt x="8109" y="2906"/>
                </a:lnTo>
                <a:lnTo>
                  <a:pt x="7680" y="3334"/>
                </a:lnTo>
                <a:cubicBezTo>
                  <a:pt x="6859" y="2572"/>
                  <a:pt x="5775" y="2120"/>
                  <a:pt x="4573" y="2120"/>
                </a:cubicBezTo>
                <a:cubicBezTo>
                  <a:pt x="2048" y="2120"/>
                  <a:pt x="1" y="4168"/>
                  <a:pt x="1" y="6680"/>
                </a:cubicBezTo>
                <a:cubicBezTo>
                  <a:pt x="1" y="9204"/>
                  <a:pt x="2048" y="11252"/>
                  <a:pt x="4573" y="11252"/>
                </a:cubicBezTo>
                <a:cubicBezTo>
                  <a:pt x="7085" y="11252"/>
                  <a:pt x="9133" y="9204"/>
                  <a:pt x="9133" y="6680"/>
                </a:cubicBezTo>
                <a:cubicBezTo>
                  <a:pt x="9133" y="5478"/>
                  <a:pt x="8680" y="4394"/>
                  <a:pt x="7918" y="3573"/>
                </a:cubicBezTo>
                <a:lnTo>
                  <a:pt x="8347" y="3144"/>
                </a:lnTo>
                <a:lnTo>
                  <a:pt x="9335" y="3144"/>
                </a:lnTo>
                <a:cubicBezTo>
                  <a:pt x="9371" y="3144"/>
                  <a:pt x="9418" y="3132"/>
                  <a:pt x="9454" y="3096"/>
                </a:cubicBezTo>
                <a:lnTo>
                  <a:pt x="11204" y="1346"/>
                </a:lnTo>
                <a:cubicBezTo>
                  <a:pt x="11252" y="1287"/>
                  <a:pt x="11264" y="1227"/>
                  <a:pt x="11240" y="1168"/>
                </a:cubicBezTo>
                <a:cubicBezTo>
                  <a:pt x="11204" y="1108"/>
                  <a:pt x="11145" y="1060"/>
                  <a:pt x="11085" y="1060"/>
                </a:cubicBezTo>
                <a:lnTo>
                  <a:pt x="10192" y="1060"/>
                </a:lnTo>
                <a:lnTo>
                  <a:pt x="10192" y="167"/>
                </a:lnTo>
                <a:cubicBezTo>
                  <a:pt x="10192" y="108"/>
                  <a:pt x="10145" y="36"/>
                  <a:pt x="10085" y="13"/>
                </a:cubicBezTo>
                <a:cubicBezTo>
                  <a:pt x="10065" y="5"/>
                  <a:pt x="10044" y="1"/>
                  <a:pt x="1002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fr-FR" sz="1400" b="0" i="0" u="none" strike="noStrike" cap="none" noProof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45" name="Google Shape;2545;p26">
            <a:extLst>
              <a:ext uri="{FF2B5EF4-FFF2-40B4-BE49-F238E27FC236}">
                <a16:creationId xmlns:a16="http://schemas.microsoft.com/office/drawing/2014/main" id="{05BB2640-ED1A-238B-1334-555C1E58C616}"/>
              </a:ext>
            </a:extLst>
          </p:cNvPr>
          <p:cNvGrpSpPr/>
          <p:nvPr/>
        </p:nvGrpSpPr>
        <p:grpSpPr>
          <a:xfrm>
            <a:off x="4995210" y="3431425"/>
            <a:ext cx="341473" cy="335074"/>
            <a:chOff x="1329585" y="1989925"/>
            <a:chExt cx="341473" cy="335074"/>
          </a:xfrm>
        </p:grpSpPr>
        <p:sp>
          <p:nvSpPr>
            <p:cNvPr id="2546" name="Google Shape;2546;p26">
              <a:extLst>
                <a:ext uri="{FF2B5EF4-FFF2-40B4-BE49-F238E27FC236}">
                  <a16:creationId xmlns:a16="http://schemas.microsoft.com/office/drawing/2014/main" id="{068DFA31-FBD7-DA7A-0480-541ADFF43C47}"/>
                </a:ext>
              </a:extLst>
            </p:cNvPr>
            <p:cNvSpPr/>
            <p:nvPr/>
          </p:nvSpPr>
          <p:spPr>
            <a:xfrm>
              <a:off x="1562263" y="2097956"/>
              <a:ext cx="108795" cy="226661"/>
            </a:xfrm>
            <a:custGeom>
              <a:avLst/>
              <a:gdLst/>
              <a:ahLst/>
              <a:cxnLst/>
              <a:rect l="l" t="t" r="r" b="b"/>
              <a:pathLst>
                <a:path w="3418" h="7121" extrusionOk="0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7" name="Google Shape;2547;p26">
              <a:extLst>
                <a:ext uri="{FF2B5EF4-FFF2-40B4-BE49-F238E27FC236}">
                  <a16:creationId xmlns:a16="http://schemas.microsoft.com/office/drawing/2014/main" id="{553C0F60-C28E-E906-DF6C-C2523777ECEE}"/>
                </a:ext>
              </a:extLst>
            </p:cNvPr>
            <p:cNvSpPr/>
            <p:nvPr/>
          </p:nvSpPr>
          <p:spPr>
            <a:xfrm>
              <a:off x="1406137" y="1989925"/>
              <a:ext cx="198587" cy="335074"/>
            </a:xfrm>
            <a:custGeom>
              <a:avLst/>
              <a:gdLst/>
              <a:ahLst/>
              <a:cxnLst/>
              <a:rect l="l" t="t" r="r" b="b"/>
              <a:pathLst>
                <a:path w="6239" h="10527" extrusionOk="0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8" name="Google Shape;2548;p26">
              <a:extLst>
                <a:ext uri="{FF2B5EF4-FFF2-40B4-BE49-F238E27FC236}">
                  <a16:creationId xmlns:a16="http://schemas.microsoft.com/office/drawing/2014/main" id="{9FC0EC2E-A750-48D3-DB47-83120B17F76D}"/>
                </a:ext>
              </a:extLst>
            </p:cNvPr>
            <p:cNvSpPr/>
            <p:nvPr/>
          </p:nvSpPr>
          <p:spPr>
            <a:xfrm>
              <a:off x="1329585" y="2127494"/>
              <a:ext cx="108795" cy="197123"/>
            </a:xfrm>
            <a:custGeom>
              <a:avLst/>
              <a:gdLst/>
              <a:ahLst/>
              <a:cxnLst/>
              <a:rect l="l" t="t" r="r" b="b"/>
              <a:pathLst>
                <a:path w="3418" h="6193" extrusionOk="0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49" name="Google Shape;2549;p26">
            <a:extLst>
              <a:ext uri="{FF2B5EF4-FFF2-40B4-BE49-F238E27FC236}">
                <a16:creationId xmlns:a16="http://schemas.microsoft.com/office/drawing/2014/main" id="{F7F718FA-B92F-059B-38EC-9B0D8AD0DAC2}"/>
              </a:ext>
            </a:extLst>
          </p:cNvPr>
          <p:cNvGrpSpPr/>
          <p:nvPr/>
        </p:nvGrpSpPr>
        <p:grpSpPr>
          <a:xfrm>
            <a:off x="1081099" y="3458054"/>
            <a:ext cx="332756" cy="281832"/>
            <a:chOff x="6671087" y="2009304"/>
            <a:chExt cx="332756" cy="281832"/>
          </a:xfrm>
        </p:grpSpPr>
        <p:sp>
          <p:nvSpPr>
            <p:cNvPr id="2550" name="Google Shape;2550;p26">
              <a:extLst>
                <a:ext uri="{FF2B5EF4-FFF2-40B4-BE49-F238E27FC236}">
                  <a16:creationId xmlns:a16="http://schemas.microsoft.com/office/drawing/2014/main" id="{8A4EF229-F311-92CD-E30B-0E4B093E0364}"/>
                </a:ext>
              </a:extLst>
            </p:cNvPr>
            <p:cNvSpPr/>
            <p:nvPr/>
          </p:nvSpPr>
          <p:spPr>
            <a:xfrm>
              <a:off x="6671087" y="2023658"/>
              <a:ext cx="331993" cy="267478"/>
            </a:xfrm>
            <a:custGeom>
              <a:avLst/>
              <a:gdLst/>
              <a:ahLst/>
              <a:cxnLst/>
              <a:rect l="l" t="t" r="r" b="b"/>
              <a:pathLst>
                <a:path w="10431" h="8404" extrusionOk="0">
                  <a:moveTo>
                    <a:pt x="6359" y="2272"/>
                  </a:moveTo>
                  <a:lnTo>
                    <a:pt x="7192" y="2546"/>
                  </a:lnTo>
                  <a:cubicBezTo>
                    <a:pt x="7203" y="2553"/>
                    <a:pt x="7215" y="2556"/>
                    <a:pt x="7228" y="2556"/>
                  </a:cubicBezTo>
                  <a:cubicBezTo>
                    <a:pt x="7261" y="2556"/>
                    <a:pt x="7298" y="2539"/>
                    <a:pt x="7323" y="2522"/>
                  </a:cubicBezTo>
                  <a:lnTo>
                    <a:pt x="7585" y="2332"/>
                  </a:lnTo>
                  <a:lnTo>
                    <a:pt x="9419" y="4725"/>
                  </a:lnTo>
                  <a:lnTo>
                    <a:pt x="9109" y="4951"/>
                  </a:lnTo>
                  <a:cubicBezTo>
                    <a:pt x="9097" y="4927"/>
                    <a:pt x="9061" y="4915"/>
                    <a:pt x="9050" y="4903"/>
                  </a:cubicBezTo>
                  <a:lnTo>
                    <a:pt x="5882" y="3177"/>
                  </a:lnTo>
                  <a:lnTo>
                    <a:pt x="6002" y="2987"/>
                  </a:lnTo>
                  <a:cubicBezTo>
                    <a:pt x="6049" y="2903"/>
                    <a:pt x="6025" y="2820"/>
                    <a:pt x="5954" y="2772"/>
                  </a:cubicBezTo>
                  <a:cubicBezTo>
                    <a:pt x="5929" y="2755"/>
                    <a:pt x="5900" y="2747"/>
                    <a:pt x="5873" y="2747"/>
                  </a:cubicBezTo>
                  <a:cubicBezTo>
                    <a:pt x="5822" y="2747"/>
                    <a:pt x="5775" y="2774"/>
                    <a:pt x="5752" y="2820"/>
                  </a:cubicBezTo>
                  <a:lnTo>
                    <a:pt x="5418" y="3356"/>
                  </a:lnTo>
                  <a:cubicBezTo>
                    <a:pt x="5406" y="3379"/>
                    <a:pt x="5382" y="3415"/>
                    <a:pt x="5382" y="3427"/>
                  </a:cubicBezTo>
                  <a:lnTo>
                    <a:pt x="5382" y="4725"/>
                  </a:lnTo>
                  <a:cubicBezTo>
                    <a:pt x="5382" y="4987"/>
                    <a:pt x="5168" y="5213"/>
                    <a:pt x="4894" y="5213"/>
                  </a:cubicBezTo>
                  <a:cubicBezTo>
                    <a:pt x="4632" y="5213"/>
                    <a:pt x="4406" y="4987"/>
                    <a:pt x="4406" y="4725"/>
                  </a:cubicBezTo>
                  <a:lnTo>
                    <a:pt x="4406" y="3439"/>
                  </a:lnTo>
                  <a:lnTo>
                    <a:pt x="4704" y="2272"/>
                  </a:lnTo>
                  <a:close/>
                  <a:moveTo>
                    <a:pt x="2692" y="1796"/>
                  </a:moveTo>
                  <a:lnTo>
                    <a:pt x="2930" y="1927"/>
                  </a:lnTo>
                  <a:lnTo>
                    <a:pt x="929" y="5392"/>
                  </a:lnTo>
                  <a:lnTo>
                    <a:pt x="691" y="5261"/>
                  </a:lnTo>
                  <a:lnTo>
                    <a:pt x="2692" y="1796"/>
                  </a:lnTo>
                  <a:close/>
                  <a:moveTo>
                    <a:pt x="3215" y="4844"/>
                  </a:moveTo>
                  <a:cubicBezTo>
                    <a:pt x="3323" y="4844"/>
                    <a:pt x="3406" y="4892"/>
                    <a:pt x="3489" y="4975"/>
                  </a:cubicBezTo>
                  <a:cubicBezTo>
                    <a:pt x="3608" y="5130"/>
                    <a:pt x="3561" y="5344"/>
                    <a:pt x="3406" y="5451"/>
                  </a:cubicBezTo>
                  <a:lnTo>
                    <a:pt x="2323" y="6213"/>
                  </a:lnTo>
                  <a:cubicBezTo>
                    <a:pt x="2266" y="6255"/>
                    <a:pt x="2199" y="6275"/>
                    <a:pt x="2131" y="6275"/>
                  </a:cubicBezTo>
                  <a:cubicBezTo>
                    <a:pt x="2027" y="6275"/>
                    <a:pt x="1923" y="6228"/>
                    <a:pt x="1858" y="6142"/>
                  </a:cubicBezTo>
                  <a:cubicBezTo>
                    <a:pt x="1763" y="5987"/>
                    <a:pt x="1787" y="5785"/>
                    <a:pt x="1942" y="5677"/>
                  </a:cubicBezTo>
                  <a:lnTo>
                    <a:pt x="3025" y="4903"/>
                  </a:lnTo>
                  <a:cubicBezTo>
                    <a:pt x="3085" y="4856"/>
                    <a:pt x="3156" y="4844"/>
                    <a:pt x="3215" y="4844"/>
                  </a:cubicBezTo>
                  <a:close/>
                  <a:moveTo>
                    <a:pt x="3811" y="5606"/>
                  </a:moveTo>
                  <a:cubicBezTo>
                    <a:pt x="3918" y="5606"/>
                    <a:pt x="4001" y="5665"/>
                    <a:pt x="4061" y="5737"/>
                  </a:cubicBezTo>
                  <a:cubicBezTo>
                    <a:pt x="4180" y="5880"/>
                    <a:pt x="4144" y="6106"/>
                    <a:pt x="3989" y="6213"/>
                  </a:cubicBezTo>
                  <a:lnTo>
                    <a:pt x="3156" y="6820"/>
                  </a:lnTo>
                  <a:cubicBezTo>
                    <a:pt x="3100" y="6863"/>
                    <a:pt x="3032" y="6883"/>
                    <a:pt x="2964" y="6883"/>
                  </a:cubicBezTo>
                  <a:cubicBezTo>
                    <a:pt x="2861" y="6883"/>
                    <a:pt x="2756" y="6835"/>
                    <a:pt x="2692" y="6749"/>
                  </a:cubicBezTo>
                  <a:cubicBezTo>
                    <a:pt x="2573" y="6594"/>
                    <a:pt x="2620" y="6380"/>
                    <a:pt x="2775" y="6273"/>
                  </a:cubicBezTo>
                  <a:lnTo>
                    <a:pt x="3573" y="5689"/>
                  </a:lnTo>
                  <a:cubicBezTo>
                    <a:pt x="3608" y="5677"/>
                    <a:pt x="3632" y="5642"/>
                    <a:pt x="3668" y="5630"/>
                  </a:cubicBezTo>
                  <a:cubicBezTo>
                    <a:pt x="3704" y="5618"/>
                    <a:pt x="3763" y="5606"/>
                    <a:pt x="3811" y="5606"/>
                  </a:cubicBezTo>
                  <a:close/>
                  <a:moveTo>
                    <a:pt x="4415" y="6386"/>
                  </a:moveTo>
                  <a:cubicBezTo>
                    <a:pt x="4516" y="6386"/>
                    <a:pt x="4617" y="6431"/>
                    <a:pt x="4680" y="6523"/>
                  </a:cubicBezTo>
                  <a:cubicBezTo>
                    <a:pt x="4799" y="6666"/>
                    <a:pt x="4751" y="6892"/>
                    <a:pt x="4597" y="6999"/>
                  </a:cubicBezTo>
                  <a:lnTo>
                    <a:pt x="4001" y="7416"/>
                  </a:lnTo>
                  <a:cubicBezTo>
                    <a:pt x="3946" y="7462"/>
                    <a:pt x="3883" y="7479"/>
                    <a:pt x="3814" y="7479"/>
                  </a:cubicBezTo>
                  <a:cubicBezTo>
                    <a:pt x="3793" y="7479"/>
                    <a:pt x="3773" y="7478"/>
                    <a:pt x="3751" y="7475"/>
                  </a:cubicBezTo>
                  <a:cubicBezTo>
                    <a:pt x="3668" y="7463"/>
                    <a:pt x="3585" y="7416"/>
                    <a:pt x="3525" y="7344"/>
                  </a:cubicBezTo>
                  <a:cubicBezTo>
                    <a:pt x="3430" y="7189"/>
                    <a:pt x="3454" y="6987"/>
                    <a:pt x="3608" y="6880"/>
                  </a:cubicBezTo>
                  <a:lnTo>
                    <a:pt x="4180" y="6463"/>
                  </a:lnTo>
                  <a:lnTo>
                    <a:pt x="4216" y="6451"/>
                  </a:lnTo>
                  <a:cubicBezTo>
                    <a:pt x="4274" y="6407"/>
                    <a:pt x="4344" y="6386"/>
                    <a:pt x="4415" y="6386"/>
                  </a:cubicBezTo>
                  <a:close/>
                  <a:moveTo>
                    <a:pt x="2894" y="2594"/>
                  </a:moveTo>
                  <a:lnTo>
                    <a:pt x="3168" y="2760"/>
                  </a:lnTo>
                  <a:cubicBezTo>
                    <a:pt x="3193" y="2769"/>
                    <a:pt x="3212" y="2777"/>
                    <a:pt x="3234" y="2777"/>
                  </a:cubicBezTo>
                  <a:cubicBezTo>
                    <a:pt x="3243" y="2777"/>
                    <a:pt x="3253" y="2776"/>
                    <a:pt x="3263" y="2772"/>
                  </a:cubicBezTo>
                  <a:lnTo>
                    <a:pt x="3977" y="2677"/>
                  </a:lnTo>
                  <a:lnTo>
                    <a:pt x="4239" y="2784"/>
                  </a:lnTo>
                  <a:lnTo>
                    <a:pt x="4097" y="3379"/>
                  </a:lnTo>
                  <a:lnTo>
                    <a:pt x="4097" y="3415"/>
                  </a:lnTo>
                  <a:lnTo>
                    <a:pt x="4097" y="4701"/>
                  </a:lnTo>
                  <a:cubicBezTo>
                    <a:pt x="4097" y="5154"/>
                    <a:pt x="4454" y="5511"/>
                    <a:pt x="4894" y="5511"/>
                  </a:cubicBezTo>
                  <a:cubicBezTo>
                    <a:pt x="5347" y="5511"/>
                    <a:pt x="5704" y="5154"/>
                    <a:pt x="5704" y="4701"/>
                  </a:cubicBezTo>
                  <a:lnTo>
                    <a:pt x="5704" y="3439"/>
                  </a:lnTo>
                  <a:lnTo>
                    <a:pt x="5728" y="3391"/>
                  </a:lnTo>
                  <a:lnTo>
                    <a:pt x="8919" y="5118"/>
                  </a:lnTo>
                  <a:cubicBezTo>
                    <a:pt x="9061" y="5261"/>
                    <a:pt x="9121" y="5463"/>
                    <a:pt x="9038" y="5630"/>
                  </a:cubicBezTo>
                  <a:cubicBezTo>
                    <a:pt x="8973" y="5742"/>
                    <a:pt x="8860" y="5806"/>
                    <a:pt x="8742" y="5806"/>
                  </a:cubicBezTo>
                  <a:cubicBezTo>
                    <a:pt x="8685" y="5806"/>
                    <a:pt x="8627" y="5792"/>
                    <a:pt x="8573" y="5761"/>
                  </a:cubicBezTo>
                  <a:lnTo>
                    <a:pt x="6799" y="4796"/>
                  </a:lnTo>
                  <a:cubicBezTo>
                    <a:pt x="6777" y="4781"/>
                    <a:pt x="6753" y="4775"/>
                    <a:pt x="6730" y="4775"/>
                  </a:cubicBezTo>
                  <a:cubicBezTo>
                    <a:pt x="6679" y="4775"/>
                    <a:pt x="6630" y="4807"/>
                    <a:pt x="6597" y="4856"/>
                  </a:cubicBezTo>
                  <a:cubicBezTo>
                    <a:pt x="6549" y="4927"/>
                    <a:pt x="6585" y="5023"/>
                    <a:pt x="6656" y="5058"/>
                  </a:cubicBezTo>
                  <a:lnTo>
                    <a:pt x="8133" y="5868"/>
                  </a:lnTo>
                  <a:cubicBezTo>
                    <a:pt x="8288" y="5951"/>
                    <a:pt x="8347" y="6166"/>
                    <a:pt x="8264" y="6332"/>
                  </a:cubicBezTo>
                  <a:cubicBezTo>
                    <a:pt x="8198" y="6439"/>
                    <a:pt x="8080" y="6501"/>
                    <a:pt x="7959" y="6501"/>
                  </a:cubicBezTo>
                  <a:cubicBezTo>
                    <a:pt x="7905" y="6501"/>
                    <a:pt x="7851" y="6489"/>
                    <a:pt x="7799" y="6463"/>
                  </a:cubicBezTo>
                  <a:lnTo>
                    <a:pt x="6299" y="5642"/>
                  </a:lnTo>
                  <a:cubicBezTo>
                    <a:pt x="6277" y="5627"/>
                    <a:pt x="6252" y="5620"/>
                    <a:pt x="6227" y="5620"/>
                  </a:cubicBezTo>
                  <a:cubicBezTo>
                    <a:pt x="6173" y="5620"/>
                    <a:pt x="6118" y="5652"/>
                    <a:pt x="6085" y="5701"/>
                  </a:cubicBezTo>
                  <a:cubicBezTo>
                    <a:pt x="6049" y="5773"/>
                    <a:pt x="6073" y="5868"/>
                    <a:pt x="6144" y="5916"/>
                  </a:cubicBezTo>
                  <a:lnTo>
                    <a:pt x="7371" y="6570"/>
                  </a:lnTo>
                  <a:cubicBezTo>
                    <a:pt x="7537" y="6654"/>
                    <a:pt x="7597" y="6868"/>
                    <a:pt x="7502" y="7023"/>
                  </a:cubicBezTo>
                  <a:cubicBezTo>
                    <a:pt x="7444" y="7139"/>
                    <a:pt x="7322" y="7203"/>
                    <a:pt x="7197" y="7203"/>
                  </a:cubicBezTo>
                  <a:cubicBezTo>
                    <a:pt x="7143" y="7203"/>
                    <a:pt x="7088" y="7191"/>
                    <a:pt x="7037" y="7166"/>
                  </a:cubicBezTo>
                  <a:lnTo>
                    <a:pt x="5775" y="6463"/>
                  </a:lnTo>
                  <a:cubicBezTo>
                    <a:pt x="5753" y="6448"/>
                    <a:pt x="5728" y="6442"/>
                    <a:pt x="5704" y="6442"/>
                  </a:cubicBezTo>
                  <a:cubicBezTo>
                    <a:pt x="5650" y="6442"/>
                    <a:pt x="5597" y="6474"/>
                    <a:pt x="5573" y="6523"/>
                  </a:cubicBezTo>
                  <a:cubicBezTo>
                    <a:pt x="5525" y="6594"/>
                    <a:pt x="5549" y="6689"/>
                    <a:pt x="5632" y="6725"/>
                  </a:cubicBezTo>
                  <a:lnTo>
                    <a:pt x="6609" y="7261"/>
                  </a:lnTo>
                  <a:cubicBezTo>
                    <a:pt x="6775" y="7356"/>
                    <a:pt x="6835" y="7559"/>
                    <a:pt x="6740" y="7725"/>
                  </a:cubicBezTo>
                  <a:cubicBezTo>
                    <a:pt x="6683" y="7838"/>
                    <a:pt x="6567" y="7902"/>
                    <a:pt x="6450" y="7902"/>
                  </a:cubicBezTo>
                  <a:cubicBezTo>
                    <a:pt x="6394" y="7902"/>
                    <a:pt x="6337" y="7887"/>
                    <a:pt x="6287" y="7856"/>
                  </a:cubicBezTo>
                  <a:lnTo>
                    <a:pt x="5597" y="7487"/>
                  </a:lnTo>
                  <a:cubicBezTo>
                    <a:pt x="5597" y="7344"/>
                    <a:pt x="5549" y="7201"/>
                    <a:pt x="5466" y="7082"/>
                  </a:cubicBezTo>
                  <a:cubicBezTo>
                    <a:pt x="5347" y="6939"/>
                    <a:pt x="5168" y="6844"/>
                    <a:pt x="4990" y="6832"/>
                  </a:cubicBezTo>
                  <a:cubicBezTo>
                    <a:pt x="4990" y="6820"/>
                    <a:pt x="4990" y="6808"/>
                    <a:pt x="5001" y="6785"/>
                  </a:cubicBezTo>
                  <a:cubicBezTo>
                    <a:pt x="5037" y="6606"/>
                    <a:pt x="4990" y="6451"/>
                    <a:pt x="4882" y="6308"/>
                  </a:cubicBezTo>
                  <a:cubicBezTo>
                    <a:pt x="4763" y="6166"/>
                    <a:pt x="4585" y="6070"/>
                    <a:pt x="4406" y="6058"/>
                  </a:cubicBezTo>
                  <a:cubicBezTo>
                    <a:pt x="4406" y="6046"/>
                    <a:pt x="4406" y="6035"/>
                    <a:pt x="4418" y="6011"/>
                  </a:cubicBezTo>
                  <a:cubicBezTo>
                    <a:pt x="4454" y="5832"/>
                    <a:pt x="4406" y="5677"/>
                    <a:pt x="4299" y="5535"/>
                  </a:cubicBezTo>
                  <a:cubicBezTo>
                    <a:pt x="4180" y="5392"/>
                    <a:pt x="4001" y="5296"/>
                    <a:pt x="3823" y="5284"/>
                  </a:cubicBezTo>
                  <a:cubicBezTo>
                    <a:pt x="3823" y="5273"/>
                    <a:pt x="3823" y="5261"/>
                    <a:pt x="3847" y="5237"/>
                  </a:cubicBezTo>
                  <a:cubicBezTo>
                    <a:pt x="3870" y="5058"/>
                    <a:pt x="3823" y="4903"/>
                    <a:pt x="3727" y="4761"/>
                  </a:cubicBezTo>
                  <a:cubicBezTo>
                    <a:pt x="3600" y="4597"/>
                    <a:pt x="3413" y="4515"/>
                    <a:pt x="3222" y="4515"/>
                  </a:cubicBezTo>
                  <a:cubicBezTo>
                    <a:pt x="3093" y="4515"/>
                    <a:pt x="2962" y="4553"/>
                    <a:pt x="2846" y="4630"/>
                  </a:cubicBezTo>
                  <a:lnTo>
                    <a:pt x="1775" y="5404"/>
                  </a:lnTo>
                  <a:lnTo>
                    <a:pt x="1382" y="5201"/>
                  </a:lnTo>
                  <a:lnTo>
                    <a:pt x="2894" y="2594"/>
                  </a:lnTo>
                  <a:close/>
                  <a:moveTo>
                    <a:pt x="5009" y="7159"/>
                  </a:moveTo>
                  <a:cubicBezTo>
                    <a:pt x="5109" y="7159"/>
                    <a:pt x="5207" y="7205"/>
                    <a:pt x="5263" y="7297"/>
                  </a:cubicBezTo>
                  <a:cubicBezTo>
                    <a:pt x="5311" y="7356"/>
                    <a:pt x="5347" y="7451"/>
                    <a:pt x="5335" y="7535"/>
                  </a:cubicBezTo>
                  <a:cubicBezTo>
                    <a:pt x="5311" y="7630"/>
                    <a:pt x="5263" y="7701"/>
                    <a:pt x="5192" y="7761"/>
                  </a:cubicBezTo>
                  <a:lnTo>
                    <a:pt x="4835" y="8011"/>
                  </a:lnTo>
                  <a:cubicBezTo>
                    <a:pt x="4778" y="8053"/>
                    <a:pt x="4711" y="8073"/>
                    <a:pt x="4643" y="8073"/>
                  </a:cubicBezTo>
                  <a:cubicBezTo>
                    <a:pt x="4539" y="8073"/>
                    <a:pt x="4435" y="8026"/>
                    <a:pt x="4370" y="7940"/>
                  </a:cubicBezTo>
                  <a:cubicBezTo>
                    <a:pt x="4275" y="7785"/>
                    <a:pt x="4299" y="7582"/>
                    <a:pt x="4454" y="7475"/>
                  </a:cubicBezTo>
                  <a:lnTo>
                    <a:pt x="4775" y="7237"/>
                  </a:lnTo>
                  <a:lnTo>
                    <a:pt x="4811" y="7225"/>
                  </a:lnTo>
                  <a:cubicBezTo>
                    <a:pt x="4869" y="7181"/>
                    <a:pt x="4940" y="7159"/>
                    <a:pt x="5009" y="7159"/>
                  </a:cubicBezTo>
                  <a:close/>
                  <a:moveTo>
                    <a:pt x="182" y="0"/>
                  </a:moveTo>
                  <a:cubicBezTo>
                    <a:pt x="131" y="0"/>
                    <a:pt x="81" y="32"/>
                    <a:pt x="48" y="81"/>
                  </a:cubicBezTo>
                  <a:cubicBezTo>
                    <a:pt x="1" y="153"/>
                    <a:pt x="25" y="248"/>
                    <a:pt x="108" y="284"/>
                  </a:cubicBezTo>
                  <a:lnTo>
                    <a:pt x="2430" y="1629"/>
                  </a:lnTo>
                  <a:lnTo>
                    <a:pt x="418" y="5094"/>
                  </a:lnTo>
                  <a:lnTo>
                    <a:pt x="251" y="5011"/>
                  </a:lnTo>
                  <a:cubicBezTo>
                    <a:pt x="226" y="4994"/>
                    <a:pt x="200" y="4986"/>
                    <a:pt x="175" y="4986"/>
                  </a:cubicBezTo>
                  <a:cubicBezTo>
                    <a:pt x="126" y="4986"/>
                    <a:pt x="80" y="5015"/>
                    <a:pt x="48" y="5070"/>
                  </a:cubicBezTo>
                  <a:cubicBezTo>
                    <a:pt x="1" y="5142"/>
                    <a:pt x="25" y="5225"/>
                    <a:pt x="108" y="5273"/>
                  </a:cubicBezTo>
                  <a:lnTo>
                    <a:pt x="906" y="5737"/>
                  </a:lnTo>
                  <a:cubicBezTo>
                    <a:pt x="932" y="5752"/>
                    <a:pt x="958" y="5759"/>
                    <a:pt x="983" y="5759"/>
                  </a:cubicBezTo>
                  <a:cubicBezTo>
                    <a:pt x="1038" y="5759"/>
                    <a:pt x="1087" y="5726"/>
                    <a:pt x="1120" y="5677"/>
                  </a:cubicBezTo>
                  <a:lnTo>
                    <a:pt x="1239" y="5463"/>
                  </a:lnTo>
                  <a:lnTo>
                    <a:pt x="1561" y="5642"/>
                  </a:lnTo>
                  <a:cubicBezTo>
                    <a:pt x="1465" y="5856"/>
                    <a:pt x="1465" y="6106"/>
                    <a:pt x="1608" y="6320"/>
                  </a:cubicBezTo>
                  <a:cubicBezTo>
                    <a:pt x="1727" y="6499"/>
                    <a:pt x="1942" y="6582"/>
                    <a:pt x="2132" y="6582"/>
                  </a:cubicBezTo>
                  <a:cubicBezTo>
                    <a:pt x="2192" y="6582"/>
                    <a:pt x="2263" y="6570"/>
                    <a:pt x="2323" y="6558"/>
                  </a:cubicBezTo>
                  <a:cubicBezTo>
                    <a:pt x="2323" y="6689"/>
                    <a:pt x="2370" y="6820"/>
                    <a:pt x="2442" y="6928"/>
                  </a:cubicBezTo>
                  <a:cubicBezTo>
                    <a:pt x="2561" y="7094"/>
                    <a:pt x="2751" y="7178"/>
                    <a:pt x="2965" y="7178"/>
                  </a:cubicBezTo>
                  <a:cubicBezTo>
                    <a:pt x="3025" y="7178"/>
                    <a:pt x="3096" y="7166"/>
                    <a:pt x="3156" y="7154"/>
                  </a:cubicBezTo>
                  <a:cubicBezTo>
                    <a:pt x="3156" y="7285"/>
                    <a:pt x="3204" y="7404"/>
                    <a:pt x="3275" y="7523"/>
                  </a:cubicBezTo>
                  <a:cubicBezTo>
                    <a:pt x="3382" y="7654"/>
                    <a:pt x="3525" y="7749"/>
                    <a:pt x="3692" y="7773"/>
                  </a:cubicBezTo>
                  <a:cubicBezTo>
                    <a:pt x="3716" y="7773"/>
                    <a:pt x="3763" y="7785"/>
                    <a:pt x="3799" y="7785"/>
                  </a:cubicBezTo>
                  <a:cubicBezTo>
                    <a:pt x="3858" y="7785"/>
                    <a:pt x="3930" y="7773"/>
                    <a:pt x="3989" y="7761"/>
                  </a:cubicBezTo>
                  <a:cubicBezTo>
                    <a:pt x="3989" y="7892"/>
                    <a:pt x="4037" y="8011"/>
                    <a:pt x="4108" y="8130"/>
                  </a:cubicBezTo>
                  <a:cubicBezTo>
                    <a:pt x="4216" y="8261"/>
                    <a:pt x="4358" y="8356"/>
                    <a:pt x="4525" y="8380"/>
                  </a:cubicBezTo>
                  <a:cubicBezTo>
                    <a:pt x="4549" y="8380"/>
                    <a:pt x="4597" y="8404"/>
                    <a:pt x="4632" y="8404"/>
                  </a:cubicBezTo>
                  <a:cubicBezTo>
                    <a:pt x="4763" y="8404"/>
                    <a:pt x="4894" y="8356"/>
                    <a:pt x="5001" y="8285"/>
                  </a:cubicBezTo>
                  <a:lnTo>
                    <a:pt x="5359" y="8023"/>
                  </a:lnTo>
                  <a:cubicBezTo>
                    <a:pt x="5430" y="7963"/>
                    <a:pt x="5490" y="7904"/>
                    <a:pt x="5537" y="7820"/>
                  </a:cubicBezTo>
                  <a:lnTo>
                    <a:pt x="6156" y="8166"/>
                  </a:lnTo>
                  <a:cubicBezTo>
                    <a:pt x="6252" y="8201"/>
                    <a:pt x="6359" y="8237"/>
                    <a:pt x="6478" y="8237"/>
                  </a:cubicBezTo>
                  <a:cubicBezTo>
                    <a:pt x="6537" y="8237"/>
                    <a:pt x="6597" y="8225"/>
                    <a:pt x="6656" y="8201"/>
                  </a:cubicBezTo>
                  <a:cubicBezTo>
                    <a:pt x="6811" y="8166"/>
                    <a:pt x="6954" y="8047"/>
                    <a:pt x="7037" y="7892"/>
                  </a:cubicBezTo>
                  <a:cubicBezTo>
                    <a:pt x="7097" y="7773"/>
                    <a:pt x="7133" y="7642"/>
                    <a:pt x="7109" y="7523"/>
                  </a:cubicBezTo>
                  <a:cubicBezTo>
                    <a:pt x="7156" y="7523"/>
                    <a:pt x="7192" y="7535"/>
                    <a:pt x="7228" y="7535"/>
                  </a:cubicBezTo>
                  <a:cubicBezTo>
                    <a:pt x="7454" y="7535"/>
                    <a:pt x="7680" y="7416"/>
                    <a:pt x="7799" y="7213"/>
                  </a:cubicBezTo>
                  <a:cubicBezTo>
                    <a:pt x="7859" y="7094"/>
                    <a:pt x="7883" y="6951"/>
                    <a:pt x="7871" y="6832"/>
                  </a:cubicBezTo>
                  <a:cubicBezTo>
                    <a:pt x="7918" y="6832"/>
                    <a:pt x="7942" y="6856"/>
                    <a:pt x="7990" y="6856"/>
                  </a:cubicBezTo>
                  <a:cubicBezTo>
                    <a:pt x="8216" y="6856"/>
                    <a:pt x="8442" y="6737"/>
                    <a:pt x="8561" y="6523"/>
                  </a:cubicBezTo>
                  <a:cubicBezTo>
                    <a:pt x="8621" y="6404"/>
                    <a:pt x="8645" y="6273"/>
                    <a:pt x="8633" y="6154"/>
                  </a:cubicBezTo>
                  <a:cubicBezTo>
                    <a:pt x="8680" y="6154"/>
                    <a:pt x="8704" y="6166"/>
                    <a:pt x="8752" y="6166"/>
                  </a:cubicBezTo>
                  <a:cubicBezTo>
                    <a:pt x="8811" y="6166"/>
                    <a:pt x="8871" y="6154"/>
                    <a:pt x="8930" y="6142"/>
                  </a:cubicBezTo>
                  <a:cubicBezTo>
                    <a:pt x="9097" y="6094"/>
                    <a:pt x="9228" y="5975"/>
                    <a:pt x="9311" y="5820"/>
                  </a:cubicBezTo>
                  <a:cubicBezTo>
                    <a:pt x="9407" y="5677"/>
                    <a:pt x="9419" y="5499"/>
                    <a:pt x="9359" y="5332"/>
                  </a:cubicBezTo>
                  <a:cubicBezTo>
                    <a:pt x="9347" y="5284"/>
                    <a:pt x="9335" y="5261"/>
                    <a:pt x="9311" y="5213"/>
                  </a:cubicBezTo>
                  <a:lnTo>
                    <a:pt x="9585" y="5023"/>
                  </a:lnTo>
                  <a:lnTo>
                    <a:pt x="9728" y="5201"/>
                  </a:lnTo>
                  <a:cubicBezTo>
                    <a:pt x="9756" y="5236"/>
                    <a:pt x="9804" y="5254"/>
                    <a:pt x="9853" y="5254"/>
                  </a:cubicBezTo>
                  <a:cubicBezTo>
                    <a:pt x="9889" y="5254"/>
                    <a:pt x="9925" y="5245"/>
                    <a:pt x="9954" y="5225"/>
                  </a:cubicBezTo>
                  <a:lnTo>
                    <a:pt x="10371" y="4903"/>
                  </a:lnTo>
                  <a:cubicBezTo>
                    <a:pt x="10431" y="4808"/>
                    <a:pt x="10431" y="4725"/>
                    <a:pt x="10395" y="4653"/>
                  </a:cubicBezTo>
                  <a:cubicBezTo>
                    <a:pt x="10350" y="4616"/>
                    <a:pt x="10300" y="4592"/>
                    <a:pt x="10254" y="4592"/>
                  </a:cubicBezTo>
                  <a:cubicBezTo>
                    <a:pt x="10228" y="4592"/>
                    <a:pt x="10202" y="4600"/>
                    <a:pt x="10181" y="4618"/>
                  </a:cubicBezTo>
                  <a:lnTo>
                    <a:pt x="9883" y="4856"/>
                  </a:lnTo>
                  <a:lnTo>
                    <a:pt x="7454" y="1689"/>
                  </a:lnTo>
                  <a:lnTo>
                    <a:pt x="8835" y="796"/>
                  </a:lnTo>
                  <a:cubicBezTo>
                    <a:pt x="8919" y="748"/>
                    <a:pt x="8930" y="665"/>
                    <a:pt x="8883" y="582"/>
                  </a:cubicBezTo>
                  <a:cubicBezTo>
                    <a:pt x="8854" y="539"/>
                    <a:pt x="8813" y="517"/>
                    <a:pt x="8769" y="517"/>
                  </a:cubicBezTo>
                  <a:cubicBezTo>
                    <a:pt x="8740" y="517"/>
                    <a:pt x="8709" y="527"/>
                    <a:pt x="8680" y="546"/>
                  </a:cubicBezTo>
                  <a:lnTo>
                    <a:pt x="7156" y="1522"/>
                  </a:lnTo>
                  <a:cubicBezTo>
                    <a:pt x="7085" y="1570"/>
                    <a:pt x="7073" y="1677"/>
                    <a:pt x="7109" y="1748"/>
                  </a:cubicBezTo>
                  <a:lnTo>
                    <a:pt x="7395" y="2106"/>
                  </a:lnTo>
                  <a:lnTo>
                    <a:pt x="7204" y="2248"/>
                  </a:lnTo>
                  <a:lnTo>
                    <a:pt x="6418" y="1998"/>
                  </a:lnTo>
                  <a:cubicBezTo>
                    <a:pt x="6406" y="1998"/>
                    <a:pt x="6383" y="1986"/>
                    <a:pt x="6371" y="1986"/>
                  </a:cubicBezTo>
                  <a:lnTo>
                    <a:pt x="4585" y="1986"/>
                  </a:lnTo>
                  <a:cubicBezTo>
                    <a:pt x="4513" y="1986"/>
                    <a:pt x="4454" y="2034"/>
                    <a:pt x="4442" y="2106"/>
                  </a:cubicBezTo>
                  <a:lnTo>
                    <a:pt x="4335" y="2510"/>
                  </a:lnTo>
                  <a:lnTo>
                    <a:pt x="4073" y="2403"/>
                  </a:lnTo>
                  <a:cubicBezTo>
                    <a:pt x="4049" y="2391"/>
                    <a:pt x="4037" y="2391"/>
                    <a:pt x="4001" y="2391"/>
                  </a:cubicBezTo>
                  <a:lnTo>
                    <a:pt x="3287" y="2475"/>
                  </a:lnTo>
                  <a:lnTo>
                    <a:pt x="3049" y="2344"/>
                  </a:lnTo>
                  <a:lnTo>
                    <a:pt x="3275" y="1939"/>
                  </a:lnTo>
                  <a:cubicBezTo>
                    <a:pt x="3323" y="1867"/>
                    <a:pt x="3287" y="1772"/>
                    <a:pt x="3215" y="1736"/>
                  </a:cubicBezTo>
                  <a:lnTo>
                    <a:pt x="251" y="22"/>
                  </a:lnTo>
                  <a:cubicBezTo>
                    <a:pt x="228" y="7"/>
                    <a:pt x="205" y="0"/>
                    <a:pt x="1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1" name="Google Shape;2551;p26">
              <a:extLst>
                <a:ext uri="{FF2B5EF4-FFF2-40B4-BE49-F238E27FC236}">
                  <a16:creationId xmlns:a16="http://schemas.microsoft.com/office/drawing/2014/main" id="{F6C83896-F4BE-D346-1771-E63EE3549459}"/>
                </a:ext>
              </a:extLst>
            </p:cNvPr>
            <p:cNvSpPr/>
            <p:nvPr/>
          </p:nvSpPr>
          <p:spPr>
            <a:xfrm>
              <a:off x="6965173" y="2009304"/>
              <a:ext cx="38670" cy="27181"/>
            </a:xfrm>
            <a:custGeom>
              <a:avLst/>
              <a:gdLst/>
              <a:ahLst/>
              <a:cxnLst/>
              <a:rect l="l" t="t" r="r" b="b"/>
              <a:pathLst>
                <a:path w="1215" h="854" extrusionOk="0">
                  <a:moveTo>
                    <a:pt x="1023" y="1"/>
                  </a:moveTo>
                  <a:cubicBezTo>
                    <a:pt x="995" y="1"/>
                    <a:pt x="966" y="8"/>
                    <a:pt x="941" y="20"/>
                  </a:cubicBezTo>
                  <a:lnTo>
                    <a:pt x="95" y="580"/>
                  </a:lnTo>
                  <a:cubicBezTo>
                    <a:pt x="12" y="616"/>
                    <a:pt x="0" y="711"/>
                    <a:pt x="48" y="782"/>
                  </a:cubicBezTo>
                  <a:cubicBezTo>
                    <a:pt x="83" y="830"/>
                    <a:pt x="119" y="854"/>
                    <a:pt x="179" y="854"/>
                  </a:cubicBezTo>
                  <a:cubicBezTo>
                    <a:pt x="214" y="854"/>
                    <a:pt x="238" y="842"/>
                    <a:pt x="274" y="830"/>
                  </a:cubicBezTo>
                  <a:lnTo>
                    <a:pt x="1119" y="282"/>
                  </a:lnTo>
                  <a:cubicBezTo>
                    <a:pt x="1179" y="235"/>
                    <a:pt x="1214" y="140"/>
                    <a:pt x="1155" y="68"/>
                  </a:cubicBezTo>
                  <a:cubicBezTo>
                    <a:pt x="1124" y="22"/>
                    <a:pt x="1074" y="1"/>
                    <a:pt x="1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52" name="Google Shape;2552;p26">
            <a:extLst>
              <a:ext uri="{FF2B5EF4-FFF2-40B4-BE49-F238E27FC236}">
                <a16:creationId xmlns:a16="http://schemas.microsoft.com/office/drawing/2014/main" id="{0E905E4C-08C3-9795-D9C7-00B467FF83F6}"/>
              </a:ext>
            </a:extLst>
          </p:cNvPr>
          <p:cNvGrpSpPr/>
          <p:nvPr/>
        </p:nvGrpSpPr>
        <p:grpSpPr>
          <a:xfrm>
            <a:off x="4999570" y="1760331"/>
            <a:ext cx="332757" cy="332343"/>
            <a:chOff x="2656907" y="2439293"/>
            <a:chExt cx="332757" cy="332343"/>
          </a:xfrm>
        </p:grpSpPr>
        <p:sp>
          <p:nvSpPr>
            <p:cNvPr id="2553" name="Google Shape;2553;p26">
              <a:extLst>
                <a:ext uri="{FF2B5EF4-FFF2-40B4-BE49-F238E27FC236}">
                  <a16:creationId xmlns:a16="http://schemas.microsoft.com/office/drawing/2014/main" id="{76F7955F-2AFE-BEFD-EA9A-8D0035DA25B0}"/>
                </a:ext>
              </a:extLst>
            </p:cNvPr>
            <p:cNvSpPr/>
            <p:nvPr/>
          </p:nvSpPr>
          <p:spPr>
            <a:xfrm>
              <a:off x="2868751" y="2547666"/>
              <a:ext cx="53088" cy="53088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34"/>
                  </a:moveTo>
                  <a:cubicBezTo>
                    <a:pt x="1120" y="334"/>
                    <a:pt x="1346" y="548"/>
                    <a:pt x="1346" y="834"/>
                  </a:cubicBezTo>
                  <a:cubicBezTo>
                    <a:pt x="1346" y="1120"/>
                    <a:pt x="1120" y="1334"/>
                    <a:pt x="834" y="1334"/>
                  </a:cubicBezTo>
                  <a:cubicBezTo>
                    <a:pt x="560" y="1334"/>
                    <a:pt x="334" y="1120"/>
                    <a:pt x="334" y="834"/>
                  </a:cubicBezTo>
                  <a:cubicBezTo>
                    <a:pt x="334" y="548"/>
                    <a:pt x="572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81" y="0"/>
                    <a:pt x="0" y="370"/>
                    <a:pt x="0" y="834"/>
                  </a:cubicBezTo>
                  <a:cubicBezTo>
                    <a:pt x="0" y="1298"/>
                    <a:pt x="381" y="1667"/>
                    <a:pt x="834" y="1667"/>
                  </a:cubicBezTo>
                  <a:cubicBezTo>
                    <a:pt x="1298" y="1667"/>
                    <a:pt x="1667" y="1298"/>
                    <a:pt x="1667" y="834"/>
                  </a:cubicBezTo>
                  <a:cubicBezTo>
                    <a:pt x="1667" y="370"/>
                    <a:pt x="1298" y="0"/>
                    <a:pt x="8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4" name="Google Shape;2554;p26">
              <a:extLst>
                <a:ext uri="{FF2B5EF4-FFF2-40B4-BE49-F238E27FC236}">
                  <a16:creationId xmlns:a16="http://schemas.microsoft.com/office/drawing/2014/main" id="{C68E24F2-D5CE-04F1-DDC6-22FDD949EE01}"/>
                </a:ext>
              </a:extLst>
            </p:cNvPr>
            <p:cNvSpPr/>
            <p:nvPr/>
          </p:nvSpPr>
          <p:spPr>
            <a:xfrm>
              <a:off x="2870661" y="2611703"/>
              <a:ext cx="68970" cy="49301"/>
            </a:xfrm>
            <a:custGeom>
              <a:avLst/>
              <a:gdLst/>
              <a:ahLst/>
              <a:cxnLst/>
              <a:rect l="l" t="t" r="r" b="b"/>
              <a:pathLst>
                <a:path w="2167" h="1549" extrusionOk="0">
                  <a:moveTo>
                    <a:pt x="774" y="1"/>
                  </a:moveTo>
                  <a:cubicBezTo>
                    <a:pt x="560" y="1"/>
                    <a:pt x="333" y="60"/>
                    <a:pt x="119" y="167"/>
                  </a:cubicBezTo>
                  <a:cubicBezTo>
                    <a:pt x="48" y="203"/>
                    <a:pt x="0" y="310"/>
                    <a:pt x="48" y="382"/>
                  </a:cubicBezTo>
                  <a:cubicBezTo>
                    <a:pt x="83" y="443"/>
                    <a:pt x="150" y="479"/>
                    <a:pt x="212" y="479"/>
                  </a:cubicBezTo>
                  <a:cubicBezTo>
                    <a:pt x="234" y="479"/>
                    <a:pt x="255" y="474"/>
                    <a:pt x="274" y="465"/>
                  </a:cubicBezTo>
                  <a:cubicBezTo>
                    <a:pt x="417" y="382"/>
                    <a:pt x="595" y="346"/>
                    <a:pt x="762" y="346"/>
                  </a:cubicBezTo>
                  <a:cubicBezTo>
                    <a:pt x="1286" y="346"/>
                    <a:pt x="1715" y="727"/>
                    <a:pt x="1786" y="1215"/>
                  </a:cubicBezTo>
                  <a:lnTo>
                    <a:pt x="762" y="1215"/>
                  </a:lnTo>
                  <a:cubicBezTo>
                    <a:pt x="679" y="1215"/>
                    <a:pt x="595" y="1298"/>
                    <a:pt x="595" y="1382"/>
                  </a:cubicBezTo>
                  <a:cubicBezTo>
                    <a:pt x="595" y="1477"/>
                    <a:pt x="679" y="1548"/>
                    <a:pt x="762" y="1548"/>
                  </a:cubicBezTo>
                  <a:lnTo>
                    <a:pt x="1988" y="1548"/>
                  </a:lnTo>
                  <a:cubicBezTo>
                    <a:pt x="2072" y="1548"/>
                    <a:pt x="2143" y="1477"/>
                    <a:pt x="2143" y="1382"/>
                  </a:cubicBezTo>
                  <a:cubicBezTo>
                    <a:pt x="2167" y="608"/>
                    <a:pt x="1536" y="1"/>
                    <a:pt x="7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5" name="Google Shape;2555;p26">
              <a:extLst>
                <a:ext uri="{FF2B5EF4-FFF2-40B4-BE49-F238E27FC236}">
                  <a16:creationId xmlns:a16="http://schemas.microsoft.com/office/drawing/2014/main" id="{EFB7D7B0-AD31-F062-5009-D4F55A23E11F}"/>
                </a:ext>
              </a:extLst>
            </p:cNvPr>
            <p:cNvSpPr/>
            <p:nvPr/>
          </p:nvSpPr>
          <p:spPr>
            <a:xfrm>
              <a:off x="2705794" y="2611321"/>
              <a:ext cx="68620" cy="49301"/>
            </a:xfrm>
            <a:custGeom>
              <a:avLst/>
              <a:gdLst/>
              <a:ahLst/>
              <a:cxnLst/>
              <a:rect l="l" t="t" r="r" b="b"/>
              <a:pathLst>
                <a:path w="2156" h="1549" extrusionOk="0">
                  <a:moveTo>
                    <a:pt x="1394" y="1"/>
                  </a:moveTo>
                  <a:cubicBezTo>
                    <a:pt x="632" y="1"/>
                    <a:pt x="1" y="620"/>
                    <a:pt x="1" y="1382"/>
                  </a:cubicBezTo>
                  <a:cubicBezTo>
                    <a:pt x="1" y="1465"/>
                    <a:pt x="84" y="1548"/>
                    <a:pt x="167" y="1548"/>
                  </a:cubicBezTo>
                  <a:lnTo>
                    <a:pt x="1406" y="1548"/>
                  </a:lnTo>
                  <a:cubicBezTo>
                    <a:pt x="1489" y="1548"/>
                    <a:pt x="1572" y="1465"/>
                    <a:pt x="1572" y="1382"/>
                  </a:cubicBezTo>
                  <a:cubicBezTo>
                    <a:pt x="1572" y="1287"/>
                    <a:pt x="1501" y="1215"/>
                    <a:pt x="1418" y="1215"/>
                  </a:cubicBezTo>
                  <a:lnTo>
                    <a:pt x="382" y="1215"/>
                  </a:lnTo>
                  <a:cubicBezTo>
                    <a:pt x="453" y="727"/>
                    <a:pt x="882" y="334"/>
                    <a:pt x="1406" y="334"/>
                  </a:cubicBezTo>
                  <a:cubicBezTo>
                    <a:pt x="1584" y="334"/>
                    <a:pt x="1751" y="382"/>
                    <a:pt x="1894" y="453"/>
                  </a:cubicBezTo>
                  <a:cubicBezTo>
                    <a:pt x="1918" y="469"/>
                    <a:pt x="1945" y="477"/>
                    <a:pt x="1974" y="477"/>
                  </a:cubicBezTo>
                  <a:cubicBezTo>
                    <a:pt x="2030" y="477"/>
                    <a:pt x="2088" y="445"/>
                    <a:pt x="2120" y="382"/>
                  </a:cubicBezTo>
                  <a:cubicBezTo>
                    <a:pt x="2156" y="310"/>
                    <a:pt x="2132" y="203"/>
                    <a:pt x="2049" y="155"/>
                  </a:cubicBezTo>
                  <a:cubicBezTo>
                    <a:pt x="1846" y="60"/>
                    <a:pt x="1632" y="1"/>
                    <a:pt x="13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6" name="Google Shape;2556;p26">
              <a:extLst>
                <a:ext uri="{FF2B5EF4-FFF2-40B4-BE49-F238E27FC236}">
                  <a16:creationId xmlns:a16="http://schemas.microsoft.com/office/drawing/2014/main" id="{63559D0F-5ADC-9909-4DAF-CCC6D6FD67CA}"/>
                </a:ext>
              </a:extLst>
            </p:cNvPr>
            <p:cNvSpPr/>
            <p:nvPr/>
          </p:nvSpPr>
          <p:spPr>
            <a:xfrm>
              <a:off x="2724000" y="2547666"/>
              <a:ext cx="53088" cy="53088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34"/>
                  </a:moveTo>
                  <a:cubicBezTo>
                    <a:pt x="1119" y="334"/>
                    <a:pt x="1334" y="548"/>
                    <a:pt x="1334" y="834"/>
                  </a:cubicBezTo>
                  <a:cubicBezTo>
                    <a:pt x="1334" y="1120"/>
                    <a:pt x="1119" y="1334"/>
                    <a:pt x="834" y="1334"/>
                  </a:cubicBezTo>
                  <a:cubicBezTo>
                    <a:pt x="548" y="1334"/>
                    <a:pt x="322" y="1120"/>
                    <a:pt x="322" y="834"/>
                  </a:cubicBezTo>
                  <a:cubicBezTo>
                    <a:pt x="322" y="548"/>
                    <a:pt x="548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69" y="0"/>
                    <a:pt x="0" y="370"/>
                    <a:pt x="0" y="834"/>
                  </a:cubicBezTo>
                  <a:cubicBezTo>
                    <a:pt x="0" y="1298"/>
                    <a:pt x="369" y="1667"/>
                    <a:pt x="834" y="1667"/>
                  </a:cubicBezTo>
                  <a:cubicBezTo>
                    <a:pt x="1298" y="1667"/>
                    <a:pt x="1667" y="1298"/>
                    <a:pt x="1667" y="834"/>
                  </a:cubicBezTo>
                  <a:cubicBezTo>
                    <a:pt x="1667" y="370"/>
                    <a:pt x="1298" y="0"/>
                    <a:pt x="8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7" name="Google Shape;2557;p26">
              <a:extLst>
                <a:ext uri="{FF2B5EF4-FFF2-40B4-BE49-F238E27FC236}">
                  <a16:creationId xmlns:a16="http://schemas.microsoft.com/office/drawing/2014/main" id="{05501384-5720-FF00-4950-9195B135D3A6}"/>
                </a:ext>
              </a:extLst>
            </p:cNvPr>
            <p:cNvSpPr/>
            <p:nvPr/>
          </p:nvSpPr>
          <p:spPr>
            <a:xfrm>
              <a:off x="2788800" y="2534394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34"/>
                  </a:moveTo>
                  <a:cubicBezTo>
                    <a:pt x="1489" y="334"/>
                    <a:pt x="1822" y="656"/>
                    <a:pt x="1822" y="1072"/>
                  </a:cubicBezTo>
                  <a:cubicBezTo>
                    <a:pt x="1822" y="1489"/>
                    <a:pt x="1489" y="1822"/>
                    <a:pt x="1072" y="1822"/>
                  </a:cubicBezTo>
                  <a:cubicBezTo>
                    <a:pt x="655" y="1822"/>
                    <a:pt x="334" y="1489"/>
                    <a:pt x="334" y="1072"/>
                  </a:cubicBezTo>
                  <a:cubicBezTo>
                    <a:pt x="334" y="656"/>
                    <a:pt x="667" y="334"/>
                    <a:pt x="1072" y="334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3" y="1668"/>
                    <a:pt x="2143" y="1072"/>
                  </a:cubicBezTo>
                  <a:cubicBezTo>
                    <a:pt x="2143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8" name="Google Shape;2558;p26">
              <a:extLst>
                <a:ext uri="{FF2B5EF4-FFF2-40B4-BE49-F238E27FC236}">
                  <a16:creationId xmlns:a16="http://schemas.microsoft.com/office/drawing/2014/main" id="{2A06055B-0BA8-2DB9-5312-AD0219C12813}"/>
                </a:ext>
              </a:extLst>
            </p:cNvPr>
            <p:cNvSpPr/>
            <p:nvPr/>
          </p:nvSpPr>
          <p:spPr>
            <a:xfrm>
              <a:off x="2764930" y="2613613"/>
              <a:ext cx="115979" cy="62923"/>
            </a:xfrm>
            <a:custGeom>
              <a:avLst/>
              <a:gdLst/>
              <a:ahLst/>
              <a:cxnLst/>
              <a:rect l="l" t="t" r="r" b="b"/>
              <a:pathLst>
                <a:path w="3644" h="1977" extrusionOk="0">
                  <a:moveTo>
                    <a:pt x="1822" y="345"/>
                  </a:moveTo>
                  <a:cubicBezTo>
                    <a:pt x="2584" y="345"/>
                    <a:pt x="3203" y="917"/>
                    <a:pt x="3298" y="1655"/>
                  </a:cubicBezTo>
                  <a:lnTo>
                    <a:pt x="345" y="1655"/>
                  </a:lnTo>
                  <a:cubicBezTo>
                    <a:pt x="441" y="905"/>
                    <a:pt x="1060" y="345"/>
                    <a:pt x="1822" y="345"/>
                  </a:cubicBezTo>
                  <a:close/>
                  <a:moveTo>
                    <a:pt x="1822" y="0"/>
                  </a:moveTo>
                  <a:cubicBezTo>
                    <a:pt x="822" y="0"/>
                    <a:pt x="0" y="822"/>
                    <a:pt x="0" y="1810"/>
                  </a:cubicBezTo>
                  <a:cubicBezTo>
                    <a:pt x="0" y="1905"/>
                    <a:pt x="84" y="1977"/>
                    <a:pt x="167" y="1977"/>
                  </a:cubicBezTo>
                  <a:lnTo>
                    <a:pt x="3477" y="1977"/>
                  </a:lnTo>
                  <a:cubicBezTo>
                    <a:pt x="3560" y="1977"/>
                    <a:pt x="3643" y="1905"/>
                    <a:pt x="3643" y="1810"/>
                  </a:cubicBezTo>
                  <a:cubicBezTo>
                    <a:pt x="3643" y="798"/>
                    <a:pt x="2822" y="0"/>
                    <a:pt x="1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9" name="Google Shape;2559;p26">
              <a:extLst>
                <a:ext uri="{FF2B5EF4-FFF2-40B4-BE49-F238E27FC236}">
                  <a16:creationId xmlns:a16="http://schemas.microsoft.com/office/drawing/2014/main" id="{04F440D8-4754-6E4C-A361-B314CE92FE6F}"/>
                </a:ext>
              </a:extLst>
            </p:cNvPr>
            <p:cNvSpPr/>
            <p:nvPr/>
          </p:nvSpPr>
          <p:spPr>
            <a:xfrm>
              <a:off x="2656907" y="2439293"/>
              <a:ext cx="332757" cy="332343"/>
            </a:xfrm>
            <a:custGeom>
              <a:avLst/>
              <a:gdLst/>
              <a:ahLst/>
              <a:cxnLst/>
              <a:rect l="l" t="t" r="r" b="b"/>
              <a:pathLst>
                <a:path w="10455" h="10442" extrusionOk="0">
                  <a:moveTo>
                    <a:pt x="5383" y="893"/>
                  </a:moveTo>
                  <a:cubicBezTo>
                    <a:pt x="7645" y="977"/>
                    <a:pt x="9454" y="2798"/>
                    <a:pt x="9550" y="5060"/>
                  </a:cubicBezTo>
                  <a:lnTo>
                    <a:pt x="9145" y="5060"/>
                  </a:lnTo>
                  <a:cubicBezTo>
                    <a:pt x="9050" y="5060"/>
                    <a:pt x="8978" y="5132"/>
                    <a:pt x="8978" y="5227"/>
                  </a:cubicBezTo>
                  <a:cubicBezTo>
                    <a:pt x="8978" y="5310"/>
                    <a:pt x="9050" y="5382"/>
                    <a:pt x="9145" y="5382"/>
                  </a:cubicBezTo>
                  <a:lnTo>
                    <a:pt x="9550" y="5382"/>
                  </a:lnTo>
                  <a:cubicBezTo>
                    <a:pt x="9454" y="7644"/>
                    <a:pt x="7645" y="9466"/>
                    <a:pt x="5383" y="9549"/>
                  </a:cubicBezTo>
                  <a:lnTo>
                    <a:pt x="5383" y="9156"/>
                  </a:lnTo>
                  <a:cubicBezTo>
                    <a:pt x="5383" y="9061"/>
                    <a:pt x="5311" y="8989"/>
                    <a:pt x="5216" y="8989"/>
                  </a:cubicBezTo>
                  <a:cubicBezTo>
                    <a:pt x="5121" y="8989"/>
                    <a:pt x="5049" y="9061"/>
                    <a:pt x="5049" y="9156"/>
                  </a:cubicBezTo>
                  <a:lnTo>
                    <a:pt x="5049" y="9549"/>
                  </a:lnTo>
                  <a:cubicBezTo>
                    <a:pt x="2787" y="9466"/>
                    <a:pt x="977" y="7644"/>
                    <a:pt x="882" y="5382"/>
                  </a:cubicBezTo>
                  <a:lnTo>
                    <a:pt x="1287" y="5382"/>
                  </a:lnTo>
                  <a:cubicBezTo>
                    <a:pt x="1382" y="5382"/>
                    <a:pt x="1453" y="5310"/>
                    <a:pt x="1453" y="5227"/>
                  </a:cubicBezTo>
                  <a:cubicBezTo>
                    <a:pt x="1453" y="5132"/>
                    <a:pt x="1382" y="5060"/>
                    <a:pt x="1287" y="5060"/>
                  </a:cubicBezTo>
                  <a:lnTo>
                    <a:pt x="882" y="5060"/>
                  </a:lnTo>
                  <a:cubicBezTo>
                    <a:pt x="977" y="2798"/>
                    <a:pt x="2787" y="977"/>
                    <a:pt x="5049" y="893"/>
                  </a:cubicBezTo>
                  <a:lnTo>
                    <a:pt x="5049" y="1286"/>
                  </a:lnTo>
                  <a:cubicBezTo>
                    <a:pt x="5049" y="1381"/>
                    <a:pt x="5121" y="1453"/>
                    <a:pt x="5216" y="1453"/>
                  </a:cubicBezTo>
                  <a:cubicBezTo>
                    <a:pt x="5311" y="1453"/>
                    <a:pt x="5383" y="1381"/>
                    <a:pt x="5383" y="1286"/>
                  </a:cubicBezTo>
                  <a:lnTo>
                    <a:pt x="5383" y="893"/>
                  </a:lnTo>
                  <a:close/>
                  <a:moveTo>
                    <a:pt x="5228" y="0"/>
                  </a:moveTo>
                  <a:cubicBezTo>
                    <a:pt x="5144" y="0"/>
                    <a:pt x="5061" y="72"/>
                    <a:pt x="5061" y="167"/>
                  </a:cubicBezTo>
                  <a:lnTo>
                    <a:pt x="5061" y="560"/>
                  </a:lnTo>
                  <a:cubicBezTo>
                    <a:pt x="2620" y="655"/>
                    <a:pt x="656" y="2620"/>
                    <a:pt x="572" y="5060"/>
                  </a:cubicBezTo>
                  <a:lnTo>
                    <a:pt x="168" y="5060"/>
                  </a:lnTo>
                  <a:cubicBezTo>
                    <a:pt x="84" y="5060"/>
                    <a:pt x="1" y="5132"/>
                    <a:pt x="1" y="5227"/>
                  </a:cubicBezTo>
                  <a:cubicBezTo>
                    <a:pt x="1" y="5310"/>
                    <a:pt x="84" y="5382"/>
                    <a:pt x="168" y="5382"/>
                  </a:cubicBezTo>
                  <a:lnTo>
                    <a:pt x="572" y="5382"/>
                  </a:lnTo>
                  <a:cubicBezTo>
                    <a:pt x="656" y="7823"/>
                    <a:pt x="2620" y="9787"/>
                    <a:pt x="5061" y="9882"/>
                  </a:cubicBezTo>
                  <a:lnTo>
                    <a:pt x="5061" y="10287"/>
                  </a:lnTo>
                  <a:cubicBezTo>
                    <a:pt x="5061" y="10371"/>
                    <a:pt x="5144" y="10442"/>
                    <a:pt x="5228" y="10442"/>
                  </a:cubicBezTo>
                  <a:cubicBezTo>
                    <a:pt x="5323" y="10442"/>
                    <a:pt x="5394" y="10371"/>
                    <a:pt x="5394" y="10287"/>
                  </a:cubicBezTo>
                  <a:lnTo>
                    <a:pt x="5394" y="9882"/>
                  </a:lnTo>
                  <a:cubicBezTo>
                    <a:pt x="7835" y="9787"/>
                    <a:pt x="9800" y="7823"/>
                    <a:pt x="9883" y="5382"/>
                  </a:cubicBezTo>
                  <a:lnTo>
                    <a:pt x="10288" y="5382"/>
                  </a:lnTo>
                  <a:cubicBezTo>
                    <a:pt x="10383" y="5382"/>
                    <a:pt x="10455" y="5310"/>
                    <a:pt x="10455" y="5227"/>
                  </a:cubicBezTo>
                  <a:cubicBezTo>
                    <a:pt x="10455" y="5132"/>
                    <a:pt x="10383" y="5060"/>
                    <a:pt x="10288" y="5060"/>
                  </a:cubicBezTo>
                  <a:lnTo>
                    <a:pt x="9883" y="5060"/>
                  </a:lnTo>
                  <a:cubicBezTo>
                    <a:pt x="9800" y="2620"/>
                    <a:pt x="7835" y="655"/>
                    <a:pt x="5394" y="560"/>
                  </a:cubicBezTo>
                  <a:lnTo>
                    <a:pt x="5394" y="167"/>
                  </a:lnTo>
                  <a:cubicBezTo>
                    <a:pt x="5394" y="72"/>
                    <a:pt x="5323" y="0"/>
                    <a:pt x="5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24A5ED1-4FE6-8B84-FF6C-44B772F0E7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582F6-68EA-4418-A63A-AA14F623E331}" type="slidenum">
              <a:rPr lang="fr-FR" noProof="0" smtClean="0"/>
              <a:t>30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5139552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0">
          <a:extLst>
            <a:ext uri="{FF2B5EF4-FFF2-40B4-BE49-F238E27FC236}">
              <a16:creationId xmlns:a16="http://schemas.microsoft.com/office/drawing/2014/main" id="{17A81764-2884-A22D-76A2-95B262D10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3" name="Google Shape;2543;p26">
            <a:extLst>
              <a:ext uri="{FF2B5EF4-FFF2-40B4-BE49-F238E27FC236}">
                <a16:creationId xmlns:a16="http://schemas.microsoft.com/office/drawing/2014/main" id="{340B047F-582F-0D3B-8A28-30A5AC521EE2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713225" y="539500"/>
            <a:ext cx="7717500" cy="5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fr-FR" noProof="0" dirty="0">
                <a:latin typeface="Montserrat" panose="00000500000000000000" pitchFamily="2" charset="0"/>
              </a:rPr>
              <a:t>Recommandation</a:t>
            </a:r>
            <a:endParaRPr lang="fr-FR" b="1" noProof="0" dirty="0">
              <a:latin typeface="Montserrat" panose="00000500000000000000" pitchFamily="2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B4BA5B9-06BA-4B06-094A-CF31C69C8E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582F6-68EA-4418-A63A-AA14F623E331}" type="slidenum">
              <a:rPr lang="fr-FR" noProof="0" smtClean="0"/>
              <a:t>31</a:t>
            </a:fld>
            <a:endParaRPr lang="fr-FR" noProof="0" dirty="0"/>
          </a:p>
        </p:txBody>
      </p:sp>
      <p:sp>
        <p:nvSpPr>
          <p:cNvPr id="35" name="Google Shape;2614;p29">
            <a:extLst>
              <a:ext uri="{FF2B5EF4-FFF2-40B4-BE49-F238E27FC236}">
                <a16:creationId xmlns:a16="http://schemas.microsoft.com/office/drawing/2014/main" id="{CED78087-2676-8CAC-938F-0C1F0FA29988}"/>
              </a:ext>
            </a:extLst>
          </p:cNvPr>
          <p:cNvSpPr/>
          <p:nvPr/>
        </p:nvSpPr>
        <p:spPr>
          <a:xfrm>
            <a:off x="511219" y="1462047"/>
            <a:ext cx="2513400" cy="619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SzPts val="1400"/>
            </a:pPr>
            <a:r>
              <a:rPr lang="fr-FR" b="1" noProof="0" dirty="0">
                <a:solidFill>
                  <a:schemeClr val="bg1"/>
                </a:solidFill>
              </a:rPr>
              <a:t>Axe stratégique</a:t>
            </a:r>
            <a:endParaRPr lang="fr-FR" sz="1400" b="0" i="0" u="none" strike="noStrike" cap="none" noProof="0" dirty="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6" name="Google Shape;2620;p29">
            <a:extLst>
              <a:ext uri="{FF2B5EF4-FFF2-40B4-BE49-F238E27FC236}">
                <a16:creationId xmlns:a16="http://schemas.microsoft.com/office/drawing/2014/main" id="{A8D69518-D5C3-AAB8-2A62-657A9433F430}"/>
              </a:ext>
            </a:extLst>
          </p:cNvPr>
          <p:cNvSpPr txBox="1"/>
          <p:nvPr/>
        </p:nvSpPr>
        <p:spPr>
          <a:xfrm>
            <a:off x="318578" y="2141472"/>
            <a:ext cx="2709816" cy="13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buClr>
                <a:schemeClr val="lt1"/>
              </a:buClr>
              <a:buSzPts val="1400"/>
              <a:buFont typeface="Dosis"/>
              <a:buChar char="●"/>
            </a:pPr>
            <a:r>
              <a:rPr lang="fr-FR" sz="1100" noProof="0" dirty="0">
                <a:solidFill>
                  <a:schemeClr val="bg1"/>
                </a:solidFill>
                <a:latin typeface="Dosis" pitchFamily="2" charset="0"/>
              </a:rPr>
              <a:t>Compenser le </a:t>
            </a:r>
            <a:r>
              <a:rPr lang="fr-FR" sz="1100" b="1" noProof="0" dirty="0">
                <a:solidFill>
                  <a:schemeClr val="bg1"/>
                </a:solidFill>
                <a:latin typeface="Dosis" pitchFamily="2" charset="0"/>
              </a:rPr>
              <a:t>manque de notoriété </a:t>
            </a:r>
            <a:r>
              <a:rPr lang="fr-FR" sz="1100" noProof="0" dirty="0">
                <a:solidFill>
                  <a:schemeClr val="bg1"/>
                </a:solidFill>
                <a:latin typeface="Dosis" pitchFamily="2" charset="0"/>
              </a:rPr>
              <a:t>en construisant une stratégie marketing autour des </a:t>
            </a:r>
            <a:r>
              <a:rPr lang="fr-FR" sz="1100" b="1" noProof="0" dirty="0">
                <a:solidFill>
                  <a:schemeClr val="bg1"/>
                </a:solidFill>
                <a:latin typeface="Dosis" pitchFamily="2" charset="0"/>
              </a:rPr>
              <a:t>influenceurs</a:t>
            </a:r>
          </a:p>
          <a:p>
            <a:pPr marL="457200" lvl="0" indent="-317500">
              <a:buClr>
                <a:schemeClr val="lt1"/>
              </a:buClr>
              <a:buSzPts val="1400"/>
              <a:buFont typeface="Dosis"/>
              <a:buChar char="●"/>
            </a:pPr>
            <a:endParaRPr lang="fr-FR" sz="1100" b="1" noProof="0" dirty="0">
              <a:solidFill>
                <a:schemeClr val="bg1"/>
              </a:solidFill>
              <a:latin typeface="Dosis" pitchFamily="2" charset="0"/>
            </a:endParaRPr>
          </a:p>
          <a:p>
            <a:pPr marL="457200" lvl="0" indent="-317500">
              <a:buClr>
                <a:schemeClr val="lt1"/>
              </a:buClr>
              <a:buSzPts val="1400"/>
              <a:buFont typeface="Dosis"/>
              <a:buChar char="●"/>
            </a:pPr>
            <a:r>
              <a:rPr lang="fr-FR" sz="1100" noProof="0" dirty="0">
                <a:solidFill>
                  <a:schemeClr val="bg1"/>
                </a:solidFill>
                <a:latin typeface="Dosis" pitchFamily="2" charset="0"/>
              </a:rPr>
              <a:t>Proposer des démos en avance et collaborer étroitement avec des créateurs de contenu pour avoir le soutient de la communauté</a:t>
            </a:r>
            <a:endParaRPr lang="fr-FR" sz="1100" b="1" noProof="0" dirty="0">
              <a:solidFill>
                <a:schemeClr val="bg1"/>
              </a:solidFill>
              <a:latin typeface="Dosis" pitchFamily="2" charset="0"/>
            </a:endParaRPr>
          </a:p>
        </p:txBody>
      </p:sp>
      <p:sp>
        <p:nvSpPr>
          <p:cNvPr id="3" name="Google Shape;2614;p29">
            <a:extLst>
              <a:ext uri="{FF2B5EF4-FFF2-40B4-BE49-F238E27FC236}">
                <a16:creationId xmlns:a16="http://schemas.microsoft.com/office/drawing/2014/main" id="{38252B33-B478-1068-7E26-8F806715F96B}"/>
              </a:ext>
            </a:extLst>
          </p:cNvPr>
          <p:cNvSpPr/>
          <p:nvPr/>
        </p:nvSpPr>
        <p:spPr>
          <a:xfrm>
            <a:off x="3605983" y="1462047"/>
            <a:ext cx="2684814" cy="619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SzPts val="1400"/>
            </a:pPr>
            <a:r>
              <a:rPr lang="fr-FR" b="1" noProof="0" dirty="0">
                <a:solidFill>
                  <a:schemeClr val="bg1"/>
                </a:solidFill>
              </a:rPr>
              <a:t>Jeu exemple</a:t>
            </a:r>
            <a:endParaRPr lang="fr-FR" sz="1400" b="0" i="0" u="none" strike="noStrike" cap="none" noProof="0" dirty="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4" name="Google Shape;2620;p29">
            <a:extLst>
              <a:ext uri="{FF2B5EF4-FFF2-40B4-BE49-F238E27FC236}">
                <a16:creationId xmlns:a16="http://schemas.microsoft.com/office/drawing/2014/main" id="{DC7E5C5F-2D48-533C-B751-A8F7A3A5BD00}"/>
              </a:ext>
            </a:extLst>
          </p:cNvPr>
          <p:cNvSpPr txBox="1"/>
          <p:nvPr/>
        </p:nvSpPr>
        <p:spPr>
          <a:xfrm>
            <a:off x="3405792" y="2141472"/>
            <a:ext cx="2995008" cy="13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buClr>
                <a:schemeClr val="lt1"/>
              </a:buClr>
              <a:buSzPts val="1400"/>
              <a:buFont typeface="Dosis"/>
              <a:buChar char="●"/>
            </a:pPr>
            <a:r>
              <a:rPr lang="fr-FR" sz="1100" noProof="0" dirty="0">
                <a:solidFill>
                  <a:schemeClr val="bg1"/>
                </a:solidFill>
                <a:latin typeface="Dosis" pitchFamily="2" charset="0"/>
              </a:rPr>
              <a:t>A Plague Tale: Innocence (2019), jeu original, propose une aventure narrative profonde centrée sur une fratrie en pleine épidémie, avec une direction artistique immersive.</a:t>
            </a:r>
          </a:p>
          <a:p>
            <a:pPr marL="457200" lvl="0" indent="-317500">
              <a:buClr>
                <a:schemeClr val="lt1"/>
              </a:buClr>
              <a:buSzPts val="1400"/>
              <a:buFont typeface="Dosis"/>
              <a:buChar char="●"/>
            </a:pPr>
            <a:r>
              <a:rPr lang="fr-FR" sz="1100" noProof="0" dirty="0">
                <a:solidFill>
                  <a:schemeClr val="bg1"/>
                </a:solidFill>
                <a:latin typeface="Dosis" pitchFamily="2" charset="0"/>
              </a:rPr>
              <a:t> Il a dépassé le million de ventes* dès juillet 2020 et a été régulièrement salué pour son scénario et son univers.</a:t>
            </a:r>
            <a:endParaRPr lang="fr-FR" sz="1100" b="1" noProof="0" dirty="0">
              <a:solidFill>
                <a:schemeClr val="bg1"/>
              </a:solidFill>
              <a:latin typeface="Dosis" pitchFamily="2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DDE7094-1933-F501-F2E0-FB94A2431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430" y="1493716"/>
            <a:ext cx="2263336" cy="129551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B5D21E25-0C3D-F56C-7780-50DAC771583A}"/>
              </a:ext>
            </a:extLst>
          </p:cNvPr>
          <p:cNvSpPr txBox="1"/>
          <p:nvPr/>
        </p:nvSpPr>
        <p:spPr>
          <a:xfrm>
            <a:off x="8045690" y="4928056"/>
            <a:ext cx="10983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800" noProof="0" dirty="0">
                <a:solidFill>
                  <a:schemeClr val="bg1"/>
                </a:solidFill>
              </a:rPr>
              <a:t>*Source: </a:t>
            </a:r>
            <a:r>
              <a:rPr lang="fr-FR" sz="800" noProof="0" dirty="0" err="1">
                <a:solidFill>
                  <a:schemeClr val="bg1"/>
                </a:solidFill>
              </a:rPr>
              <a:t>Wikipedia</a:t>
            </a:r>
            <a:endParaRPr lang="fr-FR" sz="8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534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7">
          <a:extLst>
            <a:ext uri="{FF2B5EF4-FFF2-40B4-BE49-F238E27FC236}">
              <a16:creationId xmlns:a16="http://schemas.microsoft.com/office/drawing/2014/main" id="{0217909B-38E6-6D81-5953-6884614DB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8" name="Google Shape;2368;p17">
            <a:extLst>
              <a:ext uri="{FF2B5EF4-FFF2-40B4-BE49-F238E27FC236}">
                <a16:creationId xmlns:a16="http://schemas.microsoft.com/office/drawing/2014/main" id="{644D0D7F-1F05-4A8C-EC45-ED54C9598313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713225" y="539499"/>
            <a:ext cx="7717500" cy="4074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fr-FR" sz="6600" noProof="0" dirty="0">
                <a:latin typeface="Montserrat" panose="00000500000000000000" pitchFamily="2" charset="0"/>
              </a:rPr>
              <a:t>Annexes sources</a:t>
            </a:r>
            <a:endParaRPr lang="fr-FR" noProof="0" dirty="0">
              <a:latin typeface="Montserrat" panose="00000500000000000000" pitchFamily="2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FCDFF1D-AC70-45E0-4012-AA59766E04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582F6-68EA-4418-A63A-AA14F623E331}" type="slidenum">
              <a:rPr lang="fr-FR" noProof="0" smtClean="0"/>
              <a:t>32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5135260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4E29AA"/>
            </a:gs>
            <a:gs pos="100000">
              <a:srgbClr val="674EA7"/>
            </a:gs>
          </a:gsLst>
          <a:lin ang="16200038" scaled="0"/>
        </a:gradFill>
        <a:effectLst/>
      </p:bgPr>
    </p:bg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p10"/>
          <p:cNvSpPr txBox="1">
            <a:spLocks noGrp="1"/>
          </p:cNvSpPr>
          <p:nvPr>
            <p:ph type="title" idx="4294967295"/>
          </p:nvPr>
        </p:nvSpPr>
        <p:spPr>
          <a:xfrm>
            <a:off x="1491918" y="0"/>
            <a:ext cx="5898911" cy="57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fr-FR" b="1" noProof="0" dirty="0">
                <a:latin typeface="Montserrat" panose="00000500000000000000" pitchFamily="2" charset="0"/>
              </a:rPr>
              <a:t>Liste des sources utilisées</a:t>
            </a:r>
          </a:p>
        </p:txBody>
      </p:sp>
      <p:sp>
        <p:nvSpPr>
          <p:cNvPr id="2" name="Sous-titre 13">
            <a:extLst>
              <a:ext uri="{FF2B5EF4-FFF2-40B4-BE49-F238E27FC236}">
                <a16:creationId xmlns:a16="http://schemas.microsoft.com/office/drawing/2014/main" id="{250DCF8E-5C90-E1E9-3FC5-41D22772B916}"/>
              </a:ext>
            </a:extLst>
          </p:cNvPr>
          <p:cNvSpPr txBox="1">
            <a:spLocks/>
          </p:cNvSpPr>
          <p:nvPr/>
        </p:nvSpPr>
        <p:spPr>
          <a:xfrm>
            <a:off x="867832" y="2391248"/>
            <a:ext cx="8329612" cy="484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sz="1050" noProof="0" dirty="0">
                <a:solidFill>
                  <a:schemeClr val="bg1"/>
                </a:solidFill>
              </a:rPr>
              <a:t>Le flou sur les chiffres de vente : </a:t>
            </a:r>
            <a:r>
              <a:rPr lang="fr-FR" sz="1050" noProof="0" dirty="0">
                <a:solidFill>
                  <a:schemeClr val="bg1"/>
                </a:solidFill>
                <a:hlinkClick r:id="rId3"/>
              </a:rPr>
              <a:t>https://www.theguardian.com/games/2024/apr/03/pushing-buttons-video-game-console-sales</a:t>
            </a:r>
            <a:endParaRPr lang="fr-FR" sz="1050" noProof="0" dirty="0">
              <a:solidFill>
                <a:schemeClr val="bg1"/>
              </a:solidFill>
            </a:endParaRPr>
          </a:p>
          <a:p>
            <a:endParaRPr lang="fr-FR" sz="1050" noProof="0" dirty="0">
              <a:solidFill>
                <a:schemeClr val="bg1"/>
              </a:solidFill>
            </a:endParaRPr>
          </a:p>
          <a:p>
            <a:endParaRPr lang="fr-FR" sz="1050" noProof="0" dirty="0">
              <a:solidFill>
                <a:schemeClr val="bg1"/>
              </a:solidFill>
            </a:endParaRPr>
          </a:p>
          <a:p>
            <a:endParaRPr lang="fr-FR" sz="1050" noProof="0" dirty="0">
              <a:solidFill>
                <a:schemeClr val="bg1"/>
              </a:solidFill>
            </a:endParaRPr>
          </a:p>
          <a:p>
            <a:r>
              <a:rPr lang="fr-FR" sz="1050" noProof="0" dirty="0">
                <a:solidFill>
                  <a:schemeClr val="bg1"/>
                </a:solidFill>
              </a:rPr>
              <a:t>S.E.L.L, Syndicat des éditeurs de logiciels de loisirs: </a:t>
            </a:r>
            <a:r>
              <a:rPr lang="fr-FR" sz="1050" noProof="0" dirty="0">
                <a:hlinkClick r:id="rId4"/>
              </a:rPr>
              <a:t>https://www.sell.fr/sites/default/files/essentiel-jeu-video/def_ejv_mars_2025.pdf</a:t>
            </a:r>
            <a:endParaRPr lang="fr-FR" sz="1050" noProof="0" dirty="0"/>
          </a:p>
          <a:p>
            <a:r>
              <a:rPr lang="fr-FR" sz="1050" noProof="0" dirty="0">
                <a:solidFill>
                  <a:schemeClr val="bg1"/>
                </a:solidFill>
              </a:rPr>
              <a:t>Onisep : </a:t>
            </a:r>
            <a:r>
              <a:rPr lang="fr-FR" sz="1050" noProof="0" dirty="0">
                <a:hlinkClick r:id="rId5"/>
              </a:rPr>
              <a:t>https://documentation.onisep.fr/doc_num.php?explnum_id=72711</a:t>
            </a:r>
            <a:endParaRPr lang="fr-FR" sz="1050" noProof="0" dirty="0">
              <a:solidFill>
                <a:schemeClr val="bg1"/>
              </a:solidFill>
            </a:endParaRPr>
          </a:p>
          <a:p>
            <a:r>
              <a:rPr lang="fr-FR" sz="1050" noProof="0" dirty="0">
                <a:solidFill>
                  <a:schemeClr val="bg1"/>
                </a:solidFill>
              </a:rPr>
              <a:t>Games Market Report 2024 : </a:t>
            </a:r>
            <a:r>
              <a:rPr lang="fr-FR" sz="1050" noProof="0" dirty="0">
                <a:hlinkClick r:id="rId6"/>
              </a:rPr>
              <a:t>https://newzoo.com/resources/trend-reports/newzoos-global-games-market-report-2024-free-version</a:t>
            </a:r>
            <a:endParaRPr lang="fr-FR" sz="1050" noProof="0" dirty="0">
              <a:solidFill>
                <a:schemeClr val="bg1"/>
              </a:solidFill>
            </a:endParaRPr>
          </a:p>
          <a:p>
            <a:r>
              <a:rPr lang="fr-FR" sz="1050" noProof="0" dirty="0">
                <a:solidFill>
                  <a:schemeClr val="bg1"/>
                </a:solidFill>
              </a:rPr>
              <a:t>triple A: </a:t>
            </a:r>
            <a:r>
              <a:rPr lang="fr-FR" sz="1050" noProof="0" dirty="0">
                <a:solidFill>
                  <a:schemeClr val="bg1"/>
                </a:solidFill>
                <a:hlinkClick r:id="rId7"/>
              </a:rPr>
              <a:t>https://www.tribuduweb.com/levolution-des-jeux-video-triple-a-et-les-perspectives-de-lindustrie</a:t>
            </a:r>
            <a:endParaRPr lang="fr-FR" sz="1050" noProof="0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9EB615-3F86-A503-9EFF-E8DF346FB5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582F6-68EA-4418-A63A-AA14F623E331}" type="slidenum">
              <a:rPr lang="fr-FR" noProof="0" smtClean="0"/>
              <a:t>33</a:t>
            </a:fld>
            <a:endParaRPr lang="fr-FR" noProof="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4546321-1AB2-0C8F-29AA-85635EF165EF}"/>
              </a:ext>
            </a:extLst>
          </p:cNvPr>
          <p:cNvSpPr txBox="1"/>
          <p:nvPr/>
        </p:nvSpPr>
        <p:spPr>
          <a:xfrm>
            <a:off x="867832" y="4587817"/>
            <a:ext cx="42060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noProof="0" dirty="0">
                <a:solidFill>
                  <a:schemeClr val="bg1"/>
                </a:solidFill>
              </a:rPr>
              <a:t>Jeux exemple : </a:t>
            </a:r>
            <a:r>
              <a:rPr lang="fr-FR" sz="1000" noProof="0" dirty="0">
                <a:solidFill>
                  <a:schemeClr val="bg1"/>
                </a:solidFill>
                <a:hlinkClick r:id="rId8"/>
              </a:rPr>
              <a:t>https://en.wikipedia.org/wiki/A_Plague_Tale:_Innocence</a:t>
            </a:r>
            <a:endParaRPr lang="fr-FR" sz="1000" noProof="0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2626AC9-6AB2-2FBF-47FD-B94C8D1BF40D}"/>
              </a:ext>
            </a:extLst>
          </p:cNvPr>
          <p:cNvSpPr txBox="1"/>
          <p:nvPr/>
        </p:nvSpPr>
        <p:spPr>
          <a:xfrm>
            <a:off x="736999" y="837017"/>
            <a:ext cx="74087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 noProof="0" dirty="0">
                <a:solidFill>
                  <a:schemeClr val="bg1"/>
                </a:solidFill>
              </a:rPr>
              <a:t>Liste des datasets</a:t>
            </a:r>
          </a:p>
          <a:p>
            <a:pPr marL="457200" lvl="0" indent="-317500">
              <a:buClr>
                <a:schemeClr val="lt1"/>
              </a:buClr>
              <a:buSzPts val="1400"/>
              <a:buFont typeface="Dosis"/>
              <a:buChar char="●"/>
            </a:pPr>
            <a:r>
              <a:rPr lang="fr-FR" sz="1000" b="1" noProof="0" dirty="0">
                <a:solidFill>
                  <a:schemeClr val="bg1"/>
                </a:solidFill>
              </a:rPr>
              <a:t>All_publish_VideoGame_2022.xlsb</a:t>
            </a:r>
            <a:r>
              <a:rPr lang="fr-FR" sz="1000" noProof="0" dirty="0">
                <a:solidFill>
                  <a:schemeClr val="bg1"/>
                </a:solidFill>
              </a:rPr>
              <a:t> (fourni)</a:t>
            </a:r>
            <a:r>
              <a:rPr lang="fr-FR" sz="1000" b="1" noProof="0" dirty="0">
                <a:solidFill>
                  <a:schemeClr val="bg1"/>
                </a:solidFill>
              </a:rPr>
              <a:t> </a:t>
            </a:r>
          </a:p>
          <a:p>
            <a:pPr marL="457200" lvl="0" indent="-317500">
              <a:buClr>
                <a:schemeClr val="lt1"/>
              </a:buClr>
              <a:buSzPts val="1400"/>
              <a:buFont typeface="Dosis"/>
              <a:buChar char="●"/>
            </a:pPr>
            <a:r>
              <a:rPr lang="fr-FR" sz="1000" b="1" noProof="0" dirty="0">
                <a:solidFill>
                  <a:schemeClr val="bg1"/>
                </a:solidFill>
              </a:rPr>
              <a:t>Vente+de+console_2022.xlsx </a:t>
            </a:r>
            <a:r>
              <a:rPr lang="fr-FR" sz="1000" noProof="0" dirty="0">
                <a:solidFill>
                  <a:schemeClr val="bg1"/>
                </a:solidFill>
              </a:rPr>
              <a:t>(fourni)</a:t>
            </a:r>
            <a:r>
              <a:rPr lang="fr-FR" sz="1000" b="1" noProof="0" dirty="0">
                <a:solidFill>
                  <a:schemeClr val="bg1"/>
                </a:solidFill>
              </a:rPr>
              <a:t> </a:t>
            </a:r>
          </a:p>
          <a:p>
            <a:pPr marL="457200" lvl="0" indent="-317500">
              <a:buClr>
                <a:schemeClr val="lt1"/>
              </a:buClr>
              <a:buSzPts val="1400"/>
              <a:buFont typeface="Dosis"/>
              <a:buChar char="●"/>
            </a:pPr>
            <a:r>
              <a:rPr lang="fr-FR" sz="1000" b="1" noProof="0" dirty="0">
                <a:solidFill>
                  <a:schemeClr val="bg1"/>
                </a:solidFill>
              </a:rPr>
              <a:t>VideoGame_Sales_1980-2016.xlsb </a:t>
            </a:r>
            <a:r>
              <a:rPr lang="fr-FR" sz="1000" noProof="0" dirty="0">
                <a:solidFill>
                  <a:schemeClr val="bg1"/>
                </a:solidFill>
              </a:rPr>
              <a:t>(fourni)</a:t>
            </a:r>
            <a:r>
              <a:rPr lang="fr-FR" sz="1000" b="1" noProof="0" dirty="0">
                <a:solidFill>
                  <a:schemeClr val="bg1"/>
                </a:solidFill>
              </a:rPr>
              <a:t> </a:t>
            </a:r>
          </a:p>
          <a:p>
            <a:endParaRPr lang="fr-FR" sz="1000" noProof="0" dirty="0">
              <a:solidFill>
                <a:schemeClr val="bg1"/>
              </a:solidFill>
            </a:endParaRPr>
          </a:p>
          <a:p>
            <a:endParaRPr lang="fr-FR" sz="1000" noProof="0" dirty="0">
              <a:solidFill>
                <a:schemeClr val="bg1"/>
              </a:solidFill>
            </a:endParaRPr>
          </a:p>
        </p:txBody>
      </p:sp>
      <p:sp>
        <p:nvSpPr>
          <p:cNvPr id="7" name="Google Shape;2620;p29">
            <a:extLst>
              <a:ext uri="{FF2B5EF4-FFF2-40B4-BE49-F238E27FC236}">
                <a16:creationId xmlns:a16="http://schemas.microsoft.com/office/drawing/2014/main" id="{F93AFA63-000D-B12C-A252-1E699C53DBD8}"/>
              </a:ext>
            </a:extLst>
          </p:cNvPr>
          <p:cNvSpPr txBox="1"/>
          <p:nvPr/>
        </p:nvSpPr>
        <p:spPr>
          <a:xfrm>
            <a:off x="747921" y="1542653"/>
            <a:ext cx="7653559" cy="776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buClr>
                <a:schemeClr val="lt1"/>
              </a:buClr>
              <a:buSzPts val="1400"/>
              <a:buFont typeface="Dosis"/>
              <a:buChar char="●"/>
            </a:pPr>
            <a:r>
              <a:rPr lang="fr-FR" sz="1000" b="1" noProof="0" dirty="0">
                <a:solidFill>
                  <a:schemeClr val="bg1"/>
                </a:solidFill>
              </a:rPr>
              <a:t>video-game-sales-2024 :  </a:t>
            </a:r>
            <a:r>
              <a:rPr lang="fr-FR" sz="1000" noProof="0" dirty="0">
                <a:solidFill>
                  <a:schemeClr val="bg1"/>
                </a:solidFill>
                <a:hlinkClick r:id="rId9"/>
              </a:rPr>
              <a:t>https://www.kaggle.com/datasets/asaniczka/video-game-sales-2024</a:t>
            </a:r>
            <a:endParaRPr lang="fr-FR" sz="1000" noProof="0" dirty="0">
              <a:solidFill>
                <a:schemeClr val="bg1"/>
              </a:solidFill>
            </a:endParaRPr>
          </a:p>
          <a:p>
            <a:pPr marL="457200" lvl="0" indent="-317500">
              <a:buClr>
                <a:schemeClr val="lt1"/>
              </a:buClr>
              <a:buSzPts val="1400"/>
              <a:buFont typeface="Dosis"/>
              <a:buChar char="●"/>
            </a:pPr>
            <a:r>
              <a:rPr lang="fr-FR" sz="1000" noProof="0" dirty="0">
                <a:solidFill>
                  <a:schemeClr val="bg1"/>
                </a:solidFill>
              </a:rPr>
              <a:t> </a:t>
            </a:r>
            <a:r>
              <a:rPr lang="fr-FR" sz="1000" b="1" noProof="0" dirty="0">
                <a:solidFill>
                  <a:schemeClr val="bg1"/>
                </a:solidFill>
              </a:rPr>
              <a:t>home-consoles-and-gaming-sales : </a:t>
            </a:r>
            <a:r>
              <a:rPr lang="fr-FR" sz="1000" noProof="0" dirty="0">
                <a:solidFill>
                  <a:schemeClr val="bg1"/>
                </a:solidFill>
                <a:hlinkClick r:id="rId10"/>
              </a:rPr>
              <a:t>https://www.kaggle.com/datasets/lucasgalanti/home-consoles-and-gaming-sales</a:t>
            </a:r>
            <a:endParaRPr lang="fr-FR" sz="1000" noProof="0" dirty="0">
              <a:solidFill>
                <a:schemeClr val="bg1"/>
              </a:solidFill>
            </a:endParaRPr>
          </a:p>
          <a:p>
            <a:pPr marL="457200" indent="-317500">
              <a:buClr>
                <a:schemeClr val="lt1"/>
              </a:buClr>
              <a:buSzPts val="1400"/>
              <a:buFont typeface="Dosis"/>
              <a:buChar char="●"/>
            </a:pPr>
            <a:r>
              <a:rPr lang="fr-FR" sz="1000" b="1" noProof="0" dirty="0">
                <a:solidFill>
                  <a:schemeClr val="bg1"/>
                </a:solidFill>
              </a:rPr>
              <a:t>Marché du jeu vidéo : </a:t>
            </a:r>
            <a:r>
              <a:rPr lang="fr-FR" sz="1000" noProof="0" dirty="0">
                <a:solidFill>
                  <a:schemeClr val="bg1"/>
                </a:solidFill>
                <a:hlinkClick r:id="rId11"/>
              </a:rPr>
              <a:t>https://www.data.gouv.fr/datasets/marche-du-jeu-video</a:t>
            </a:r>
            <a:endParaRPr lang="fr-FR" sz="1000" noProof="0" dirty="0">
              <a:solidFill>
                <a:schemeClr val="bg1"/>
              </a:solidFill>
            </a:endParaRPr>
          </a:p>
          <a:p>
            <a:pPr marL="457200" lvl="0" indent="-317500">
              <a:buClr>
                <a:schemeClr val="lt1"/>
              </a:buClr>
              <a:buSzPts val="1400"/>
              <a:buFont typeface="Dosis"/>
              <a:buChar char="●"/>
            </a:pPr>
            <a:endParaRPr lang="fr-FR" sz="1000" b="1" noProof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8" name="Google Shape;2368;p17"/>
          <p:cNvSpPr txBox="1">
            <a:spLocks noGrp="1"/>
          </p:cNvSpPr>
          <p:nvPr>
            <p:ph type="title" idx="8"/>
          </p:nvPr>
        </p:nvSpPr>
        <p:spPr>
          <a:xfrm>
            <a:off x="1178045" y="2113789"/>
            <a:ext cx="6970439" cy="915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fr-FR" sz="4000" b="1" noProof="0" dirty="0">
                <a:latin typeface="Montserrat" panose="00000500000000000000" pitchFamily="2" charset="0"/>
              </a:rPr>
              <a:t>Merci de votre attention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4BEE23B-03FE-F590-2F60-0E26B479B8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582F6-68EA-4418-A63A-AA14F623E331}" type="slidenum">
              <a:rPr lang="fr-FR" noProof="0" smtClean="0"/>
              <a:t>34</a:t>
            </a:fld>
            <a:endParaRPr lang="fr-FR" noProof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Google Shape;2271;p6"/>
          <p:cNvSpPr txBox="1">
            <a:spLocks noGrp="1"/>
          </p:cNvSpPr>
          <p:nvPr>
            <p:ph type="title" idx="4294967295"/>
          </p:nvPr>
        </p:nvSpPr>
        <p:spPr>
          <a:xfrm>
            <a:off x="2462843" y="0"/>
            <a:ext cx="3365336" cy="620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fr-FR" b="1" noProof="0" dirty="0">
                <a:latin typeface="Montserrat" panose="00000500000000000000" pitchFamily="2" charset="0"/>
              </a:rPr>
              <a:t>Les Jeux AAA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59D159-71AF-6845-4923-17462D447CB8}"/>
              </a:ext>
            </a:extLst>
          </p:cNvPr>
          <p:cNvSpPr txBox="1"/>
          <p:nvPr/>
        </p:nvSpPr>
        <p:spPr>
          <a:xfrm>
            <a:off x="1857955" y="4859458"/>
            <a:ext cx="60739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noProof="0" dirty="0">
                <a:solidFill>
                  <a:schemeClr val="bg1"/>
                </a:solidFill>
                <a:latin typeface="Dosis" pitchFamily="2" charset="0"/>
              </a:rPr>
              <a:t>les jeux vidéo AAA sont considérés comme le summum de l’excellence.</a:t>
            </a:r>
          </a:p>
        </p:txBody>
      </p:sp>
      <p:sp>
        <p:nvSpPr>
          <p:cNvPr id="52" name="Google Shape;2389;p19">
            <a:extLst>
              <a:ext uri="{FF2B5EF4-FFF2-40B4-BE49-F238E27FC236}">
                <a16:creationId xmlns:a16="http://schemas.microsoft.com/office/drawing/2014/main" id="{4251622D-E082-811A-9609-0621CD736313}"/>
              </a:ext>
            </a:extLst>
          </p:cNvPr>
          <p:cNvSpPr/>
          <p:nvPr/>
        </p:nvSpPr>
        <p:spPr>
          <a:xfrm>
            <a:off x="6142263" y="3137960"/>
            <a:ext cx="7446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fr-FR" sz="1400" b="0" i="0" u="none" strike="noStrike" cap="none" noProof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2390;p19">
            <a:extLst>
              <a:ext uri="{FF2B5EF4-FFF2-40B4-BE49-F238E27FC236}">
                <a16:creationId xmlns:a16="http://schemas.microsoft.com/office/drawing/2014/main" id="{D2731711-3DE8-BBA8-23DE-8206B13B180F}"/>
              </a:ext>
            </a:extLst>
          </p:cNvPr>
          <p:cNvSpPr/>
          <p:nvPr/>
        </p:nvSpPr>
        <p:spPr>
          <a:xfrm>
            <a:off x="2194613" y="3137960"/>
            <a:ext cx="7446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fr-FR" sz="1400" b="0" i="0" u="none" strike="noStrike" cap="none" noProof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2391;p19">
            <a:extLst>
              <a:ext uri="{FF2B5EF4-FFF2-40B4-BE49-F238E27FC236}">
                <a16:creationId xmlns:a16="http://schemas.microsoft.com/office/drawing/2014/main" id="{9D006888-0D54-E6EB-0029-A05E8E13EF30}"/>
              </a:ext>
            </a:extLst>
          </p:cNvPr>
          <p:cNvSpPr/>
          <p:nvPr/>
        </p:nvSpPr>
        <p:spPr>
          <a:xfrm>
            <a:off x="6142263" y="1359835"/>
            <a:ext cx="7446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fr-FR" sz="1400" b="0" i="0" u="none" strike="noStrike" cap="none" noProof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392;p19">
            <a:extLst>
              <a:ext uri="{FF2B5EF4-FFF2-40B4-BE49-F238E27FC236}">
                <a16:creationId xmlns:a16="http://schemas.microsoft.com/office/drawing/2014/main" id="{61A7F5B4-B42C-C4C0-54F3-FE60D4F256C8}"/>
              </a:ext>
            </a:extLst>
          </p:cNvPr>
          <p:cNvSpPr/>
          <p:nvPr/>
        </p:nvSpPr>
        <p:spPr>
          <a:xfrm>
            <a:off x="2193862" y="1343936"/>
            <a:ext cx="744600" cy="5277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fr-FR" sz="1400" b="0" i="0" u="none" strike="noStrike" cap="none" noProof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2395;p19">
            <a:extLst>
              <a:ext uri="{FF2B5EF4-FFF2-40B4-BE49-F238E27FC236}">
                <a16:creationId xmlns:a16="http://schemas.microsoft.com/office/drawing/2014/main" id="{808F71DF-ECD9-6F12-EA2E-14B24037327F}"/>
              </a:ext>
            </a:extLst>
          </p:cNvPr>
          <p:cNvSpPr txBox="1">
            <a:spLocks/>
          </p:cNvSpPr>
          <p:nvPr/>
        </p:nvSpPr>
        <p:spPr>
          <a:xfrm>
            <a:off x="1195641" y="2230490"/>
            <a:ext cx="2867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1400"/>
            </a:pPr>
            <a:r>
              <a:rPr lang="fr-FR" noProof="0" dirty="0">
                <a:solidFill>
                  <a:schemeClr val="bg1"/>
                </a:solidFill>
                <a:latin typeface="Dosis" pitchFamily="2" charset="0"/>
              </a:rPr>
              <a:t>Haut niveau de qualité</a:t>
            </a:r>
          </a:p>
        </p:txBody>
      </p:sp>
      <p:sp>
        <p:nvSpPr>
          <p:cNvPr id="60" name="Google Shape;2397;p19">
            <a:extLst>
              <a:ext uri="{FF2B5EF4-FFF2-40B4-BE49-F238E27FC236}">
                <a16:creationId xmlns:a16="http://schemas.microsoft.com/office/drawing/2014/main" id="{B96B7FFF-77DB-1B95-12DE-300518CDE388}"/>
              </a:ext>
            </a:extLst>
          </p:cNvPr>
          <p:cNvSpPr txBox="1">
            <a:spLocks/>
          </p:cNvSpPr>
          <p:nvPr/>
        </p:nvSpPr>
        <p:spPr>
          <a:xfrm>
            <a:off x="1308252" y="4085097"/>
            <a:ext cx="2867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1400"/>
            </a:pPr>
            <a:r>
              <a:rPr lang="fr-FR" noProof="0" dirty="0">
                <a:solidFill>
                  <a:schemeClr val="bg1"/>
                </a:solidFill>
                <a:latin typeface="Dosis" pitchFamily="2" charset="0"/>
              </a:rPr>
              <a:t>Investissement financier </a:t>
            </a:r>
          </a:p>
        </p:txBody>
      </p:sp>
      <p:sp>
        <p:nvSpPr>
          <p:cNvPr id="62" name="Google Shape;2399;p19">
            <a:extLst>
              <a:ext uri="{FF2B5EF4-FFF2-40B4-BE49-F238E27FC236}">
                <a16:creationId xmlns:a16="http://schemas.microsoft.com/office/drawing/2014/main" id="{04F7B7DD-1338-A4E7-9379-F5D4CE38EDF1}"/>
              </a:ext>
            </a:extLst>
          </p:cNvPr>
          <p:cNvSpPr txBox="1">
            <a:spLocks/>
          </p:cNvSpPr>
          <p:nvPr/>
        </p:nvSpPr>
        <p:spPr>
          <a:xfrm>
            <a:off x="5034110" y="2119844"/>
            <a:ext cx="2867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fr-FR" noProof="0" dirty="0">
                <a:solidFill>
                  <a:schemeClr val="bg1"/>
                </a:solidFill>
                <a:latin typeface="Dosis" pitchFamily="2" charset="0"/>
              </a:rPr>
              <a:t>Gameplay immersive</a:t>
            </a:r>
            <a:br>
              <a:rPr lang="fr-FR" noProof="0" dirty="0">
                <a:solidFill>
                  <a:schemeClr val="bg1"/>
                </a:solidFill>
                <a:latin typeface="Dosis" pitchFamily="2" charset="0"/>
              </a:rPr>
            </a:br>
            <a:r>
              <a:rPr lang="fr-FR" noProof="0" dirty="0">
                <a:solidFill>
                  <a:schemeClr val="bg1"/>
                </a:solidFill>
                <a:latin typeface="Dosis" pitchFamily="2" charset="0"/>
              </a:rPr>
              <a:t>Graphismes de pointe</a:t>
            </a:r>
          </a:p>
        </p:txBody>
      </p:sp>
      <p:sp>
        <p:nvSpPr>
          <p:cNvPr id="2240" name="Google Shape;2401;p19">
            <a:extLst>
              <a:ext uri="{FF2B5EF4-FFF2-40B4-BE49-F238E27FC236}">
                <a16:creationId xmlns:a16="http://schemas.microsoft.com/office/drawing/2014/main" id="{CC42A02A-33BF-D18D-A241-730E6624534E}"/>
              </a:ext>
            </a:extLst>
          </p:cNvPr>
          <p:cNvSpPr txBox="1">
            <a:spLocks/>
          </p:cNvSpPr>
          <p:nvPr/>
        </p:nvSpPr>
        <p:spPr>
          <a:xfrm>
            <a:off x="5081018" y="4085097"/>
            <a:ext cx="28671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1400"/>
            </a:pPr>
            <a:r>
              <a:rPr lang="fr-FR" noProof="0" dirty="0">
                <a:solidFill>
                  <a:schemeClr val="bg1"/>
                </a:solidFill>
                <a:latin typeface="Dosis" pitchFamily="2" charset="0"/>
              </a:rPr>
              <a:t>Investissement temps</a:t>
            </a:r>
          </a:p>
        </p:txBody>
      </p:sp>
      <p:grpSp>
        <p:nvGrpSpPr>
          <p:cNvPr id="2241" name="Google Shape;2402;p19">
            <a:extLst>
              <a:ext uri="{FF2B5EF4-FFF2-40B4-BE49-F238E27FC236}">
                <a16:creationId xmlns:a16="http://schemas.microsoft.com/office/drawing/2014/main" id="{82FE362A-BFA8-32A5-D605-596462B2C83F}"/>
              </a:ext>
            </a:extLst>
          </p:cNvPr>
          <p:cNvGrpSpPr/>
          <p:nvPr/>
        </p:nvGrpSpPr>
        <p:grpSpPr>
          <a:xfrm>
            <a:off x="6356899" y="3253175"/>
            <a:ext cx="315327" cy="314978"/>
            <a:chOff x="5823294" y="2309751"/>
            <a:chExt cx="315327" cy="314978"/>
          </a:xfrm>
        </p:grpSpPr>
        <p:sp>
          <p:nvSpPr>
            <p:cNvPr id="2242" name="Google Shape;2403;p19">
              <a:extLst>
                <a:ext uri="{FF2B5EF4-FFF2-40B4-BE49-F238E27FC236}">
                  <a16:creationId xmlns:a16="http://schemas.microsoft.com/office/drawing/2014/main" id="{1EA4E0B6-82C8-DE20-4B69-6F635994FDC0}"/>
                </a:ext>
              </a:extLst>
            </p:cNvPr>
            <p:cNvSpPr/>
            <p:nvPr/>
          </p:nvSpPr>
          <p:spPr>
            <a:xfrm>
              <a:off x="5823294" y="2309751"/>
              <a:ext cx="315327" cy="314978"/>
            </a:xfrm>
            <a:custGeom>
              <a:avLst/>
              <a:gdLst/>
              <a:ahLst/>
              <a:cxnLst/>
              <a:rect l="l" t="t" r="r" b="b"/>
              <a:pathLst>
                <a:path w="9930" h="9919" extrusionOk="0">
                  <a:moveTo>
                    <a:pt x="4953" y="0"/>
                  </a:moveTo>
                  <a:cubicBezTo>
                    <a:pt x="3632" y="0"/>
                    <a:pt x="2381" y="524"/>
                    <a:pt x="1465" y="1465"/>
                  </a:cubicBezTo>
                  <a:cubicBezTo>
                    <a:pt x="524" y="2405"/>
                    <a:pt x="0" y="3656"/>
                    <a:pt x="0" y="4965"/>
                  </a:cubicBezTo>
                  <a:cubicBezTo>
                    <a:pt x="0" y="6275"/>
                    <a:pt x="524" y="7537"/>
                    <a:pt x="1465" y="8466"/>
                  </a:cubicBezTo>
                  <a:cubicBezTo>
                    <a:pt x="2393" y="9394"/>
                    <a:pt x="3643" y="9918"/>
                    <a:pt x="4953" y="9918"/>
                  </a:cubicBezTo>
                  <a:cubicBezTo>
                    <a:pt x="6263" y="9918"/>
                    <a:pt x="7537" y="9394"/>
                    <a:pt x="8454" y="8466"/>
                  </a:cubicBezTo>
                  <a:cubicBezTo>
                    <a:pt x="9394" y="7525"/>
                    <a:pt x="9918" y="6275"/>
                    <a:pt x="9918" y="4965"/>
                  </a:cubicBezTo>
                  <a:cubicBezTo>
                    <a:pt x="9930" y="4858"/>
                    <a:pt x="9930" y="4775"/>
                    <a:pt x="9930" y="4680"/>
                  </a:cubicBezTo>
                  <a:cubicBezTo>
                    <a:pt x="9930" y="4613"/>
                    <a:pt x="9869" y="4547"/>
                    <a:pt x="9803" y="4547"/>
                  </a:cubicBezTo>
                  <a:cubicBezTo>
                    <a:pt x="9798" y="4547"/>
                    <a:pt x="9792" y="4548"/>
                    <a:pt x="9787" y="4549"/>
                  </a:cubicBezTo>
                  <a:cubicBezTo>
                    <a:pt x="9704" y="4549"/>
                    <a:pt x="9632" y="4620"/>
                    <a:pt x="9644" y="4691"/>
                  </a:cubicBezTo>
                  <a:lnTo>
                    <a:pt x="9644" y="4953"/>
                  </a:lnTo>
                  <a:cubicBezTo>
                    <a:pt x="9644" y="6204"/>
                    <a:pt x="9156" y="7358"/>
                    <a:pt x="8275" y="8251"/>
                  </a:cubicBezTo>
                  <a:cubicBezTo>
                    <a:pt x="7394" y="9144"/>
                    <a:pt x="6227" y="9621"/>
                    <a:pt x="4977" y="9621"/>
                  </a:cubicBezTo>
                  <a:cubicBezTo>
                    <a:pt x="3727" y="9621"/>
                    <a:pt x="2560" y="9132"/>
                    <a:pt x="1667" y="8251"/>
                  </a:cubicBezTo>
                  <a:cubicBezTo>
                    <a:pt x="774" y="7370"/>
                    <a:pt x="298" y="6204"/>
                    <a:pt x="298" y="4953"/>
                  </a:cubicBezTo>
                  <a:cubicBezTo>
                    <a:pt x="298" y="3703"/>
                    <a:pt x="786" y="2536"/>
                    <a:pt x="1667" y="1643"/>
                  </a:cubicBezTo>
                  <a:cubicBezTo>
                    <a:pt x="2548" y="750"/>
                    <a:pt x="3727" y="274"/>
                    <a:pt x="4977" y="274"/>
                  </a:cubicBezTo>
                  <a:cubicBezTo>
                    <a:pt x="6072" y="274"/>
                    <a:pt x="7144" y="667"/>
                    <a:pt x="7977" y="1382"/>
                  </a:cubicBezTo>
                  <a:cubicBezTo>
                    <a:pt x="8811" y="2072"/>
                    <a:pt x="9382" y="3048"/>
                    <a:pt x="9561" y="4120"/>
                  </a:cubicBezTo>
                  <a:cubicBezTo>
                    <a:pt x="9572" y="4185"/>
                    <a:pt x="9632" y="4241"/>
                    <a:pt x="9697" y="4241"/>
                  </a:cubicBezTo>
                  <a:cubicBezTo>
                    <a:pt x="9703" y="4241"/>
                    <a:pt x="9709" y="4240"/>
                    <a:pt x="9716" y="4239"/>
                  </a:cubicBezTo>
                  <a:cubicBezTo>
                    <a:pt x="9799" y="4215"/>
                    <a:pt x="9858" y="4144"/>
                    <a:pt x="9835" y="4072"/>
                  </a:cubicBezTo>
                  <a:cubicBezTo>
                    <a:pt x="9632" y="2941"/>
                    <a:pt x="9037" y="1917"/>
                    <a:pt x="8156" y="1167"/>
                  </a:cubicBezTo>
                  <a:cubicBezTo>
                    <a:pt x="7263" y="405"/>
                    <a:pt x="6132" y="0"/>
                    <a:pt x="49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3" name="Google Shape;2404;p19">
              <a:extLst>
                <a:ext uri="{FF2B5EF4-FFF2-40B4-BE49-F238E27FC236}">
                  <a16:creationId xmlns:a16="http://schemas.microsoft.com/office/drawing/2014/main" id="{084ED109-C560-8449-8587-C9466FFF2E30}"/>
                </a:ext>
              </a:extLst>
            </p:cNvPr>
            <p:cNvSpPr/>
            <p:nvPr/>
          </p:nvSpPr>
          <p:spPr>
            <a:xfrm>
              <a:off x="5846348" y="2332805"/>
              <a:ext cx="268457" cy="268489"/>
            </a:xfrm>
            <a:custGeom>
              <a:avLst/>
              <a:gdLst/>
              <a:ahLst/>
              <a:cxnLst/>
              <a:rect l="l" t="t" r="r" b="b"/>
              <a:pathLst>
                <a:path w="8454" h="8455" extrusionOk="0">
                  <a:moveTo>
                    <a:pt x="4227" y="1"/>
                  </a:moveTo>
                  <a:cubicBezTo>
                    <a:pt x="3632" y="1"/>
                    <a:pt x="3060" y="120"/>
                    <a:pt x="2501" y="370"/>
                  </a:cubicBezTo>
                  <a:cubicBezTo>
                    <a:pt x="1989" y="608"/>
                    <a:pt x="1512" y="929"/>
                    <a:pt x="1120" y="1358"/>
                  </a:cubicBezTo>
                  <a:cubicBezTo>
                    <a:pt x="1060" y="1418"/>
                    <a:pt x="1072" y="1513"/>
                    <a:pt x="1131" y="1572"/>
                  </a:cubicBezTo>
                  <a:cubicBezTo>
                    <a:pt x="1158" y="1599"/>
                    <a:pt x="1192" y="1611"/>
                    <a:pt x="1227" y="1611"/>
                  </a:cubicBezTo>
                  <a:cubicBezTo>
                    <a:pt x="1270" y="1611"/>
                    <a:pt x="1313" y="1593"/>
                    <a:pt x="1346" y="1560"/>
                  </a:cubicBezTo>
                  <a:cubicBezTo>
                    <a:pt x="1715" y="1156"/>
                    <a:pt x="2155" y="846"/>
                    <a:pt x="2644" y="632"/>
                  </a:cubicBezTo>
                  <a:cubicBezTo>
                    <a:pt x="3144" y="405"/>
                    <a:pt x="3679" y="286"/>
                    <a:pt x="4251" y="286"/>
                  </a:cubicBezTo>
                  <a:cubicBezTo>
                    <a:pt x="6418" y="286"/>
                    <a:pt x="8192" y="2060"/>
                    <a:pt x="8192" y="4239"/>
                  </a:cubicBezTo>
                  <a:cubicBezTo>
                    <a:pt x="8192" y="6406"/>
                    <a:pt x="6418" y="8180"/>
                    <a:pt x="4251" y="8180"/>
                  </a:cubicBezTo>
                  <a:cubicBezTo>
                    <a:pt x="2072" y="8180"/>
                    <a:pt x="298" y="6406"/>
                    <a:pt x="298" y="4239"/>
                  </a:cubicBezTo>
                  <a:cubicBezTo>
                    <a:pt x="298" y="3465"/>
                    <a:pt x="524" y="2703"/>
                    <a:pt x="965" y="2060"/>
                  </a:cubicBezTo>
                  <a:cubicBezTo>
                    <a:pt x="1001" y="1989"/>
                    <a:pt x="989" y="1882"/>
                    <a:pt x="917" y="1846"/>
                  </a:cubicBezTo>
                  <a:cubicBezTo>
                    <a:pt x="893" y="1827"/>
                    <a:pt x="862" y="1818"/>
                    <a:pt x="830" y="1818"/>
                  </a:cubicBezTo>
                  <a:cubicBezTo>
                    <a:pt x="781" y="1818"/>
                    <a:pt x="731" y="1839"/>
                    <a:pt x="703" y="1882"/>
                  </a:cubicBezTo>
                  <a:cubicBezTo>
                    <a:pt x="250" y="2584"/>
                    <a:pt x="0" y="3394"/>
                    <a:pt x="0" y="4227"/>
                  </a:cubicBezTo>
                  <a:cubicBezTo>
                    <a:pt x="0" y="5358"/>
                    <a:pt x="453" y="6406"/>
                    <a:pt x="1239" y="7216"/>
                  </a:cubicBezTo>
                  <a:cubicBezTo>
                    <a:pt x="2048" y="8014"/>
                    <a:pt x="3096" y="8454"/>
                    <a:pt x="4227" y="8454"/>
                  </a:cubicBezTo>
                  <a:cubicBezTo>
                    <a:pt x="5358" y="8454"/>
                    <a:pt x="6418" y="8002"/>
                    <a:pt x="7227" y="7216"/>
                  </a:cubicBezTo>
                  <a:cubicBezTo>
                    <a:pt x="8025" y="6430"/>
                    <a:pt x="8454" y="5358"/>
                    <a:pt x="8454" y="4227"/>
                  </a:cubicBezTo>
                  <a:cubicBezTo>
                    <a:pt x="8454" y="3096"/>
                    <a:pt x="8013" y="2037"/>
                    <a:pt x="7227" y="1227"/>
                  </a:cubicBezTo>
                  <a:cubicBezTo>
                    <a:pt x="6418" y="429"/>
                    <a:pt x="5358" y="1"/>
                    <a:pt x="42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4" name="Google Shape;2405;p19">
              <a:extLst>
                <a:ext uri="{FF2B5EF4-FFF2-40B4-BE49-F238E27FC236}">
                  <a16:creationId xmlns:a16="http://schemas.microsoft.com/office/drawing/2014/main" id="{1676AA2C-63EF-AD6B-42D2-E8C7F11517C1}"/>
                </a:ext>
              </a:extLst>
            </p:cNvPr>
            <p:cNvSpPr/>
            <p:nvPr/>
          </p:nvSpPr>
          <p:spPr>
            <a:xfrm>
              <a:off x="5869402" y="2462111"/>
              <a:ext cx="15909" cy="9495"/>
            </a:xfrm>
            <a:custGeom>
              <a:avLst/>
              <a:gdLst/>
              <a:ahLst/>
              <a:cxnLst/>
              <a:rect l="l" t="t" r="r" b="b"/>
              <a:pathLst>
                <a:path w="501" h="299" extrusionOk="0">
                  <a:moveTo>
                    <a:pt x="144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27"/>
                    <a:pt x="60" y="298"/>
                    <a:pt x="144" y="298"/>
                  </a:cubicBezTo>
                  <a:lnTo>
                    <a:pt x="358" y="298"/>
                  </a:lnTo>
                  <a:cubicBezTo>
                    <a:pt x="429" y="298"/>
                    <a:pt x="501" y="239"/>
                    <a:pt x="501" y="155"/>
                  </a:cubicBezTo>
                  <a:cubicBezTo>
                    <a:pt x="501" y="60"/>
                    <a:pt x="441" y="1"/>
                    <a:pt x="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5" name="Google Shape;2406;p19">
              <a:extLst>
                <a:ext uri="{FF2B5EF4-FFF2-40B4-BE49-F238E27FC236}">
                  <a16:creationId xmlns:a16="http://schemas.microsoft.com/office/drawing/2014/main" id="{5A1432DF-6358-6C12-81CF-E4D3BAB28174}"/>
                </a:ext>
              </a:extLst>
            </p:cNvPr>
            <p:cNvSpPr/>
            <p:nvPr/>
          </p:nvSpPr>
          <p:spPr>
            <a:xfrm>
              <a:off x="5976416" y="2354748"/>
              <a:ext cx="116858" cy="116858"/>
            </a:xfrm>
            <a:custGeom>
              <a:avLst/>
              <a:gdLst/>
              <a:ahLst/>
              <a:cxnLst/>
              <a:rect l="l" t="t" r="r" b="b"/>
              <a:pathLst>
                <a:path w="3680" h="3680" extrusionOk="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lnTo>
                    <a:pt x="0" y="3536"/>
                  </a:lnTo>
                  <a:cubicBezTo>
                    <a:pt x="0" y="3608"/>
                    <a:pt x="60" y="3679"/>
                    <a:pt x="155" y="3679"/>
                  </a:cubicBezTo>
                  <a:lnTo>
                    <a:pt x="3536" y="3679"/>
                  </a:lnTo>
                  <a:cubicBezTo>
                    <a:pt x="3608" y="3679"/>
                    <a:pt x="3679" y="3620"/>
                    <a:pt x="3679" y="3536"/>
                  </a:cubicBezTo>
                  <a:cubicBezTo>
                    <a:pt x="3679" y="3441"/>
                    <a:pt x="3620" y="3382"/>
                    <a:pt x="3536" y="3382"/>
                  </a:cubicBezTo>
                  <a:lnTo>
                    <a:pt x="298" y="3382"/>
                  </a:lnTo>
                  <a:lnTo>
                    <a:pt x="298" y="155"/>
                  </a:lnTo>
                  <a:cubicBezTo>
                    <a:pt x="298" y="84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6" name="Google Shape;2407;p19">
              <a:extLst>
                <a:ext uri="{FF2B5EF4-FFF2-40B4-BE49-F238E27FC236}">
                  <a16:creationId xmlns:a16="http://schemas.microsoft.com/office/drawing/2014/main" id="{47B32F30-0206-054C-CC67-C3B98E16F504}"/>
                </a:ext>
              </a:extLst>
            </p:cNvPr>
            <p:cNvSpPr/>
            <p:nvPr/>
          </p:nvSpPr>
          <p:spPr>
            <a:xfrm>
              <a:off x="5976416" y="2562679"/>
              <a:ext cx="9463" cy="16290"/>
            </a:xfrm>
            <a:custGeom>
              <a:avLst/>
              <a:gdLst/>
              <a:ahLst/>
              <a:cxnLst/>
              <a:rect l="l" t="t" r="r" b="b"/>
              <a:pathLst>
                <a:path w="298" h="513" extrusionOk="0">
                  <a:moveTo>
                    <a:pt x="155" y="1"/>
                  </a:moveTo>
                  <a:cubicBezTo>
                    <a:pt x="60" y="1"/>
                    <a:pt x="0" y="60"/>
                    <a:pt x="0" y="155"/>
                  </a:cubicBezTo>
                  <a:lnTo>
                    <a:pt x="0" y="358"/>
                  </a:lnTo>
                  <a:cubicBezTo>
                    <a:pt x="0" y="441"/>
                    <a:pt x="60" y="513"/>
                    <a:pt x="155" y="513"/>
                  </a:cubicBezTo>
                  <a:cubicBezTo>
                    <a:pt x="238" y="513"/>
                    <a:pt x="298" y="453"/>
                    <a:pt x="298" y="358"/>
                  </a:cubicBezTo>
                  <a:lnTo>
                    <a:pt x="298" y="155"/>
                  </a:lnTo>
                  <a:cubicBezTo>
                    <a:pt x="298" y="84"/>
                    <a:pt x="238" y="1"/>
                    <a:pt x="1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7" name="Google Shape;2408;p19">
              <a:extLst>
                <a:ext uri="{FF2B5EF4-FFF2-40B4-BE49-F238E27FC236}">
                  <a16:creationId xmlns:a16="http://schemas.microsoft.com/office/drawing/2014/main" id="{4E36E9CD-15FF-9FEC-7B41-1FD53BD6BD91}"/>
                </a:ext>
              </a:extLst>
            </p:cNvPr>
            <p:cNvSpPr/>
            <p:nvPr/>
          </p:nvSpPr>
          <p:spPr>
            <a:xfrm>
              <a:off x="5900395" y="2386217"/>
              <a:ext cx="15179" cy="13909"/>
            </a:xfrm>
            <a:custGeom>
              <a:avLst/>
              <a:gdLst/>
              <a:ahLst/>
              <a:cxnLst/>
              <a:rect l="l" t="t" r="r" b="b"/>
              <a:pathLst>
                <a:path w="478" h="438" extrusionOk="0">
                  <a:moveTo>
                    <a:pt x="168" y="0"/>
                  </a:moveTo>
                  <a:cubicBezTo>
                    <a:pt x="129" y="0"/>
                    <a:pt x="90" y="15"/>
                    <a:pt x="61" y="45"/>
                  </a:cubicBezTo>
                  <a:cubicBezTo>
                    <a:pt x="1" y="105"/>
                    <a:pt x="1" y="188"/>
                    <a:pt x="61" y="247"/>
                  </a:cubicBezTo>
                  <a:lnTo>
                    <a:pt x="215" y="402"/>
                  </a:lnTo>
                  <a:cubicBezTo>
                    <a:pt x="239" y="426"/>
                    <a:pt x="275" y="438"/>
                    <a:pt x="311" y="438"/>
                  </a:cubicBezTo>
                  <a:cubicBezTo>
                    <a:pt x="358" y="438"/>
                    <a:pt x="394" y="426"/>
                    <a:pt x="418" y="402"/>
                  </a:cubicBezTo>
                  <a:cubicBezTo>
                    <a:pt x="477" y="343"/>
                    <a:pt x="477" y="247"/>
                    <a:pt x="418" y="188"/>
                  </a:cubicBezTo>
                  <a:lnTo>
                    <a:pt x="275" y="45"/>
                  </a:lnTo>
                  <a:cubicBezTo>
                    <a:pt x="245" y="15"/>
                    <a:pt x="206" y="0"/>
                    <a:pt x="1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8" name="Google Shape;2409;p19">
              <a:extLst>
                <a:ext uri="{FF2B5EF4-FFF2-40B4-BE49-F238E27FC236}">
                  <a16:creationId xmlns:a16="http://schemas.microsoft.com/office/drawing/2014/main" id="{DC47E8D7-483A-60B5-DD89-35C04B009F68}"/>
                </a:ext>
              </a:extLst>
            </p:cNvPr>
            <p:cNvSpPr/>
            <p:nvPr/>
          </p:nvSpPr>
          <p:spPr>
            <a:xfrm>
              <a:off x="6047484" y="2533655"/>
              <a:ext cx="15147" cy="13940"/>
            </a:xfrm>
            <a:custGeom>
              <a:avLst/>
              <a:gdLst/>
              <a:ahLst/>
              <a:cxnLst/>
              <a:rect l="l" t="t" r="r" b="b"/>
              <a:pathLst>
                <a:path w="477" h="439" extrusionOk="0">
                  <a:moveTo>
                    <a:pt x="161" y="1"/>
                  </a:moveTo>
                  <a:cubicBezTo>
                    <a:pt x="126" y="1"/>
                    <a:pt x="90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lnTo>
                    <a:pt x="203" y="391"/>
                  </a:lnTo>
                  <a:cubicBezTo>
                    <a:pt x="239" y="427"/>
                    <a:pt x="262" y="438"/>
                    <a:pt x="310" y="438"/>
                  </a:cubicBezTo>
                  <a:cubicBezTo>
                    <a:pt x="358" y="438"/>
                    <a:pt x="382" y="427"/>
                    <a:pt x="417" y="391"/>
                  </a:cubicBezTo>
                  <a:cubicBezTo>
                    <a:pt x="477" y="343"/>
                    <a:pt x="477" y="248"/>
                    <a:pt x="417" y="188"/>
                  </a:cubicBezTo>
                  <a:lnTo>
                    <a:pt x="262" y="46"/>
                  </a:lnTo>
                  <a:cubicBezTo>
                    <a:pt x="233" y="16"/>
                    <a:pt x="197" y="1"/>
                    <a:pt x="1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9" name="Google Shape;2410;p19">
              <a:extLst>
                <a:ext uri="{FF2B5EF4-FFF2-40B4-BE49-F238E27FC236}">
                  <a16:creationId xmlns:a16="http://schemas.microsoft.com/office/drawing/2014/main" id="{B9CCC37D-4A0E-7DDA-63B2-983FE9256428}"/>
                </a:ext>
              </a:extLst>
            </p:cNvPr>
            <p:cNvSpPr/>
            <p:nvPr/>
          </p:nvSpPr>
          <p:spPr>
            <a:xfrm>
              <a:off x="6047484" y="2386217"/>
              <a:ext cx="15147" cy="13909"/>
            </a:xfrm>
            <a:custGeom>
              <a:avLst/>
              <a:gdLst/>
              <a:ahLst/>
              <a:cxnLst/>
              <a:rect l="l" t="t" r="r" b="b"/>
              <a:pathLst>
                <a:path w="477" h="438" extrusionOk="0">
                  <a:moveTo>
                    <a:pt x="310" y="0"/>
                  </a:moveTo>
                  <a:cubicBezTo>
                    <a:pt x="271" y="0"/>
                    <a:pt x="233" y="15"/>
                    <a:pt x="203" y="45"/>
                  </a:cubicBezTo>
                  <a:lnTo>
                    <a:pt x="60" y="188"/>
                  </a:lnTo>
                  <a:cubicBezTo>
                    <a:pt x="1" y="247"/>
                    <a:pt x="1" y="343"/>
                    <a:pt x="60" y="402"/>
                  </a:cubicBezTo>
                  <a:cubicBezTo>
                    <a:pt x="84" y="426"/>
                    <a:pt x="120" y="438"/>
                    <a:pt x="167" y="438"/>
                  </a:cubicBezTo>
                  <a:cubicBezTo>
                    <a:pt x="203" y="438"/>
                    <a:pt x="239" y="426"/>
                    <a:pt x="262" y="402"/>
                  </a:cubicBezTo>
                  <a:lnTo>
                    <a:pt x="417" y="247"/>
                  </a:lnTo>
                  <a:cubicBezTo>
                    <a:pt x="477" y="188"/>
                    <a:pt x="477" y="105"/>
                    <a:pt x="417" y="45"/>
                  </a:cubicBezTo>
                  <a:cubicBezTo>
                    <a:pt x="387" y="15"/>
                    <a:pt x="349" y="0"/>
                    <a:pt x="3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0" name="Google Shape;2411;p19">
              <a:extLst>
                <a:ext uri="{FF2B5EF4-FFF2-40B4-BE49-F238E27FC236}">
                  <a16:creationId xmlns:a16="http://schemas.microsoft.com/office/drawing/2014/main" id="{DB0711BC-48EC-3A47-93C3-36BB6EB1215C}"/>
                </a:ext>
              </a:extLst>
            </p:cNvPr>
            <p:cNvSpPr/>
            <p:nvPr/>
          </p:nvSpPr>
          <p:spPr>
            <a:xfrm>
              <a:off x="5900395" y="2533655"/>
              <a:ext cx="15179" cy="13940"/>
            </a:xfrm>
            <a:custGeom>
              <a:avLst/>
              <a:gdLst/>
              <a:ahLst/>
              <a:cxnLst/>
              <a:rect l="l" t="t" r="r" b="b"/>
              <a:pathLst>
                <a:path w="478" h="439" extrusionOk="0">
                  <a:moveTo>
                    <a:pt x="316" y="1"/>
                  </a:moveTo>
                  <a:cubicBezTo>
                    <a:pt x="281" y="1"/>
                    <a:pt x="245" y="16"/>
                    <a:pt x="215" y="46"/>
                  </a:cubicBezTo>
                  <a:lnTo>
                    <a:pt x="61" y="188"/>
                  </a:lnTo>
                  <a:cubicBezTo>
                    <a:pt x="1" y="248"/>
                    <a:pt x="1" y="343"/>
                    <a:pt x="61" y="403"/>
                  </a:cubicBezTo>
                  <a:cubicBezTo>
                    <a:pt x="96" y="427"/>
                    <a:pt x="120" y="438"/>
                    <a:pt x="168" y="438"/>
                  </a:cubicBezTo>
                  <a:cubicBezTo>
                    <a:pt x="215" y="438"/>
                    <a:pt x="239" y="427"/>
                    <a:pt x="275" y="403"/>
                  </a:cubicBezTo>
                  <a:lnTo>
                    <a:pt x="418" y="248"/>
                  </a:lnTo>
                  <a:cubicBezTo>
                    <a:pt x="477" y="188"/>
                    <a:pt x="477" y="105"/>
                    <a:pt x="418" y="46"/>
                  </a:cubicBezTo>
                  <a:cubicBezTo>
                    <a:pt x="388" y="16"/>
                    <a:pt x="352" y="1"/>
                    <a:pt x="3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1" name="Google Shape;2412;p19">
              <a:extLst>
                <a:ext uri="{FF2B5EF4-FFF2-40B4-BE49-F238E27FC236}">
                  <a16:creationId xmlns:a16="http://schemas.microsoft.com/office/drawing/2014/main" id="{8C2275F5-CA55-1633-6F49-01E2280502A9}"/>
                </a:ext>
              </a:extLst>
            </p:cNvPr>
            <p:cNvSpPr/>
            <p:nvPr/>
          </p:nvSpPr>
          <p:spPr>
            <a:xfrm>
              <a:off x="5877341" y="242063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67" y="0"/>
                  </a:moveTo>
                  <a:cubicBezTo>
                    <a:pt x="106" y="0"/>
                    <a:pt x="52" y="29"/>
                    <a:pt x="25" y="92"/>
                  </a:cubicBezTo>
                  <a:cubicBezTo>
                    <a:pt x="1" y="164"/>
                    <a:pt x="25" y="247"/>
                    <a:pt x="108" y="283"/>
                  </a:cubicBezTo>
                  <a:lnTo>
                    <a:pt x="298" y="354"/>
                  </a:lnTo>
                  <a:cubicBezTo>
                    <a:pt x="310" y="366"/>
                    <a:pt x="346" y="366"/>
                    <a:pt x="358" y="366"/>
                  </a:cubicBezTo>
                  <a:cubicBezTo>
                    <a:pt x="417" y="366"/>
                    <a:pt x="465" y="342"/>
                    <a:pt x="489" y="283"/>
                  </a:cubicBezTo>
                  <a:cubicBezTo>
                    <a:pt x="525" y="187"/>
                    <a:pt x="489" y="116"/>
                    <a:pt x="417" y="92"/>
                  </a:cubicBezTo>
                  <a:lnTo>
                    <a:pt x="227" y="9"/>
                  </a:lnTo>
                  <a:cubicBezTo>
                    <a:pt x="207" y="3"/>
                    <a:pt x="186" y="0"/>
                    <a:pt x="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2" name="Google Shape;2413;p19">
              <a:extLst>
                <a:ext uri="{FF2B5EF4-FFF2-40B4-BE49-F238E27FC236}">
                  <a16:creationId xmlns:a16="http://schemas.microsoft.com/office/drawing/2014/main" id="{113CF66A-6116-0357-3617-E62753527315}"/>
                </a:ext>
              </a:extLst>
            </p:cNvPr>
            <p:cNvSpPr/>
            <p:nvPr/>
          </p:nvSpPr>
          <p:spPr>
            <a:xfrm>
              <a:off x="6068665" y="2501519"/>
              <a:ext cx="16671" cy="11654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70" y="1"/>
                  </a:moveTo>
                  <a:cubicBezTo>
                    <a:pt x="112" y="1"/>
                    <a:pt x="54" y="28"/>
                    <a:pt x="36" y="81"/>
                  </a:cubicBezTo>
                  <a:cubicBezTo>
                    <a:pt x="0" y="165"/>
                    <a:pt x="36" y="248"/>
                    <a:pt x="107" y="284"/>
                  </a:cubicBezTo>
                  <a:lnTo>
                    <a:pt x="298" y="355"/>
                  </a:lnTo>
                  <a:cubicBezTo>
                    <a:pt x="310" y="367"/>
                    <a:pt x="346" y="367"/>
                    <a:pt x="357" y="367"/>
                  </a:cubicBezTo>
                  <a:cubicBezTo>
                    <a:pt x="417" y="367"/>
                    <a:pt x="465" y="343"/>
                    <a:pt x="488" y="284"/>
                  </a:cubicBezTo>
                  <a:cubicBezTo>
                    <a:pt x="524" y="200"/>
                    <a:pt x="488" y="117"/>
                    <a:pt x="417" y="81"/>
                  </a:cubicBezTo>
                  <a:lnTo>
                    <a:pt x="226" y="10"/>
                  </a:lnTo>
                  <a:cubicBezTo>
                    <a:pt x="209" y="4"/>
                    <a:pt x="189" y="1"/>
                    <a:pt x="1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3" name="Google Shape;2414;p19">
              <a:extLst>
                <a:ext uri="{FF2B5EF4-FFF2-40B4-BE49-F238E27FC236}">
                  <a16:creationId xmlns:a16="http://schemas.microsoft.com/office/drawing/2014/main" id="{AB1DC15B-96E5-7309-224B-B16DC21988FE}"/>
                </a:ext>
              </a:extLst>
            </p:cNvPr>
            <p:cNvSpPr/>
            <p:nvPr/>
          </p:nvSpPr>
          <p:spPr>
            <a:xfrm>
              <a:off x="6015729" y="2363353"/>
              <a:ext cx="12893" cy="15623"/>
            </a:xfrm>
            <a:custGeom>
              <a:avLst/>
              <a:gdLst/>
              <a:ahLst/>
              <a:cxnLst/>
              <a:rect l="l" t="t" r="r" b="b"/>
              <a:pathLst>
                <a:path w="406" h="492" extrusionOk="0">
                  <a:moveTo>
                    <a:pt x="237" y="1"/>
                  </a:moveTo>
                  <a:cubicBezTo>
                    <a:pt x="181" y="1"/>
                    <a:pt x="125" y="34"/>
                    <a:pt x="108" y="86"/>
                  </a:cubicBezTo>
                  <a:lnTo>
                    <a:pt x="36" y="277"/>
                  </a:lnTo>
                  <a:cubicBezTo>
                    <a:pt x="0" y="360"/>
                    <a:pt x="36" y="444"/>
                    <a:pt x="108" y="479"/>
                  </a:cubicBezTo>
                  <a:cubicBezTo>
                    <a:pt x="119" y="479"/>
                    <a:pt x="131" y="491"/>
                    <a:pt x="167" y="491"/>
                  </a:cubicBezTo>
                  <a:cubicBezTo>
                    <a:pt x="227" y="491"/>
                    <a:pt x="274" y="467"/>
                    <a:pt x="298" y="396"/>
                  </a:cubicBezTo>
                  <a:lnTo>
                    <a:pt x="369" y="205"/>
                  </a:lnTo>
                  <a:cubicBezTo>
                    <a:pt x="405" y="134"/>
                    <a:pt x="369" y="39"/>
                    <a:pt x="298" y="15"/>
                  </a:cubicBezTo>
                  <a:cubicBezTo>
                    <a:pt x="279" y="5"/>
                    <a:pt x="258" y="1"/>
                    <a:pt x="2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415;p19">
              <a:extLst>
                <a:ext uri="{FF2B5EF4-FFF2-40B4-BE49-F238E27FC236}">
                  <a16:creationId xmlns:a16="http://schemas.microsoft.com/office/drawing/2014/main" id="{2F604A5F-7064-3298-CB62-6A412E61BA8E}"/>
                </a:ext>
              </a:extLst>
            </p:cNvPr>
            <p:cNvSpPr/>
            <p:nvPr/>
          </p:nvSpPr>
          <p:spPr>
            <a:xfrm>
              <a:off x="5934055" y="2554836"/>
              <a:ext cx="13274" cy="15433"/>
            </a:xfrm>
            <a:custGeom>
              <a:avLst/>
              <a:gdLst/>
              <a:ahLst/>
              <a:cxnLst/>
              <a:rect l="l" t="t" r="r" b="b"/>
              <a:pathLst>
                <a:path w="418" h="486" extrusionOk="0">
                  <a:moveTo>
                    <a:pt x="255" y="1"/>
                  </a:moveTo>
                  <a:cubicBezTo>
                    <a:pt x="197" y="1"/>
                    <a:pt x="138" y="30"/>
                    <a:pt x="120" y="93"/>
                  </a:cubicBezTo>
                  <a:lnTo>
                    <a:pt x="48" y="283"/>
                  </a:lnTo>
                  <a:cubicBezTo>
                    <a:pt x="1" y="355"/>
                    <a:pt x="48" y="450"/>
                    <a:pt x="120" y="474"/>
                  </a:cubicBezTo>
                  <a:cubicBezTo>
                    <a:pt x="132" y="486"/>
                    <a:pt x="167" y="486"/>
                    <a:pt x="179" y="486"/>
                  </a:cubicBezTo>
                  <a:cubicBezTo>
                    <a:pt x="239" y="486"/>
                    <a:pt x="286" y="462"/>
                    <a:pt x="310" y="402"/>
                  </a:cubicBezTo>
                  <a:lnTo>
                    <a:pt x="382" y="212"/>
                  </a:lnTo>
                  <a:cubicBezTo>
                    <a:pt x="417" y="129"/>
                    <a:pt x="382" y="45"/>
                    <a:pt x="310" y="10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416;p19">
              <a:extLst>
                <a:ext uri="{FF2B5EF4-FFF2-40B4-BE49-F238E27FC236}">
                  <a16:creationId xmlns:a16="http://schemas.microsoft.com/office/drawing/2014/main" id="{8B3E88D6-EF6D-1531-7075-888E5B64480C}"/>
                </a:ext>
              </a:extLst>
            </p:cNvPr>
            <p:cNvSpPr/>
            <p:nvPr/>
          </p:nvSpPr>
          <p:spPr>
            <a:xfrm>
              <a:off x="5935960" y="2362401"/>
              <a:ext cx="12861" cy="15814"/>
            </a:xfrm>
            <a:custGeom>
              <a:avLst/>
              <a:gdLst/>
              <a:ahLst/>
              <a:cxnLst/>
              <a:rect l="l" t="t" r="r" b="b"/>
              <a:pathLst>
                <a:path w="405" h="498" extrusionOk="0">
                  <a:moveTo>
                    <a:pt x="161" y="1"/>
                  </a:moveTo>
                  <a:cubicBezTo>
                    <a:pt x="143" y="1"/>
                    <a:pt x="125" y="3"/>
                    <a:pt x="107" y="9"/>
                  </a:cubicBezTo>
                  <a:cubicBezTo>
                    <a:pt x="24" y="45"/>
                    <a:pt x="0" y="128"/>
                    <a:pt x="24" y="212"/>
                  </a:cubicBezTo>
                  <a:lnTo>
                    <a:pt x="107" y="402"/>
                  </a:lnTo>
                  <a:cubicBezTo>
                    <a:pt x="131" y="462"/>
                    <a:pt x="191" y="497"/>
                    <a:pt x="238" y="497"/>
                  </a:cubicBezTo>
                  <a:cubicBezTo>
                    <a:pt x="250" y="497"/>
                    <a:pt x="262" y="497"/>
                    <a:pt x="298" y="474"/>
                  </a:cubicBezTo>
                  <a:cubicBezTo>
                    <a:pt x="369" y="450"/>
                    <a:pt x="405" y="355"/>
                    <a:pt x="369" y="283"/>
                  </a:cubicBezTo>
                  <a:lnTo>
                    <a:pt x="298" y="93"/>
                  </a:lnTo>
                  <a:cubicBezTo>
                    <a:pt x="271" y="29"/>
                    <a:pt x="216" y="1"/>
                    <a:pt x="1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417;p19">
              <a:extLst>
                <a:ext uri="{FF2B5EF4-FFF2-40B4-BE49-F238E27FC236}">
                  <a16:creationId xmlns:a16="http://schemas.microsoft.com/office/drawing/2014/main" id="{ECBB794F-82E8-143E-CC36-F4DB046AB143}"/>
                </a:ext>
              </a:extLst>
            </p:cNvPr>
            <p:cNvSpPr/>
            <p:nvPr/>
          </p:nvSpPr>
          <p:spPr>
            <a:xfrm>
              <a:off x="6013824" y="2555820"/>
              <a:ext cx="12893" cy="15592"/>
            </a:xfrm>
            <a:custGeom>
              <a:avLst/>
              <a:gdLst/>
              <a:ahLst/>
              <a:cxnLst/>
              <a:rect l="l" t="t" r="r" b="b"/>
              <a:pathLst>
                <a:path w="406" h="491" extrusionOk="0">
                  <a:moveTo>
                    <a:pt x="167" y="0"/>
                  </a:moveTo>
                  <a:cubicBezTo>
                    <a:pt x="147" y="0"/>
                    <a:pt x="127" y="5"/>
                    <a:pt x="108" y="14"/>
                  </a:cubicBezTo>
                  <a:cubicBezTo>
                    <a:pt x="37" y="38"/>
                    <a:pt x="1" y="133"/>
                    <a:pt x="37" y="205"/>
                  </a:cubicBezTo>
                  <a:lnTo>
                    <a:pt x="108" y="395"/>
                  </a:lnTo>
                  <a:cubicBezTo>
                    <a:pt x="132" y="455"/>
                    <a:pt x="179" y="491"/>
                    <a:pt x="239" y="491"/>
                  </a:cubicBezTo>
                  <a:cubicBezTo>
                    <a:pt x="251" y="491"/>
                    <a:pt x="275" y="491"/>
                    <a:pt x="299" y="479"/>
                  </a:cubicBezTo>
                  <a:cubicBezTo>
                    <a:pt x="370" y="443"/>
                    <a:pt x="406" y="360"/>
                    <a:pt x="370" y="276"/>
                  </a:cubicBezTo>
                  <a:lnTo>
                    <a:pt x="299" y="86"/>
                  </a:lnTo>
                  <a:cubicBezTo>
                    <a:pt x="272" y="33"/>
                    <a:pt x="221" y="0"/>
                    <a:pt x="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418;p19">
              <a:extLst>
                <a:ext uri="{FF2B5EF4-FFF2-40B4-BE49-F238E27FC236}">
                  <a16:creationId xmlns:a16="http://schemas.microsoft.com/office/drawing/2014/main" id="{7A41AE18-702E-362A-8B7E-CCC85DE0F82E}"/>
                </a:ext>
              </a:extLst>
            </p:cNvPr>
            <p:cNvSpPr/>
            <p:nvPr/>
          </p:nvSpPr>
          <p:spPr>
            <a:xfrm>
              <a:off x="6069776" y="2422132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4" y="1"/>
                  </a:moveTo>
                  <a:cubicBezTo>
                    <a:pt x="335" y="1"/>
                    <a:pt x="316" y="3"/>
                    <a:pt x="299" y="9"/>
                  </a:cubicBezTo>
                  <a:lnTo>
                    <a:pt x="96" y="81"/>
                  </a:lnTo>
                  <a:cubicBezTo>
                    <a:pt x="25" y="117"/>
                    <a:pt x="1" y="200"/>
                    <a:pt x="25" y="283"/>
                  </a:cubicBezTo>
                  <a:cubicBezTo>
                    <a:pt x="37" y="343"/>
                    <a:pt x="96" y="367"/>
                    <a:pt x="156" y="367"/>
                  </a:cubicBezTo>
                  <a:cubicBezTo>
                    <a:pt x="180" y="367"/>
                    <a:pt x="191" y="367"/>
                    <a:pt x="215" y="355"/>
                  </a:cubicBezTo>
                  <a:lnTo>
                    <a:pt x="418" y="283"/>
                  </a:lnTo>
                  <a:cubicBezTo>
                    <a:pt x="489" y="248"/>
                    <a:pt x="513" y="164"/>
                    <a:pt x="489" y="81"/>
                  </a:cubicBezTo>
                  <a:cubicBezTo>
                    <a:pt x="462" y="27"/>
                    <a:pt x="409" y="1"/>
                    <a:pt x="3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419;p19">
              <a:extLst>
                <a:ext uri="{FF2B5EF4-FFF2-40B4-BE49-F238E27FC236}">
                  <a16:creationId xmlns:a16="http://schemas.microsoft.com/office/drawing/2014/main" id="{D99FD23C-388E-624E-AD2C-B0D4A59A3361}"/>
                </a:ext>
              </a:extLst>
            </p:cNvPr>
            <p:cNvSpPr/>
            <p:nvPr/>
          </p:nvSpPr>
          <p:spPr>
            <a:xfrm>
              <a:off x="5876960" y="2500027"/>
              <a:ext cx="16290" cy="11654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2" y="0"/>
                  </a:moveTo>
                  <a:cubicBezTo>
                    <a:pt x="334" y="0"/>
                    <a:pt x="316" y="3"/>
                    <a:pt x="298" y="9"/>
                  </a:cubicBezTo>
                  <a:lnTo>
                    <a:pt x="96" y="92"/>
                  </a:lnTo>
                  <a:cubicBezTo>
                    <a:pt x="25" y="116"/>
                    <a:pt x="1" y="212"/>
                    <a:pt x="25" y="283"/>
                  </a:cubicBezTo>
                  <a:cubicBezTo>
                    <a:pt x="60" y="343"/>
                    <a:pt x="96" y="366"/>
                    <a:pt x="156" y="366"/>
                  </a:cubicBezTo>
                  <a:cubicBezTo>
                    <a:pt x="179" y="366"/>
                    <a:pt x="191" y="366"/>
                    <a:pt x="215" y="354"/>
                  </a:cubicBezTo>
                  <a:lnTo>
                    <a:pt x="418" y="283"/>
                  </a:lnTo>
                  <a:cubicBezTo>
                    <a:pt x="489" y="247"/>
                    <a:pt x="513" y="164"/>
                    <a:pt x="489" y="92"/>
                  </a:cubicBezTo>
                  <a:cubicBezTo>
                    <a:pt x="462" y="29"/>
                    <a:pt x="408" y="0"/>
                    <a:pt x="3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9" name="Google Shape;2420;p19">
            <a:extLst>
              <a:ext uri="{FF2B5EF4-FFF2-40B4-BE49-F238E27FC236}">
                <a16:creationId xmlns:a16="http://schemas.microsoft.com/office/drawing/2014/main" id="{A520E429-F5CF-A55D-42B8-C26F72EFD438}"/>
              </a:ext>
            </a:extLst>
          </p:cNvPr>
          <p:cNvGrpSpPr/>
          <p:nvPr/>
        </p:nvGrpSpPr>
        <p:grpSpPr>
          <a:xfrm>
            <a:off x="2412796" y="1472771"/>
            <a:ext cx="300897" cy="356627"/>
            <a:chOff x="8020159" y="1516551"/>
            <a:chExt cx="300897" cy="356627"/>
          </a:xfrm>
        </p:grpSpPr>
        <p:sp>
          <p:nvSpPr>
            <p:cNvPr id="2260" name="Google Shape;2421;p19">
              <a:extLst>
                <a:ext uri="{FF2B5EF4-FFF2-40B4-BE49-F238E27FC236}">
                  <a16:creationId xmlns:a16="http://schemas.microsoft.com/office/drawing/2014/main" id="{8BD93DB3-2FB9-09EB-4AB5-1F1F2F527DCD}"/>
                </a:ext>
              </a:extLst>
            </p:cNvPr>
            <p:cNvSpPr/>
            <p:nvPr/>
          </p:nvSpPr>
          <p:spPr>
            <a:xfrm>
              <a:off x="8126240" y="1669482"/>
              <a:ext cx="88703" cy="30523"/>
            </a:xfrm>
            <a:custGeom>
              <a:avLst/>
              <a:gdLst/>
              <a:ahLst/>
              <a:cxnLst/>
              <a:rect l="l" t="t" r="r" b="b"/>
              <a:pathLst>
                <a:path w="2787" h="959" extrusionOk="0">
                  <a:moveTo>
                    <a:pt x="1144" y="1"/>
                  </a:moveTo>
                  <a:cubicBezTo>
                    <a:pt x="800" y="1"/>
                    <a:pt x="487" y="41"/>
                    <a:pt x="287" y="77"/>
                  </a:cubicBezTo>
                  <a:cubicBezTo>
                    <a:pt x="120" y="101"/>
                    <a:pt x="1" y="244"/>
                    <a:pt x="1" y="411"/>
                  </a:cubicBezTo>
                  <a:lnTo>
                    <a:pt x="1" y="792"/>
                  </a:lnTo>
                  <a:cubicBezTo>
                    <a:pt x="1" y="875"/>
                    <a:pt x="72" y="958"/>
                    <a:pt x="167" y="958"/>
                  </a:cubicBezTo>
                  <a:cubicBezTo>
                    <a:pt x="251" y="958"/>
                    <a:pt x="322" y="875"/>
                    <a:pt x="322" y="792"/>
                  </a:cubicBezTo>
                  <a:lnTo>
                    <a:pt x="322" y="411"/>
                  </a:lnTo>
                  <a:cubicBezTo>
                    <a:pt x="322" y="411"/>
                    <a:pt x="322" y="399"/>
                    <a:pt x="346" y="399"/>
                  </a:cubicBezTo>
                  <a:cubicBezTo>
                    <a:pt x="510" y="379"/>
                    <a:pt x="814" y="344"/>
                    <a:pt x="1164" y="344"/>
                  </a:cubicBezTo>
                  <a:cubicBezTo>
                    <a:pt x="1246" y="344"/>
                    <a:pt x="1331" y="346"/>
                    <a:pt x="1418" y="351"/>
                  </a:cubicBezTo>
                  <a:cubicBezTo>
                    <a:pt x="1918" y="387"/>
                    <a:pt x="2287" y="518"/>
                    <a:pt x="2513" y="744"/>
                  </a:cubicBezTo>
                  <a:cubicBezTo>
                    <a:pt x="2543" y="774"/>
                    <a:pt x="2584" y="789"/>
                    <a:pt x="2628" y="789"/>
                  </a:cubicBezTo>
                  <a:cubicBezTo>
                    <a:pt x="2671" y="789"/>
                    <a:pt x="2715" y="774"/>
                    <a:pt x="2751" y="744"/>
                  </a:cubicBezTo>
                  <a:cubicBezTo>
                    <a:pt x="2787" y="672"/>
                    <a:pt x="2787" y="565"/>
                    <a:pt x="2727" y="494"/>
                  </a:cubicBezTo>
                  <a:cubicBezTo>
                    <a:pt x="2338" y="104"/>
                    <a:pt x="1699" y="1"/>
                    <a:pt x="1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422;p19">
              <a:extLst>
                <a:ext uri="{FF2B5EF4-FFF2-40B4-BE49-F238E27FC236}">
                  <a16:creationId xmlns:a16="http://schemas.microsoft.com/office/drawing/2014/main" id="{906625B0-C532-F5C8-A156-5E7F9F37A689}"/>
                </a:ext>
              </a:extLst>
            </p:cNvPr>
            <p:cNvSpPr/>
            <p:nvPr/>
          </p:nvSpPr>
          <p:spPr>
            <a:xfrm>
              <a:off x="8069778" y="1621518"/>
              <a:ext cx="200513" cy="251278"/>
            </a:xfrm>
            <a:custGeom>
              <a:avLst/>
              <a:gdLst/>
              <a:ahLst/>
              <a:cxnLst/>
              <a:rect l="l" t="t" r="r" b="b"/>
              <a:pathLst>
                <a:path w="6300" h="7895" extrusionOk="0">
                  <a:moveTo>
                    <a:pt x="4918" y="358"/>
                  </a:moveTo>
                  <a:lnTo>
                    <a:pt x="4918" y="1953"/>
                  </a:lnTo>
                  <a:cubicBezTo>
                    <a:pt x="4918" y="2191"/>
                    <a:pt x="4859" y="2429"/>
                    <a:pt x="4751" y="2644"/>
                  </a:cubicBezTo>
                  <a:cubicBezTo>
                    <a:pt x="4739" y="2656"/>
                    <a:pt x="4739" y="2680"/>
                    <a:pt x="4739" y="2715"/>
                  </a:cubicBezTo>
                  <a:lnTo>
                    <a:pt x="4739" y="3180"/>
                  </a:lnTo>
                  <a:cubicBezTo>
                    <a:pt x="4739" y="3620"/>
                    <a:pt x="4561" y="4037"/>
                    <a:pt x="4227" y="4334"/>
                  </a:cubicBezTo>
                  <a:cubicBezTo>
                    <a:pt x="3935" y="4605"/>
                    <a:pt x="3563" y="4768"/>
                    <a:pt x="3158" y="4768"/>
                  </a:cubicBezTo>
                  <a:cubicBezTo>
                    <a:pt x="3118" y="4768"/>
                    <a:pt x="3077" y="4766"/>
                    <a:pt x="3037" y="4763"/>
                  </a:cubicBezTo>
                  <a:cubicBezTo>
                    <a:pt x="2227" y="4704"/>
                    <a:pt x="1572" y="3977"/>
                    <a:pt x="1572" y="3108"/>
                  </a:cubicBezTo>
                  <a:lnTo>
                    <a:pt x="1572" y="2715"/>
                  </a:lnTo>
                  <a:cubicBezTo>
                    <a:pt x="1572" y="2680"/>
                    <a:pt x="1572" y="2668"/>
                    <a:pt x="1549" y="2644"/>
                  </a:cubicBezTo>
                  <a:cubicBezTo>
                    <a:pt x="1453" y="2418"/>
                    <a:pt x="1394" y="2191"/>
                    <a:pt x="1394" y="1953"/>
                  </a:cubicBezTo>
                  <a:lnTo>
                    <a:pt x="1394" y="1596"/>
                  </a:lnTo>
                  <a:cubicBezTo>
                    <a:pt x="1394" y="905"/>
                    <a:pt x="1941" y="358"/>
                    <a:pt x="2620" y="358"/>
                  </a:cubicBezTo>
                  <a:close/>
                  <a:moveTo>
                    <a:pt x="4049" y="4858"/>
                  </a:moveTo>
                  <a:lnTo>
                    <a:pt x="4049" y="5156"/>
                  </a:lnTo>
                  <a:lnTo>
                    <a:pt x="3156" y="5775"/>
                  </a:lnTo>
                  <a:lnTo>
                    <a:pt x="2263" y="5168"/>
                  </a:lnTo>
                  <a:lnTo>
                    <a:pt x="2263" y="4858"/>
                  </a:lnTo>
                  <a:cubicBezTo>
                    <a:pt x="2489" y="4977"/>
                    <a:pt x="2763" y="5061"/>
                    <a:pt x="3025" y="5073"/>
                  </a:cubicBezTo>
                  <a:lnTo>
                    <a:pt x="3156" y="5073"/>
                  </a:lnTo>
                  <a:cubicBezTo>
                    <a:pt x="3477" y="5073"/>
                    <a:pt x="3775" y="5001"/>
                    <a:pt x="4049" y="4858"/>
                  </a:cubicBezTo>
                  <a:close/>
                  <a:moveTo>
                    <a:pt x="2132" y="5477"/>
                  </a:moveTo>
                  <a:lnTo>
                    <a:pt x="2906" y="6013"/>
                  </a:lnTo>
                  <a:lnTo>
                    <a:pt x="2489" y="6418"/>
                  </a:lnTo>
                  <a:lnTo>
                    <a:pt x="2477" y="6418"/>
                  </a:lnTo>
                  <a:lnTo>
                    <a:pt x="1965" y="5656"/>
                  </a:lnTo>
                  <a:lnTo>
                    <a:pt x="2132" y="5477"/>
                  </a:lnTo>
                  <a:close/>
                  <a:moveTo>
                    <a:pt x="4168" y="5466"/>
                  </a:moveTo>
                  <a:lnTo>
                    <a:pt x="4335" y="5644"/>
                  </a:lnTo>
                  <a:lnTo>
                    <a:pt x="3835" y="6418"/>
                  </a:lnTo>
                  <a:lnTo>
                    <a:pt x="3811" y="6418"/>
                  </a:lnTo>
                  <a:lnTo>
                    <a:pt x="3394" y="6001"/>
                  </a:lnTo>
                  <a:lnTo>
                    <a:pt x="4168" y="5466"/>
                  </a:lnTo>
                  <a:close/>
                  <a:moveTo>
                    <a:pt x="2620" y="1"/>
                  </a:moveTo>
                  <a:cubicBezTo>
                    <a:pt x="1763" y="1"/>
                    <a:pt x="1060" y="703"/>
                    <a:pt x="1060" y="1572"/>
                  </a:cubicBezTo>
                  <a:lnTo>
                    <a:pt x="1060" y="1918"/>
                  </a:lnTo>
                  <a:cubicBezTo>
                    <a:pt x="1060" y="2203"/>
                    <a:pt x="1120" y="2477"/>
                    <a:pt x="1239" y="2727"/>
                  </a:cubicBezTo>
                  <a:lnTo>
                    <a:pt x="1239" y="3096"/>
                  </a:lnTo>
                  <a:cubicBezTo>
                    <a:pt x="1239" y="3703"/>
                    <a:pt x="1513" y="4263"/>
                    <a:pt x="1941" y="4632"/>
                  </a:cubicBezTo>
                  <a:lnTo>
                    <a:pt x="1941" y="5180"/>
                  </a:lnTo>
                  <a:lnTo>
                    <a:pt x="1632" y="5513"/>
                  </a:lnTo>
                  <a:cubicBezTo>
                    <a:pt x="1596" y="5537"/>
                    <a:pt x="1584" y="5585"/>
                    <a:pt x="1584" y="5632"/>
                  </a:cubicBezTo>
                  <a:lnTo>
                    <a:pt x="572" y="6001"/>
                  </a:lnTo>
                  <a:cubicBezTo>
                    <a:pt x="227" y="6120"/>
                    <a:pt x="1" y="6442"/>
                    <a:pt x="1" y="6823"/>
                  </a:cubicBezTo>
                  <a:lnTo>
                    <a:pt x="1" y="7728"/>
                  </a:lnTo>
                  <a:cubicBezTo>
                    <a:pt x="1" y="7823"/>
                    <a:pt x="84" y="7894"/>
                    <a:pt x="167" y="7894"/>
                  </a:cubicBezTo>
                  <a:cubicBezTo>
                    <a:pt x="263" y="7894"/>
                    <a:pt x="334" y="7823"/>
                    <a:pt x="334" y="7728"/>
                  </a:cubicBezTo>
                  <a:lnTo>
                    <a:pt x="334" y="6823"/>
                  </a:lnTo>
                  <a:cubicBezTo>
                    <a:pt x="334" y="6597"/>
                    <a:pt x="477" y="6382"/>
                    <a:pt x="691" y="6311"/>
                  </a:cubicBezTo>
                  <a:lnTo>
                    <a:pt x="1751" y="5930"/>
                  </a:lnTo>
                  <a:lnTo>
                    <a:pt x="2192" y="6597"/>
                  </a:lnTo>
                  <a:cubicBezTo>
                    <a:pt x="2251" y="6680"/>
                    <a:pt x="2346" y="6728"/>
                    <a:pt x="2442" y="6740"/>
                  </a:cubicBezTo>
                  <a:lnTo>
                    <a:pt x="2477" y="6740"/>
                  </a:lnTo>
                  <a:cubicBezTo>
                    <a:pt x="2561" y="6740"/>
                    <a:pt x="2656" y="6716"/>
                    <a:pt x="2715" y="6644"/>
                  </a:cubicBezTo>
                  <a:lnTo>
                    <a:pt x="2977" y="6370"/>
                  </a:lnTo>
                  <a:lnTo>
                    <a:pt x="2977" y="7728"/>
                  </a:lnTo>
                  <a:cubicBezTo>
                    <a:pt x="2977" y="7823"/>
                    <a:pt x="3061" y="7894"/>
                    <a:pt x="3144" y="7894"/>
                  </a:cubicBezTo>
                  <a:cubicBezTo>
                    <a:pt x="3239" y="7894"/>
                    <a:pt x="3311" y="7823"/>
                    <a:pt x="3311" y="7728"/>
                  </a:cubicBezTo>
                  <a:lnTo>
                    <a:pt x="3311" y="6370"/>
                  </a:lnTo>
                  <a:lnTo>
                    <a:pt x="3573" y="6644"/>
                  </a:lnTo>
                  <a:cubicBezTo>
                    <a:pt x="3632" y="6704"/>
                    <a:pt x="3727" y="6740"/>
                    <a:pt x="3811" y="6740"/>
                  </a:cubicBezTo>
                  <a:lnTo>
                    <a:pt x="3846" y="6740"/>
                  </a:lnTo>
                  <a:cubicBezTo>
                    <a:pt x="3954" y="6728"/>
                    <a:pt x="4037" y="6680"/>
                    <a:pt x="4097" y="6597"/>
                  </a:cubicBezTo>
                  <a:lnTo>
                    <a:pt x="4549" y="5930"/>
                  </a:lnTo>
                  <a:lnTo>
                    <a:pt x="5597" y="6311"/>
                  </a:lnTo>
                  <a:cubicBezTo>
                    <a:pt x="5811" y="6382"/>
                    <a:pt x="5954" y="6597"/>
                    <a:pt x="5954" y="6823"/>
                  </a:cubicBezTo>
                  <a:lnTo>
                    <a:pt x="5954" y="7728"/>
                  </a:lnTo>
                  <a:cubicBezTo>
                    <a:pt x="5954" y="7823"/>
                    <a:pt x="6037" y="7894"/>
                    <a:pt x="6121" y="7894"/>
                  </a:cubicBezTo>
                  <a:cubicBezTo>
                    <a:pt x="6204" y="7894"/>
                    <a:pt x="6287" y="7823"/>
                    <a:pt x="6287" y="7728"/>
                  </a:cubicBezTo>
                  <a:lnTo>
                    <a:pt x="6287" y="6823"/>
                  </a:lnTo>
                  <a:cubicBezTo>
                    <a:pt x="6299" y="6466"/>
                    <a:pt x="6073" y="6132"/>
                    <a:pt x="5740" y="6001"/>
                  </a:cubicBezTo>
                  <a:lnTo>
                    <a:pt x="4728" y="5632"/>
                  </a:lnTo>
                  <a:cubicBezTo>
                    <a:pt x="4728" y="5585"/>
                    <a:pt x="4704" y="5537"/>
                    <a:pt x="4680" y="5513"/>
                  </a:cubicBezTo>
                  <a:lnTo>
                    <a:pt x="4370" y="5180"/>
                  </a:lnTo>
                  <a:lnTo>
                    <a:pt x="4370" y="4644"/>
                  </a:lnTo>
                  <a:lnTo>
                    <a:pt x="4454" y="4561"/>
                  </a:lnTo>
                  <a:cubicBezTo>
                    <a:pt x="4847" y="4204"/>
                    <a:pt x="5061" y="3680"/>
                    <a:pt x="5061" y="3156"/>
                  </a:cubicBezTo>
                  <a:lnTo>
                    <a:pt x="5061" y="2727"/>
                  </a:lnTo>
                  <a:cubicBezTo>
                    <a:pt x="5180" y="2477"/>
                    <a:pt x="5240" y="2203"/>
                    <a:pt x="5240" y="1929"/>
                  </a:cubicBezTo>
                  <a:lnTo>
                    <a:pt x="5240" y="167"/>
                  </a:lnTo>
                  <a:cubicBezTo>
                    <a:pt x="5240" y="84"/>
                    <a:pt x="5168" y="1"/>
                    <a:pt x="50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423;p19">
              <a:extLst>
                <a:ext uri="{FF2B5EF4-FFF2-40B4-BE49-F238E27FC236}">
                  <a16:creationId xmlns:a16="http://schemas.microsoft.com/office/drawing/2014/main" id="{5D4FA460-A5C1-35C4-C336-B233ED4ADC56}"/>
                </a:ext>
              </a:extLst>
            </p:cNvPr>
            <p:cNvSpPr/>
            <p:nvPr/>
          </p:nvSpPr>
          <p:spPr>
            <a:xfrm>
              <a:off x="8103515" y="1851535"/>
              <a:ext cx="10630" cy="21643"/>
            </a:xfrm>
            <a:custGeom>
              <a:avLst/>
              <a:gdLst/>
              <a:ahLst/>
              <a:cxnLst/>
              <a:rect l="l" t="t" r="r" b="b"/>
              <a:pathLst>
                <a:path w="334" h="680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513"/>
                  </a:lnTo>
                  <a:cubicBezTo>
                    <a:pt x="0" y="608"/>
                    <a:pt x="72" y="679"/>
                    <a:pt x="167" y="679"/>
                  </a:cubicBezTo>
                  <a:cubicBezTo>
                    <a:pt x="250" y="679"/>
                    <a:pt x="334" y="608"/>
                    <a:pt x="334" y="513"/>
                  </a:cubicBezTo>
                  <a:lnTo>
                    <a:pt x="334" y="155"/>
                  </a:lnTo>
                  <a:cubicBezTo>
                    <a:pt x="334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424;p19">
              <a:extLst>
                <a:ext uri="{FF2B5EF4-FFF2-40B4-BE49-F238E27FC236}">
                  <a16:creationId xmlns:a16="http://schemas.microsoft.com/office/drawing/2014/main" id="{82DD93BE-711F-6772-D9A5-A8C97FEEFE1A}"/>
                </a:ext>
              </a:extLst>
            </p:cNvPr>
            <p:cNvSpPr/>
            <p:nvPr/>
          </p:nvSpPr>
          <p:spPr>
            <a:xfrm>
              <a:off x="8226306" y="1851535"/>
              <a:ext cx="10248" cy="21643"/>
            </a:xfrm>
            <a:custGeom>
              <a:avLst/>
              <a:gdLst/>
              <a:ahLst/>
              <a:cxnLst/>
              <a:rect l="l" t="t" r="r" b="b"/>
              <a:pathLst>
                <a:path w="322" h="680" extrusionOk="0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lnTo>
                    <a:pt x="0" y="513"/>
                  </a:lnTo>
                  <a:cubicBezTo>
                    <a:pt x="0" y="608"/>
                    <a:pt x="71" y="679"/>
                    <a:pt x="167" y="679"/>
                  </a:cubicBezTo>
                  <a:cubicBezTo>
                    <a:pt x="250" y="679"/>
                    <a:pt x="322" y="608"/>
                    <a:pt x="322" y="513"/>
                  </a:cubicBezTo>
                  <a:lnTo>
                    <a:pt x="322" y="155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425;p19">
              <a:extLst>
                <a:ext uri="{FF2B5EF4-FFF2-40B4-BE49-F238E27FC236}">
                  <a16:creationId xmlns:a16="http://schemas.microsoft.com/office/drawing/2014/main" id="{656C54E9-E0BB-519E-9441-75C40BCBB131}"/>
                </a:ext>
              </a:extLst>
            </p:cNvPr>
            <p:cNvSpPr/>
            <p:nvPr/>
          </p:nvSpPr>
          <p:spPr>
            <a:xfrm>
              <a:off x="8020159" y="1516551"/>
              <a:ext cx="300897" cy="284251"/>
            </a:xfrm>
            <a:custGeom>
              <a:avLst/>
              <a:gdLst/>
              <a:ahLst/>
              <a:cxnLst/>
              <a:rect l="l" t="t" r="r" b="b"/>
              <a:pathLst>
                <a:path w="9454" h="8931" extrusionOk="0">
                  <a:moveTo>
                    <a:pt x="6263" y="596"/>
                  </a:moveTo>
                  <a:lnTo>
                    <a:pt x="6263" y="596"/>
                  </a:lnTo>
                  <a:cubicBezTo>
                    <a:pt x="7060" y="894"/>
                    <a:pt x="7739" y="1406"/>
                    <a:pt x="8227" y="2084"/>
                  </a:cubicBezTo>
                  <a:lnTo>
                    <a:pt x="7322" y="2084"/>
                  </a:lnTo>
                  <a:cubicBezTo>
                    <a:pt x="7215" y="1846"/>
                    <a:pt x="7096" y="1620"/>
                    <a:pt x="6953" y="1394"/>
                  </a:cubicBezTo>
                  <a:cubicBezTo>
                    <a:pt x="6739" y="1084"/>
                    <a:pt x="6525" y="822"/>
                    <a:pt x="6263" y="596"/>
                  </a:cubicBezTo>
                  <a:close/>
                  <a:moveTo>
                    <a:pt x="3143" y="608"/>
                  </a:moveTo>
                  <a:cubicBezTo>
                    <a:pt x="2893" y="822"/>
                    <a:pt x="2667" y="1084"/>
                    <a:pt x="2453" y="1406"/>
                  </a:cubicBezTo>
                  <a:cubicBezTo>
                    <a:pt x="2322" y="1620"/>
                    <a:pt x="2203" y="1846"/>
                    <a:pt x="2084" y="2096"/>
                  </a:cubicBezTo>
                  <a:lnTo>
                    <a:pt x="1179" y="2096"/>
                  </a:lnTo>
                  <a:cubicBezTo>
                    <a:pt x="1667" y="1429"/>
                    <a:pt x="2357" y="905"/>
                    <a:pt x="3143" y="608"/>
                  </a:cubicBezTo>
                  <a:close/>
                  <a:moveTo>
                    <a:pt x="4560" y="322"/>
                  </a:moveTo>
                  <a:lnTo>
                    <a:pt x="4560" y="2096"/>
                  </a:lnTo>
                  <a:lnTo>
                    <a:pt x="2453" y="2096"/>
                  </a:lnTo>
                  <a:cubicBezTo>
                    <a:pt x="2929" y="1084"/>
                    <a:pt x="3691" y="393"/>
                    <a:pt x="4560" y="322"/>
                  </a:cubicBezTo>
                  <a:close/>
                  <a:moveTo>
                    <a:pt x="4882" y="322"/>
                  </a:moveTo>
                  <a:cubicBezTo>
                    <a:pt x="5751" y="393"/>
                    <a:pt x="6489" y="1084"/>
                    <a:pt x="6977" y="2096"/>
                  </a:cubicBezTo>
                  <a:lnTo>
                    <a:pt x="4882" y="2096"/>
                  </a:lnTo>
                  <a:lnTo>
                    <a:pt x="4882" y="322"/>
                  </a:lnTo>
                  <a:close/>
                  <a:moveTo>
                    <a:pt x="1953" y="2418"/>
                  </a:moveTo>
                  <a:cubicBezTo>
                    <a:pt x="1715" y="3084"/>
                    <a:pt x="1584" y="3799"/>
                    <a:pt x="1560" y="4549"/>
                  </a:cubicBezTo>
                  <a:lnTo>
                    <a:pt x="310" y="4549"/>
                  </a:lnTo>
                  <a:cubicBezTo>
                    <a:pt x="345" y="3775"/>
                    <a:pt x="572" y="3049"/>
                    <a:pt x="953" y="2418"/>
                  </a:cubicBezTo>
                  <a:close/>
                  <a:moveTo>
                    <a:pt x="8465" y="2429"/>
                  </a:moveTo>
                  <a:cubicBezTo>
                    <a:pt x="8858" y="3049"/>
                    <a:pt x="9085" y="3775"/>
                    <a:pt x="9108" y="4549"/>
                  </a:cubicBezTo>
                  <a:lnTo>
                    <a:pt x="7858" y="4549"/>
                  </a:lnTo>
                  <a:cubicBezTo>
                    <a:pt x="7846" y="3799"/>
                    <a:pt x="7715" y="3084"/>
                    <a:pt x="7477" y="2429"/>
                  </a:cubicBezTo>
                  <a:close/>
                  <a:moveTo>
                    <a:pt x="1560" y="4882"/>
                  </a:moveTo>
                  <a:cubicBezTo>
                    <a:pt x="1584" y="5585"/>
                    <a:pt x="1703" y="6251"/>
                    <a:pt x="1905" y="6870"/>
                  </a:cubicBezTo>
                  <a:lnTo>
                    <a:pt x="1953" y="7001"/>
                  </a:lnTo>
                  <a:lnTo>
                    <a:pt x="953" y="7001"/>
                  </a:lnTo>
                  <a:cubicBezTo>
                    <a:pt x="572" y="6382"/>
                    <a:pt x="345" y="5656"/>
                    <a:pt x="310" y="4882"/>
                  </a:cubicBezTo>
                  <a:close/>
                  <a:moveTo>
                    <a:pt x="9096" y="4894"/>
                  </a:moveTo>
                  <a:cubicBezTo>
                    <a:pt x="9085" y="5608"/>
                    <a:pt x="8870" y="6323"/>
                    <a:pt x="8501" y="6954"/>
                  </a:cubicBezTo>
                  <a:cubicBezTo>
                    <a:pt x="8489" y="6966"/>
                    <a:pt x="8465" y="6990"/>
                    <a:pt x="8453" y="7001"/>
                  </a:cubicBezTo>
                  <a:lnTo>
                    <a:pt x="7453" y="7001"/>
                  </a:lnTo>
                  <a:lnTo>
                    <a:pt x="7501" y="6870"/>
                  </a:lnTo>
                  <a:cubicBezTo>
                    <a:pt x="7715" y="6251"/>
                    <a:pt x="7834" y="5585"/>
                    <a:pt x="7846" y="4894"/>
                  </a:cubicBezTo>
                  <a:close/>
                  <a:moveTo>
                    <a:pt x="4715" y="1"/>
                  </a:moveTo>
                  <a:cubicBezTo>
                    <a:pt x="3465" y="1"/>
                    <a:pt x="2262" y="489"/>
                    <a:pt x="1381" y="1382"/>
                  </a:cubicBezTo>
                  <a:cubicBezTo>
                    <a:pt x="488" y="2275"/>
                    <a:pt x="0" y="3465"/>
                    <a:pt x="0" y="4715"/>
                  </a:cubicBezTo>
                  <a:cubicBezTo>
                    <a:pt x="0" y="6489"/>
                    <a:pt x="976" y="8097"/>
                    <a:pt x="2548" y="8918"/>
                  </a:cubicBezTo>
                  <a:cubicBezTo>
                    <a:pt x="2572" y="8930"/>
                    <a:pt x="2584" y="8930"/>
                    <a:pt x="2619" y="8930"/>
                  </a:cubicBezTo>
                  <a:cubicBezTo>
                    <a:pt x="2679" y="8930"/>
                    <a:pt x="2738" y="8895"/>
                    <a:pt x="2762" y="8835"/>
                  </a:cubicBezTo>
                  <a:cubicBezTo>
                    <a:pt x="2810" y="8764"/>
                    <a:pt x="2786" y="8656"/>
                    <a:pt x="2691" y="8621"/>
                  </a:cubicBezTo>
                  <a:cubicBezTo>
                    <a:pt x="2084" y="8299"/>
                    <a:pt x="1572" y="7859"/>
                    <a:pt x="1191" y="7335"/>
                  </a:cubicBezTo>
                  <a:lnTo>
                    <a:pt x="2096" y="7335"/>
                  </a:lnTo>
                  <a:cubicBezTo>
                    <a:pt x="2286" y="7775"/>
                    <a:pt x="2548" y="8180"/>
                    <a:pt x="2846" y="8514"/>
                  </a:cubicBezTo>
                  <a:cubicBezTo>
                    <a:pt x="2877" y="8551"/>
                    <a:pt x="2918" y="8569"/>
                    <a:pt x="2961" y="8569"/>
                  </a:cubicBezTo>
                  <a:cubicBezTo>
                    <a:pt x="3002" y="8569"/>
                    <a:pt x="3044" y="8554"/>
                    <a:pt x="3084" y="8525"/>
                  </a:cubicBezTo>
                  <a:cubicBezTo>
                    <a:pt x="3155" y="8466"/>
                    <a:pt x="3155" y="8359"/>
                    <a:pt x="3096" y="8287"/>
                  </a:cubicBezTo>
                  <a:cubicBezTo>
                    <a:pt x="2858" y="8013"/>
                    <a:pt x="2643" y="7692"/>
                    <a:pt x="2465" y="7335"/>
                  </a:cubicBezTo>
                  <a:cubicBezTo>
                    <a:pt x="2548" y="7323"/>
                    <a:pt x="2619" y="7263"/>
                    <a:pt x="2619" y="7168"/>
                  </a:cubicBezTo>
                  <a:cubicBezTo>
                    <a:pt x="2619" y="7085"/>
                    <a:pt x="2548" y="7001"/>
                    <a:pt x="2453" y="7001"/>
                  </a:cubicBezTo>
                  <a:lnTo>
                    <a:pt x="2334" y="7001"/>
                  </a:lnTo>
                  <a:cubicBezTo>
                    <a:pt x="2084" y="6370"/>
                    <a:pt x="1929" y="5632"/>
                    <a:pt x="1917" y="4882"/>
                  </a:cubicBezTo>
                  <a:lnTo>
                    <a:pt x="2096" y="4882"/>
                  </a:lnTo>
                  <a:cubicBezTo>
                    <a:pt x="2191" y="4882"/>
                    <a:pt x="2262" y="4799"/>
                    <a:pt x="2262" y="4715"/>
                  </a:cubicBezTo>
                  <a:cubicBezTo>
                    <a:pt x="2262" y="4620"/>
                    <a:pt x="2191" y="4549"/>
                    <a:pt x="2096" y="4549"/>
                  </a:cubicBezTo>
                  <a:lnTo>
                    <a:pt x="1917" y="4549"/>
                  </a:lnTo>
                  <a:cubicBezTo>
                    <a:pt x="1929" y="3775"/>
                    <a:pt x="2084" y="3049"/>
                    <a:pt x="2334" y="2418"/>
                  </a:cubicBezTo>
                  <a:lnTo>
                    <a:pt x="4572" y="2418"/>
                  </a:lnTo>
                  <a:lnTo>
                    <a:pt x="4572" y="2775"/>
                  </a:lnTo>
                  <a:cubicBezTo>
                    <a:pt x="4572" y="2870"/>
                    <a:pt x="4643" y="2941"/>
                    <a:pt x="4727" y="2941"/>
                  </a:cubicBezTo>
                  <a:cubicBezTo>
                    <a:pt x="4822" y="2941"/>
                    <a:pt x="4894" y="2870"/>
                    <a:pt x="4894" y="2775"/>
                  </a:cubicBezTo>
                  <a:lnTo>
                    <a:pt x="4894" y="2418"/>
                  </a:lnTo>
                  <a:lnTo>
                    <a:pt x="7132" y="2418"/>
                  </a:lnTo>
                  <a:cubicBezTo>
                    <a:pt x="7370" y="3049"/>
                    <a:pt x="7513" y="3775"/>
                    <a:pt x="7549" y="4549"/>
                  </a:cubicBezTo>
                  <a:lnTo>
                    <a:pt x="7370" y="4549"/>
                  </a:lnTo>
                  <a:cubicBezTo>
                    <a:pt x="7275" y="4549"/>
                    <a:pt x="7203" y="4620"/>
                    <a:pt x="7203" y="4715"/>
                  </a:cubicBezTo>
                  <a:cubicBezTo>
                    <a:pt x="7203" y="4799"/>
                    <a:pt x="7275" y="4882"/>
                    <a:pt x="7370" y="4882"/>
                  </a:cubicBezTo>
                  <a:lnTo>
                    <a:pt x="7549" y="4882"/>
                  </a:lnTo>
                  <a:cubicBezTo>
                    <a:pt x="7525" y="5632"/>
                    <a:pt x="7382" y="6370"/>
                    <a:pt x="7132" y="7001"/>
                  </a:cubicBezTo>
                  <a:lnTo>
                    <a:pt x="7013" y="7001"/>
                  </a:lnTo>
                  <a:cubicBezTo>
                    <a:pt x="6918" y="7001"/>
                    <a:pt x="6846" y="7085"/>
                    <a:pt x="6846" y="7168"/>
                  </a:cubicBezTo>
                  <a:cubicBezTo>
                    <a:pt x="6846" y="7263"/>
                    <a:pt x="6906" y="7323"/>
                    <a:pt x="6989" y="7335"/>
                  </a:cubicBezTo>
                  <a:cubicBezTo>
                    <a:pt x="6810" y="7692"/>
                    <a:pt x="6608" y="8025"/>
                    <a:pt x="6370" y="8287"/>
                  </a:cubicBezTo>
                  <a:cubicBezTo>
                    <a:pt x="6310" y="8359"/>
                    <a:pt x="6310" y="8466"/>
                    <a:pt x="6382" y="8525"/>
                  </a:cubicBezTo>
                  <a:cubicBezTo>
                    <a:pt x="6418" y="8549"/>
                    <a:pt x="6453" y="8573"/>
                    <a:pt x="6489" y="8573"/>
                  </a:cubicBezTo>
                  <a:cubicBezTo>
                    <a:pt x="6537" y="8573"/>
                    <a:pt x="6572" y="8549"/>
                    <a:pt x="6608" y="8514"/>
                  </a:cubicBezTo>
                  <a:cubicBezTo>
                    <a:pt x="6894" y="8180"/>
                    <a:pt x="7144" y="7787"/>
                    <a:pt x="7346" y="7335"/>
                  </a:cubicBezTo>
                  <a:lnTo>
                    <a:pt x="8263" y="7335"/>
                  </a:lnTo>
                  <a:cubicBezTo>
                    <a:pt x="7906" y="7811"/>
                    <a:pt x="7441" y="8228"/>
                    <a:pt x="6918" y="8525"/>
                  </a:cubicBezTo>
                  <a:cubicBezTo>
                    <a:pt x="6846" y="8573"/>
                    <a:pt x="6810" y="8680"/>
                    <a:pt x="6858" y="8752"/>
                  </a:cubicBezTo>
                  <a:cubicBezTo>
                    <a:pt x="6891" y="8801"/>
                    <a:pt x="6951" y="8833"/>
                    <a:pt x="7009" y="8833"/>
                  </a:cubicBezTo>
                  <a:cubicBezTo>
                    <a:pt x="7036" y="8833"/>
                    <a:pt x="7062" y="8826"/>
                    <a:pt x="7084" y="8811"/>
                  </a:cubicBezTo>
                  <a:cubicBezTo>
                    <a:pt x="7787" y="8406"/>
                    <a:pt x="8382" y="7811"/>
                    <a:pt x="8799" y="7109"/>
                  </a:cubicBezTo>
                  <a:cubicBezTo>
                    <a:pt x="9227" y="6382"/>
                    <a:pt x="9454" y="5561"/>
                    <a:pt x="9454" y="4715"/>
                  </a:cubicBezTo>
                  <a:cubicBezTo>
                    <a:pt x="9442" y="3453"/>
                    <a:pt x="8942" y="2275"/>
                    <a:pt x="8049" y="1382"/>
                  </a:cubicBezTo>
                  <a:cubicBezTo>
                    <a:pt x="7156" y="489"/>
                    <a:pt x="5965" y="1"/>
                    <a:pt x="47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65" name="Google Shape;2426;p19">
            <a:extLst>
              <a:ext uri="{FF2B5EF4-FFF2-40B4-BE49-F238E27FC236}">
                <a16:creationId xmlns:a16="http://schemas.microsoft.com/office/drawing/2014/main" id="{AE4B5E06-8EBB-08D6-5D8E-F39DA83449B1}"/>
              </a:ext>
            </a:extLst>
          </p:cNvPr>
          <p:cNvGrpSpPr/>
          <p:nvPr/>
        </p:nvGrpSpPr>
        <p:grpSpPr>
          <a:xfrm>
            <a:off x="2392018" y="3227107"/>
            <a:ext cx="349784" cy="349435"/>
            <a:chOff x="2201806" y="1976585"/>
            <a:chExt cx="349784" cy="349435"/>
          </a:xfrm>
        </p:grpSpPr>
        <p:sp>
          <p:nvSpPr>
            <p:cNvPr id="2266" name="Google Shape;2427;p19">
              <a:extLst>
                <a:ext uri="{FF2B5EF4-FFF2-40B4-BE49-F238E27FC236}">
                  <a16:creationId xmlns:a16="http://schemas.microsoft.com/office/drawing/2014/main" id="{7766FF6B-D848-E880-1F11-9A736DA74AB4}"/>
                </a:ext>
              </a:extLst>
            </p:cNvPr>
            <p:cNvSpPr/>
            <p:nvPr/>
          </p:nvSpPr>
          <p:spPr>
            <a:xfrm>
              <a:off x="2231755" y="2073373"/>
              <a:ext cx="319835" cy="252647"/>
            </a:xfrm>
            <a:custGeom>
              <a:avLst/>
              <a:gdLst/>
              <a:ahLst/>
              <a:cxnLst/>
              <a:rect l="l" t="t" r="r" b="b"/>
              <a:pathLst>
                <a:path w="10049" h="7938" extrusionOk="0">
                  <a:moveTo>
                    <a:pt x="9368" y="0"/>
                  </a:moveTo>
                  <a:cubicBezTo>
                    <a:pt x="9345" y="0"/>
                    <a:pt x="9322" y="6"/>
                    <a:pt x="9299" y="20"/>
                  </a:cubicBezTo>
                  <a:cubicBezTo>
                    <a:pt x="9227" y="67"/>
                    <a:pt x="9180" y="151"/>
                    <a:pt x="9227" y="234"/>
                  </a:cubicBezTo>
                  <a:cubicBezTo>
                    <a:pt x="9561" y="925"/>
                    <a:pt x="9716" y="1675"/>
                    <a:pt x="9716" y="2449"/>
                  </a:cubicBezTo>
                  <a:cubicBezTo>
                    <a:pt x="9716" y="3830"/>
                    <a:pt x="9180" y="5127"/>
                    <a:pt x="8203" y="6104"/>
                  </a:cubicBezTo>
                  <a:cubicBezTo>
                    <a:pt x="7215" y="7092"/>
                    <a:pt x="5917" y="7628"/>
                    <a:pt x="4536" y="7628"/>
                  </a:cubicBezTo>
                  <a:cubicBezTo>
                    <a:pt x="3715" y="7628"/>
                    <a:pt x="2929" y="7449"/>
                    <a:pt x="2203" y="7080"/>
                  </a:cubicBezTo>
                  <a:cubicBezTo>
                    <a:pt x="1596" y="6759"/>
                    <a:pt x="1060" y="6342"/>
                    <a:pt x="607" y="5830"/>
                  </a:cubicBezTo>
                  <a:lnTo>
                    <a:pt x="607" y="5830"/>
                  </a:lnTo>
                  <a:lnTo>
                    <a:pt x="1250" y="6032"/>
                  </a:lnTo>
                  <a:cubicBezTo>
                    <a:pt x="1272" y="6040"/>
                    <a:pt x="1293" y="6044"/>
                    <a:pt x="1312" y="6044"/>
                  </a:cubicBezTo>
                  <a:cubicBezTo>
                    <a:pt x="1380" y="6044"/>
                    <a:pt x="1434" y="5999"/>
                    <a:pt x="1453" y="5925"/>
                  </a:cubicBezTo>
                  <a:cubicBezTo>
                    <a:pt x="1488" y="5842"/>
                    <a:pt x="1441" y="5747"/>
                    <a:pt x="1357" y="5723"/>
                  </a:cubicBezTo>
                  <a:lnTo>
                    <a:pt x="202" y="5330"/>
                  </a:lnTo>
                  <a:cubicBezTo>
                    <a:pt x="191" y="5327"/>
                    <a:pt x="179" y="5325"/>
                    <a:pt x="167" y="5325"/>
                  </a:cubicBezTo>
                  <a:cubicBezTo>
                    <a:pt x="131" y="5325"/>
                    <a:pt x="95" y="5339"/>
                    <a:pt x="60" y="5366"/>
                  </a:cubicBezTo>
                  <a:cubicBezTo>
                    <a:pt x="12" y="5389"/>
                    <a:pt x="0" y="5449"/>
                    <a:pt x="0" y="5508"/>
                  </a:cubicBezTo>
                  <a:lnTo>
                    <a:pt x="191" y="6854"/>
                  </a:lnTo>
                  <a:cubicBezTo>
                    <a:pt x="214" y="6925"/>
                    <a:pt x="274" y="6985"/>
                    <a:pt x="357" y="6985"/>
                  </a:cubicBezTo>
                  <a:lnTo>
                    <a:pt x="393" y="6985"/>
                  </a:lnTo>
                  <a:cubicBezTo>
                    <a:pt x="476" y="6973"/>
                    <a:pt x="536" y="6890"/>
                    <a:pt x="524" y="6806"/>
                  </a:cubicBezTo>
                  <a:lnTo>
                    <a:pt x="417" y="6068"/>
                  </a:lnTo>
                  <a:lnTo>
                    <a:pt x="417" y="6068"/>
                  </a:lnTo>
                  <a:cubicBezTo>
                    <a:pt x="881" y="6604"/>
                    <a:pt x="1465" y="7044"/>
                    <a:pt x="2084" y="7354"/>
                  </a:cubicBezTo>
                  <a:cubicBezTo>
                    <a:pt x="2858" y="7747"/>
                    <a:pt x="3691" y="7937"/>
                    <a:pt x="4560" y="7937"/>
                  </a:cubicBezTo>
                  <a:cubicBezTo>
                    <a:pt x="6025" y="7937"/>
                    <a:pt x="7394" y="7366"/>
                    <a:pt x="8442" y="6330"/>
                  </a:cubicBezTo>
                  <a:cubicBezTo>
                    <a:pt x="9477" y="5282"/>
                    <a:pt x="10049" y="3913"/>
                    <a:pt x="10049" y="2449"/>
                  </a:cubicBezTo>
                  <a:cubicBezTo>
                    <a:pt x="10049" y="1627"/>
                    <a:pt x="9870" y="829"/>
                    <a:pt x="9513" y="91"/>
                  </a:cubicBezTo>
                  <a:cubicBezTo>
                    <a:pt x="9479" y="40"/>
                    <a:pt x="9426" y="0"/>
                    <a:pt x="93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428;p19">
              <a:extLst>
                <a:ext uri="{FF2B5EF4-FFF2-40B4-BE49-F238E27FC236}">
                  <a16:creationId xmlns:a16="http://schemas.microsoft.com/office/drawing/2014/main" id="{F2BDF4FF-66DF-4052-CD20-F6FD929BEDE1}"/>
                </a:ext>
              </a:extLst>
            </p:cNvPr>
            <p:cNvSpPr/>
            <p:nvPr/>
          </p:nvSpPr>
          <p:spPr>
            <a:xfrm>
              <a:off x="2201806" y="1976585"/>
              <a:ext cx="319484" cy="252424"/>
            </a:xfrm>
            <a:custGeom>
              <a:avLst/>
              <a:gdLst/>
              <a:ahLst/>
              <a:cxnLst/>
              <a:rect l="l" t="t" r="r" b="b"/>
              <a:pathLst>
                <a:path w="10038" h="7931" extrusionOk="0">
                  <a:moveTo>
                    <a:pt x="5501" y="1"/>
                  </a:moveTo>
                  <a:cubicBezTo>
                    <a:pt x="4025" y="1"/>
                    <a:pt x="2656" y="560"/>
                    <a:pt x="1608" y="1608"/>
                  </a:cubicBezTo>
                  <a:cubicBezTo>
                    <a:pt x="572" y="2644"/>
                    <a:pt x="0" y="4013"/>
                    <a:pt x="0" y="5490"/>
                  </a:cubicBezTo>
                  <a:cubicBezTo>
                    <a:pt x="0" y="6311"/>
                    <a:pt x="179" y="7109"/>
                    <a:pt x="536" y="7835"/>
                  </a:cubicBezTo>
                  <a:cubicBezTo>
                    <a:pt x="572" y="7895"/>
                    <a:pt x="632" y="7930"/>
                    <a:pt x="691" y="7930"/>
                  </a:cubicBezTo>
                  <a:cubicBezTo>
                    <a:pt x="715" y="7930"/>
                    <a:pt x="739" y="7930"/>
                    <a:pt x="762" y="7918"/>
                  </a:cubicBezTo>
                  <a:cubicBezTo>
                    <a:pt x="834" y="7871"/>
                    <a:pt x="882" y="7776"/>
                    <a:pt x="834" y="7704"/>
                  </a:cubicBezTo>
                  <a:cubicBezTo>
                    <a:pt x="512" y="7002"/>
                    <a:pt x="346" y="6263"/>
                    <a:pt x="346" y="5490"/>
                  </a:cubicBezTo>
                  <a:cubicBezTo>
                    <a:pt x="346" y="4108"/>
                    <a:pt x="882" y="2811"/>
                    <a:pt x="1870" y="1822"/>
                  </a:cubicBezTo>
                  <a:cubicBezTo>
                    <a:pt x="2846" y="846"/>
                    <a:pt x="4144" y="310"/>
                    <a:pt x="5525" y="310"/>
                  </a:cubicBezTo>
                  <a:cubicBezTo>
                    <a:pt x="7049" y="310"/>
                    <a:pt x="8454" y="965"/>
                    <a:pt x="9454" y="2108"/>
                  </a:cubicBezTo>
                  <a:lnTo>
                    <a:pt x="8811" y="1906"/>
                  </a:lnTo>
                  <a:cubicBezTo>
                    <a:pt x="8792" y="1898"/>
                    <a:pt x="8772" y="1894"/>
                    <a:pt x="8753" y="1894"/>
                  </a:cubicBezTo>
                  <a:cubicBezTo>
                    <a:pt x="8688" y="1894"/>
                    <a:pt x="8627" y="1937"/>
                    <a:pt x="8609" y="2001"/>
                  </a:cubicBezTo>
                  <a:cubicBezTo>
                    <a:pt x="8573" y="2096"/>
                    <a:pt x="8621" y="2180"/>
                    <a:pt x="8716" y="2215"/>
                  </a:cubicBezTo>
                  <a:lnTo>
                    <a:pt x="9859" y="2596"/>
                  </a:lnTo>
                  <a:cubicBezTo>
                    <a:pt x="9871" y="2596"/>
                    <a:pt x="9883" y="2620"/>
                    <a:pt x="9906" y="2620"/>
                  </a:cubicBezTo>
                  <a:cubicBezTo>
                    <a:pt x="9930" y="2620"/>
                    <a:pt x="9978" y="2596"/>
                    <a:pt x="10002" y="2572"/>
                  </a:cubicBezTo>
                  <a:cubicBezTo>
                    <a:pt x="10026" y="2525"/>
                    <a:pt x="10037" y="2465"/>
                    <a:pt x="10037" y="2418"/>
                  </a:cubicBezTo>
                  <a:lnTo>
                    <a:pt x="9847" y="1084"/>
                  </a:lnTo>
                  <a:cubicBezTo>
                    <a:pt x="9827" y="1003"/>
                    <a:pt x="9772" y="948"/>
                    <a:pt x="9705" y="948"/>
                  </a:cubicBezTo>
                  <a:cubicBezTo>
                    <a:pt x="9693" y="948"/>
                    <a:pt x="9681" y="950"/>
                    <a:pt x="9668" y="953"/>
                  </a:cubicBezTo>
                  <a:cubicBezTo>
                    <a:pt x="9573" y="965"/>
                    <a:pt x="9514" y="1037"/>
                    <a:pt x="9525" y="1132"/>
                  </a:cubicBezTo>
                  <a:lnTo>
                    <a:pt x="9633" y="1870"/>
                  </a:lnTo>
                  <a:cubicBezTo>
                    <a:pt x="8597" y="667"/>
                    <a:pt x="7085" y="1"/>
                    <a:pt x="5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429;p19">
              <a:extLst>
                <a:ext uri="{FF2B5EF4-FFF2-40B4-BE49-F238E27FC236}">
                  <a16:creationId xmlns:a16="http://schemas.microsoft.com/office/drawing/2014/main" id="{09213857-5232-F163-58BA-73209939919D}"/>
                </a:ext>
              </a:extLst>
            </p:cNvPr>
            <p:cNvSpPr/>
            <p:nvPr/>
          </p:nvSpPr>
          <p:spPr>
            <a:xfrm>
              <a:off x="2331789" y="2068662"/>
              <a:ext cx="16709" cy="27340"/>
            </a:xfrm>
            <a:custGeom>
              <a:avLst/>
              <a:gdLst/>
              <a:ahLst/>
              <a:cxnLst/>
              <a:rect l="l" t="t" r="r" b="b"/>
              <a:pathLst>
                <a:path w="525" h="859" extrusionOk="0">
                  <a:moveTo>
                    <a:pt x="358" y="1"/>
                  </a:moveTo>
                  <a:cubicBezTo>
                    <a:pt x="262" y="1"/>
                    <a:pt x="191" y="84"/>
                    <a:pt x="191" y="168"/>
                  </a:cubicBezTo>
                  <a:lnTo>
                    <a:pt x="191" y="465"/>
                  </a:lnTo>
                  <a:lnTo>
                    <a:pt x="72" y="584"/>
                  </a:lnTo>
                  <a:cubicBezTo>
                    <a:pt x="12" y="644"/>
                    <a:pt x="0" y="751"/>
                    <a:pt x="72" y="811"/>
                  </a:cubicBezTo>
                  <a:cubicBezTo>
                    <a:pt x="96" y="834"/>
                    <a:pt x="143" y="858"/>
                    <a:pt x="191" y="858"/>
                  </a:cubicBezTo>
                  <a:cubicBezTo>
                    <a:pt x="238" y="858"/>
                    <a:pt x="262" y="834"/>
                    <a:pt x="298" y="811"/>
                  </a:cubicBezTo>
                  <a:lnTo>
                    <a:pt x="453" y="644"/>
                  </a:lnTo>
                  <a:cubicBezTo>
                    <a:pt x="488" y="620"/>
                    <a:pt x="500" y="572"/>
                    <a:pt x="500" y="525"/>
                  </a:cubicBezTo>
                  <a:lnTo>
                    <a:pt x="524" y="168"/>
                  </a:lnTo>
                  <a:cubicBezTo>
                    <a:pt x="524" y="84"/>
                    <a:pt x="441" y="1"/>
                    <a:pt x="3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430;p19">
              <a:extLst>
                <a:ext uri="{FF2B5EF4-FFF2-40B4-BE49-F238E27FC236}">
                  <a16:creationId xmlns:a16="http://schemas.microsoft.com/office/drawing/2014/main" id="{C8D4DD0C-73E2-3F3C-8ECB-C45958F459AF}"/>
                </a:ext>
              </a:extLst>
            </p:cNvPr>
            <p:cNvSpPr/>
            <p:nvPr/>
          </p:nvSpPr>
          <p:spPr>
            <a:xfrm>
              <a:off x="2243118" y="2021653"/>
              <a:ext cx="265664" cy="261908"/>
            </a:xfrm>
            <a:custGeom>
              <a:avLst/>
              <a:gdLst/>
              <a:ahLst/>
              <a:cxnLst/>
              <a:rect l="l" t="t" r="r" b="b"/>
              <a:pathLst>
                <a:path w="8347" h="8229" extrusionOk="0">
                  <a:moveTo>
                    <a:pt x="2751" y="3109"/>
                  </a:moveTo>
                  <a:lnTo>
                    <a:pt x="2977" y="3133"/>
                  </a:lnTo>
                  <a:lnTo>
                    <a:pt x="3084" y="3133"/>
                  </a:lnTo>
                  <a:lnTo>
                    <a:pt x="2917" y="3502"/>
                  </a:lnTo>
                  <a:lnTo>
                    <a:pt x="2643" y="3431"/>
                  </a:lnTo>
                  <a:lnTo>
                    <a:pt x="2751" y="3109"/>
                  </a:lnTo>
                  <a:close/>
                  <a:moveTo>
                    <a:pt x="3834" y="3026"/>
                  </a:moveTo>
                  <a:lnTo>
                    <a:pt x="4156" y="3419"/>
                  </a:lnTo>
                  <a:lnTo>
                    <a:pt x="4120" y="3526"/>
                  </a:lnTo>
                  <a:cubicBezTo>
                    <a:pt x="4096" y="3609"/>
                    <a:pt x="4144" y="3704"/>
                    <a:pt x="4227" y="3728"/>
                  </a:cubicBezTo>
                  <a:cubicBezTo>
                    <a:pt x="4239" y="3728"/>
                    <a:pt x="4263" y="3740"/>
                    <a:pt x="4275" y="3740"/>
                  </a:cubicBezTo>
                  <a:cubicBezTo>
                    <a:pt x="4346" y="3740"/>
                    <a:pt x="4406" y="3704"/>
                    <a:pt x="4417" y="3645"/>
                  </a:cubicBezTo>
                  <a:lnTo>
                    <a:pt x="4465" y="3526"/>
                  </a:lnTo>
                  <a:cubicBezTo>
                    <a:pt x="4501" y="3419"/>
                    <a:pt x="4477" y="3312"/>
                    <a:pt x="4417" y="3240"/>
                  </a:cubicBezTo>
                  <a:lnTo>
                    <a:pt x="4334" y="3133"/>
                  </a:lnTo>
                  <a:lnTo>
                    <a:pt x="4608" y="3359"/>
                  </a:lnTo>
                  <a:cubicBezTo>
                    <a:pt x="4638" y="3374"/>
                    <a:pt x="4673" y="3389"/>
                    <a:pt x="4710" y="3389"/>
                  </a:cubicBezTo>
                  <a:cubicBezTo>
                    <a:pt x="4731" y="3389"/>
                    <a:pt x="4753" y="3384"/>
                    <a:pt x="4775" y="3371"/>
                  </a:cubicBezTo>
                  <a:lnTo>
                    <a:pt x="4989" y="3288"/>
                  </a:lnTo>
                  <a:lnTo>
                    <a:pt x="5108" y="3419"/>
                  </a:lnTo>
                  <a:cubicBezTo>
                    <a:pt x="5132" y="3466"/>
                    <a:pt x="5191" y="3478"/>
                    <a:pt x="5239" y="3478"/>
                  </a:cubicBezTo>
                  <a:lnTo>
                    <a:pt x="5644" y="3442"/>
                  </a:lnTo>
                  <a:lnTo>
                    <a:pt x="5656" y="3526"/>
                  </a:lnTo>
                  <a:cubicBezTo>
                    <a:pt x="5668" y="3562"/>
                    <a:pt x="5644" y="3597"/>
                    <a:pt x="5644" y="3609"/>
                  </a:cubicBezTo>
                  <a:cubicBezTo>
                    <a:pt x="5620" y="3621"/>
                    <a:pt x="5608" y="3657"/>
                    <a:pt x="5560" y="3657"/>
                  </a:cubicBezTo>
                  <a:lnTo>
                    <a:pt x="4882" y="3716"/>
                  </a:lnTo>
                  <a:cubicBezTo>
                    <a:pt x="4787" y="3716"/>
                    <a:pt x="4715" y="3764"/>
                    <a:pt x="4668" y="3835"/>
                  </a:cubicBezTo>
                  <a:cubicBezTo>
                    <a:pt x="4644" y="3895"/>
                    <a:pt x="4608" y="3954"/>
                    <a:pt x="4632" y="4014"/>
                  </a:cubicBezTo>
                  <a:lnTo>
                    <a:pt x="4167" y="3859"/>
                  </a:lnTo>
                  <a:cubicBezTo>
                    <a:pt x="4156" y="3859"/>
                    <a:pt x="4156" y="3847"/>
                    <a:pt x="4156" y="3835"/>
                  </a:cubicBezTo>
                  <a:cubicBezTo>
                    <a:pt x="4120" y="3657"/>
                    <a:pt x="3977" y="3538"/>
                    <a:pt x="3798" y="3538"/>
                  </a:cubicBezTo>
                  <a:lnTo>
                    <a:pt x="3775" y="3538"/>
                  </a:lnTo>
                  <a:lnTo>
                    <a:pt x="3286" y="3550"/>
                  </a:lnTo>
                  <a:lnTo>
                    <a:pt x="3405" y="3204"/>
                  </a:lnTo>
                  <a:cubicBezTo>
                    <a:pt x="3429" y="3181"/>
                    <a:pt x="3453" y="3169"/>
                    <a:pt x="3489" y="3145"/>
                  </a:cubicBezTo>
                  <a:lnTo>
                    <a:pt x="3834" y="3026"/>
                  </a:lnTo>
                  <a:close/>
                  <a:moveTo>
                    <a:pt x="7561" y="3562"/>
                  </a:moveTo>
                  <a:cubicBezTo>
                    <a:pt x="7573" y="3562"/>
                    <a:pt x="7620" y="3562"/>
                    <a:pt x="7656" y="3597"/>
                  </a:cubicBezTo>
                  <a:lnTo>
                    <a:pt x="7977" y="3907"/>
                  </a:lnTo>
                  <a:cubicBezTo>
                    <a:pt x="7989" y="4026"/>
                    <a:pt x="7989" y="4133"/>
                    <a:pt x="7977" y="4216"/>
                  </a:cubicBezTo>
                  <a:cubicBezTo>
                    <a:pt x="7930" y="5169"/>
                    <a:pt x="7549" y="6086"/>
                    <a:pt x="6858" y="6752"/>
                  </a:cubicBezTo>
                  <a:cubicBezTo>
                    <a:pt x="6763" y="6860"/>
                    <a:pt x="6656" y="6943"/>
                    <a:pt x="6537" y="7050"/>
                  </a:cubicBezTo>
                  <a:cubicBezTo>
                    <a:pt x="6596" y="6955"/>
                    <a:pt x="6644" y="6871"/>
                    <a:pt x="6680" y="6776"/>
                  </a:cubicBezTo>
                  <a:lnTo>
                    <a:pt x="7430" y="5074"/>
                  </a:lnTo>
                  <a:cubicBezTo>
                    <a:pt x="7454" y="5026"/>
                    <a:pt x="7442" y="4966"/>
                    <a:pt x="7418" y="4907"/>
                  </a:cubicBezTo>
                  <a:cubicBezTo>
                    <a:pt x="7382" y="4859"/>
                    <a:pt x="7323" y="4836"/>
                    <a:pt x="7263" y="4836"/>
                  </a:cubicBezTo>
                  <a:lnTo>
                    <a:pt x="7192" y="4836"/>
                  </a:lnTo>
                  <a:lnTo>
                    <a:pt x="7596" y="4026"/>
                  </a:lnTo>
                  <a:cubicBezTo>
                    <a:pt x="7656" y="3895"/>
                    <a:pt x="7620" y="3728"/>
                    <a:pt x="7501" y="3657"/>
                  </a:cubicBezTo>
                  <a:lnTo>
                    <a:pt x="7477" y="3621"/>
                  </a:lnTo>
                  <a:lnTo>
                    <a:pt x="7489" y="3609"/>
                  </a:lnTo>
                  <a:cubicBezTo>
                    <a:pt x="7513" y="3562"/>
                    <a:pt x="7549" y="3562"/>
                    <a:pt x="7561" y="3562"/>
                  </a:cubicBezTo>
                  <a:close/>
                  <a:moveTo>
                    <a:pt x="4088" y="0"/>
                  </a:moveTo>
                  <a:cubicBezTo>
                    <a:pt x="4055" y="0"/>
                    <a:pt x="4022" y="1"/>
                    <a:pt x="3989" y="2"/>
                  </a:cubicBezTo>
                  <a:cubicBezTo>
                    <a:pt x="2953" y="49"/>
                    <a:pt x="1977" y="478"/>
                    <a:pt x="1250" y="1216"/>
                  </a:cubicBezTo>
                  <a:cubicBezTo>
                    <a:pt x="524" y="1942"/>
                    <a:pt x="96" y="2919"/>
                    <a:pt x="48" y="3954"/>
                  </a:cubicBezTo>
                  <a:cubicBezTo>
                    <a:pt x="0" y="4978"/>
                    <a:pt x="346" y="5979"/>
                    <a:pt x="1012" y="6764"/>
                  </a:cubicBezTo>
                  <a:cubicBezTo>
                    <a:pt x="1048" y="6812"/>
                    <a:pt x="1084" y="6824"/>
                    <a:pt x="1131" y="6824"/>
                  </a:cubicBezTo>
                  <a:cubicBezTo>
                    <a:pt x="1167" y="6824"/>
                    <a:pt x="1203" y="6812"/>
                    <a:pt x="1239" y="6776"/>
                  </a:cubicBezTo>
                  <a:cubicBezTo>
                    <a:pt x="1310" y="6717"/>
                    <a:pt x="1310" y="6610"/>
                    <a:pt x="1250" y="6550"/>
                  </a:cubicBezTo>
                  <a:cubicBezTo>
                    <a:pt x="643" y="5824"/>
                    <a:pt x="334" y="4907"/>
                    <a:pt x="369" y="3966"/>
                  </a:cubicBezTo>
                  <a:cubicBezTo>
                    <a:pt x="417" y="3014"/>
                    <a:pt x="810" y="2109"/>
                    <a:pt x="1489" y="1430"/>
                  </a:cubicBezTo>
                  <a:cubicBezTo>
                    <a:pt x="2155" y="764"/>
                    <a:pt x="3072" y="359"/>
                    <a:pt x="4025" y="323"/>
                  </a:cubicBezTo>
                  <a:cubicBezTo>
                    <a:pt x="4087" y="316"/>
                    <a:pt x="4150" y="313"/>
                    <a:pt x="4213" y="313"/>
                  </a:cubicBezTo>
                  <a:cubicBezTo>
                    <a:pt x="4363" y="313"/>
                    <a:pt x="4512" y="330"/>
                    <a:pt x="4656" y="347"/>
                  </a:cubicBezTo>
                  <a:lnTo>
                    <a:pt x="4882" y="621"/>
                  </a:lnTo>
                  <a:lnTo>
                    <a:pt x="4798" y="823"/>
                  </a:lnTo>
                  <a:lnTo>
                    <a:pt x="4656" y="585"/>
                  </a:lnTo>
                  <a:cubicBezTo>
                    <a:pt x="4632" y="537"/>
                    <a:pt x="4572" y="502"/>
                    <a:pt x="4525" y="502"/>
                  </a:cubicBezTo>
                  <a:lnTo>
                    <a:pt x="4025" y="502"/>
                  </a:lnTo>
                  <a:cubicBezTo>
                    <a:pt x="3965" y="502"/>
                    <a:pt x="3906" y="525"/>
                    <a:pt x="3870" y="585"/>
                  </a:cubicBezTo>
                  <a:lnTo>
                    <a:pt x="3513" y="1276"/>
                  </a:lnTo>
                  <a:cubicBezTo>
                    <a:pt x="3465" y="1359"/>
                    <a:pt x="3465" y="1478"/>
                    <a:pt x="3513" y="1573"/>
                  </a:cubicBezTo>
                  <a:cubicBezTo>
                    <a:pt x="3560" y="1657"/>
                    <a:pt x="3667" y="1716"/>
                    <a:pt x="3763" y="1728"/>
                  </a:cubicBezTo>
                  <a:lnTo>
                    <a:pt x="4048" y="1764"/>
                  </a:lnTo>
                  <a:cubicBezTo>
                    <a:pt x="4108" y="1764"/>
                    <a:pt x="4167" y="1752"/>
                    <a:pt x="4203" y="1692"/>
                  </a:cubicBezTo>
                  <a:lnTo>
                    <a:pt x="4298" y="1537"/>
                  </a:lnTo>
                  <a:lnTo>
                    <a:pt x="4358" y="1609"/>
                  </a:lnTo>
                  <a:lnTo>
                    <a:pt x="4310" y="1895"/>
                  </a:lnTo>
                  <a:lnTo>
                    <a:pt x="3822" y="1966"/>
                  </a:lnTo>
                  <a:cubicBezTo>
                    <a:pt x="3798" y="1966"/>
                    <a:pt x="3775" y="1990"/>
                    <a:pt x="3751" y="2002"/>
                  </a:cubicBezTo>
                  <a:lnTo>
                    <a:pt x="3108" y="2466"/>
                  </a:lnTo>
                  <a:cubicBezTo>
                    <a:pt x="3084" y="2490"/>
                    <a:pt x="3048" y="2526"/>
                    <a:pt x="3048" y="2550"/>
                  </a:cubicBezTo>
                  <a:lnTo>
                    <a:pt x="2977" y="2847"/>
                  </a:lnTo>
                  <a:lnTo>
                    <a:pt x="2751" y="2823"/>
                  </a:lnTo>
                  <a:cubicBezTo>
                    <a:pt x="2736" y="2821"/>
                    <a:pt x="2721" y="2819"/>
                    <a:pt x="2706" y="2819"/>
                  </a:cubicBezTo>
                  <a:cubicBezTo>
                    <a:pt x="2591" y="2819"/>
                    <a:pt x="2483" y="2898"/>
                    <a:pt x="2441" y="3014"/>
                  </a:cubicBezTo>
                  <a:lnTo>
                    <a:pt x="2310" y="3371"/>
                  </a:lnTo>
                  <a:cubicBezTo>
                    <a:pt x="2274" y="3442"/>
                    <a:pt x="2274" y="3538"/>
                    <a:pt x="2322" y="3609"/>
                  </a:cubicBezTo>
                  <a:cubicBezTo>
                    <a:pt x="2370" y="3681"/>
                    <a:pt x="2429" y="3740"/>
                    <a:pt x="2501" y="3752"/>
                  </a:cubicBezTo>
                  <a:cubicBezTo>
                    <a:pt x="2346" y="3812"/>
                    <a:pt x="2251" y="3978"/>
                    <a:pt x="2251" y="4145"/>
                  </a:cubicBezTo>
                  <a:lnTo>
                    <a:pt x="2251" y="4216"/>
                  </a:lnTo>
                  <a:lnTo>
                    <a:pt x="1798" y="4740"/>
                  </a:lnTo>
                  <a:cubicBezTo>
                    <a:pt x="1727" y="4812"/>
                    <a:pt x="1703" y="4919"/>
                    <a:pt x="1703" y="5026"/>
                  </a:cubicBezTo>
                  <a:lnTo>
                    <a:pt x="1703" y="5621"/>
                  </a:lnTo>
                  <a:cubicBezTo>
                    <a:pt x="1703" y="5764"/>
                    <a:pt x="1750" y="5919"/>
                    <a:pt x="1881" y="6038"/>
                  </a:cubicBezTo>
                  <a:lnTo>
                    <a:pt x="2310" y="6455"/>
                  </a:lnTo>
                  <a:cubicBezTo>
                    <a:pt x="2393" y="6538"/>
                    <a:pt x="2524" y="6598"/>
                    <a:pt x="2643" y="6610"/>
                  </a:cubicBezTo>
                  <a:lnTo>
                    <a:pt x="3917" y="6717"/>
                  </a:lnTo>
                  <a:lnTo>
                    <a:pt x="3917" y="6764"/>
                  </a:lnTo>
                  <a:cubicBezTo>
                    <a:pt x="3894" y="6907"/>
                    <a:pt x="3965" y="7074"/>
                    <a:pt x="4096" y="7169"/>
                  </a:cubicBezTo>
                  <a:lnTo>
                    <a:pt x="4310" y="7324"/>
                  </a:lnTo>
                  <a:lnTo>
                    <a:pt x="4298" y="7372"/>
                  </a:lnTo>
                  <a:cubicBezTo>
                    <a:pt x="4251" y="7538"/>
                    <a:pt x="4298" y="7717"/>
                    <a:pt x="4429" y="7836"/>
                  </a:cubicBezTo>
                  <a:lnTo>
                    <a:pt x="4489" y="7895"/>
                  </a:lnTo>
                  <a:cubicBezTo>
                    <a:pt x="4429" y="7895"/>
                    <a:pt x="4394" y="7907"/>
                    <a:pt x="4334" y="7907"/>
                  </a:cubicBezTo>
                  <a:cubicBezTo>
                    <a:pt x="4272" y="7910"/>
                    <a:pt x="4211" y="7912"/>
                    <a:pt x="4149" y="7912"/>
                  </a:cubicBezTo>
                  <a:cubicBezTo>
                    <a:pt x="3262" y="7912"/>
                    <a:pt x="2407" y="7593"/>
                    <a:pt x="1739" y="7014"/>
                  </a:cubicBezTo>
                  <a:cubicBezTo>
                    <a:pt x="1708" y="6989"/>
                    <a:pt x="1672" y="6976"/>
                    <a:pt x="1637" y="6976"/>
                  </a:cubicBezTo>
                  <a:cubicBezTo>
                    <a:pt x="1591" y="6976"/>
                    <a:pt x="1546" y="6998"/>
                    <a:pt x="1512" y="7038"/>
                  </a:cubicBezTo>
                  <a:cubicBezTo>
                    <a:pt x="1453" y="7110"/>
                    <a:pt x="1477" y="7193"/>
                    <a:pt x="1536" y="7252"/>
                  </a:cubicBezTo>
                  <a:cubicBezTo>
                    <a:pt x="2274" y="7883"/>
                    <a:pt x="3215" y="8229"/>
                    <a:pt x="4179" y="8229"/>
                  </a:cubicBezTo>
                  <a:lnTo>
                    <a:pt x="4346" y="8229"/>
                  </a:lnTo>
                  <a:cubicBezTo>
                    <a:pt x="5382" y="8181"/>
                    <a:pt x="6358" y="7753"/>
                    <a:pt x="7084" y="7014"/>
                  </a:cubicBezTo>
                  <a:cubicBezTo>
                    <a:pt x="7811" y="6288"/>
                    <a:pt x="8239" y="5312"/>
                    <a:pt x="8287" y="4276"/>
                  </a:cubicBezTo>
                  <a:cubicBezTo>
                    <a:pt x="8347" y="3204"/>
                    <a:pt x="8001" y="2216"/>
                    <a:pt x="7335" y="1418"/>
                  </a:cubicBezTo>
                  <a:cubicBezTo>
                    <a:pt x="7303" y="1381"/>
                    <a:pt x="7259" y="1363"/>
                    <a:pt x="7216" y="1363"/>
                  </a:cubicBezTo>
                  <a:cubicBezTo>
                    <a:pt x="7176" y="1363"/>
                    <a:pt x="7137" y="1378"/>
                    <a:pt x="7108" y="1407"/>
                  </a:cubicBezTo>
                  <a:cubicBezTo>
                    <a:pt x="7037" y="1466"/>
                    <a:pt x="7037" y="1573"/>
                    <a:pt x="7096" y="1633"/>
                  </a:cubicBezTo>
                  <a:cubicBezTo>
                    <a:pt x="7525" y="2157"/>
                    <a:pt x="7823" y="2776"/>
                    <a:pt x="7930" y="3431"/>
                  </a:cubicBezTo>
                  <a:lnTo>
                    <a:pt x="7894" y="3383"/>
                  </a:lnTo>
                  <a:cubicBezTo>
                    <a:pt x="7809" y="3308"/>
                    <a:pt x="7694" y="3262"/>
                    <a:pt x="7577" y="3262"/>
                  </a:cubicBezTo>
                  <a:cubicBezTo>
                    <a:pt x="7564" y="3262"/>
                    <a:pt x="7550" y="3263"/>
                    <a:pt x="7537" y="3264"/>
                  </a:cubicBezTo>
                  <a:cubicBezTo>
                    <a:pt x="7394" y="3288"/>
                    <a:pt x="7275" y="3359"/>
                    <a:pt x="7215" y="3466"/>
                  </a:cubicBezTo>
                  <a:lnTo>
                    <a:pt x="7192" y="3502"/>
                  </a:lnTo>
                  <a:cubicBezTo>
                    <a:pt x="7108" y="3502"/>
                    <a:pt x="7037" y="3538"/>
                    <a:pt x="6977" y="3585"/>
                  </a:cubicBezTo>
                  <a:lnTo>
                    <a:pt x="6775" y="3323"/>
                  </a:lnTo>
                  <a:cubicBezTo>
                    <a:pt x="6744" y="3286"/>
                    <a:pt x="6700" y="3268"/>
                    <a:pt x="6656" y="3268"/>
                  </a:cubicBezTo>
                  <a:cubicBezTo>
                    <a:pt x="6616" y="3268"/>
                    <a:pt x="6577" y="3283"/>
                    <a:pt x="6549" y="3312"/>
                  </a:cubicBezTo>
                  <a:cubicBezTo>
                    <a:pt x="6477" y="3371"/>
                    <a:pt x="6477" y="3478"/>
                    <a:pt x="6537" y="3538"/>
                  </a:cubicBezTo>
                  <a:lnTo>
                    <a:pt x="6858" y="3919"/>
                  </a:lnTo>
                  <a:cubicBezTo>
                    <a:pt x="6894" y="3954"/>
                    <a:pt x="6942" y="3978"/>
                    <a:pt x="6977" y="3978"/>
                  </a:cubicBezTo>
                  <a:cubicBezTo>
                    <a:pt x="7025" y="3978"/>
                    <a:pt x="7073" y="3966"/>
                    <a:pt x="7096" y="3943"/>
                  </a:cubicBezTo>
                  <a:lnTo>
                    <a:pt x="7204" y="3835"/>
                  </a:lnTo>
                  <a:lnTo>
                    <a:pt x="7335" y="3919"/>
                  </a:lnTo>
                  <a:lnTo>
                    <a:pt x="6858" y="4871"/>
                  </a:lnTo>
                  <a:lnTo>
                    <a:pt x="6834" y="4871"/>
                  </a:lnTo>
                  <a:cubicBezTo>
                    <a:pt x="6799" y="4871"/>
                    <a:pt x="6763" y="4859"/>
                    <a:pt x="6739" y="4836"/>
                  </a:cubicBezTo>
                  <a:lnTo>
                    <a:pt x="6096" y="4062"/>
                  </a:lnTo>
                  <a:cubicBezTo>
                    <a:pt x="6069" y="4014"/>
                    <a:pt x="6023" y="3994"/>
                    <a:pt x="5977" y="3994"/>
                  </a:cubicBezTo>
                  <a:cubicBezTo>
                    <a:pt x="5942" y="3994"/>
                    <a:pt x="5908" y="4005"/>
                    <a:pt x="5882" y="4026"/>
                  </a:cubicBezTo>
                  <a:cubicBezTo>
                    <a:pt x="5799" y="4085"/>
                    <a:pt x="5799" y="4193"/>
                    <a:pt x="5846" y="4252"/>
                  </a:cubicBezTo>
                  <a:lnTo>
                    <a:pt x="6489" y="5026"/>
                  </a:lnTo>
                  <a:cubicBezTo>
                    <a:pt x="6584" y="5133"/>
                    <a:pt x="6715" y="5193"/>
                    <a:pt x="6858" y="5193"/>
                  </a:cubicBezTo>
                  <a:lnTo>
                    <a:pt x="7073" y="5169"/>
                  </a:lnTo>
                  <a:lnTo>
                    <a:pt x="6430" y="6645"/>
                  </a:lnTo>
                  <a:cubicBezTo>
                    <a:pt x="6382" y="6752"/>
                    <a:pt x="6322" y="6848"/>
                    <a:pt x="6251" y="6943"/>
                  </a:cubicBezTo>
                  <a:lnTo>
                    <a:pt x="5751" y="7550"/>
                  </a:lnTo>
                  <a:cubicBezTo>
                    <a:pt x="5489" y="7657"/>
                    <a:pt x="5227" y="7753"/>
                    <a:pt x="4953" y="7812"/>
                  </a:cubicBezTo>
                  <a:lnTo>
                    <a:pt x="4679" y="7562"/>
                  </a:lnTo>
                  <a:cubicBezTo>
                    <a:pt x="4644" y="7538"/>
                    <a:pt x="4632" y="7491"/>
                    <a:pt x="4644" y="7443"/>
                  </a:cubicBezTo>
                  <a:lnTo>
                    <a:pt x="4691" y="7288"/>
                  </a:lnTo>
                  <a:cubicBezTo>
                    <a:pt x="4703" y="7229"/>
                    <a:pt x="4691" y="7145"/>
                    <a:pt x="4632" y="7110"/>
                  </a:cubicBezTo>
                  <a:lnTo>
                    <a:pt x="4322" y="6871"/>
                  </a:lnTo>
                  <a:cubicBezTo>
                    <a:pt x="4287" y="6836"/>
                    <a:pt x="4275" y="6812"/>
                    <a:pt x="4275" y="6764"/>
                  </a:cubicBezTo>
                  <a:lnTo>
                    <a:pt x="4298" y="6550"/>
                  </a:lnTo>
                  <a:cubicBezTo>
                    <a:pt x="4298" y="6514"/>
                    <a:pt x="4298" y="6467"/>
                    <a:pt x="4275" y="6431"/>
                  </a:cubicBezTo>
                  <a:cubicBezTo>
                    <a:pt x="4239" y="6407"/>
                    <a:pt x="4203" y="6371"/>
                    <a:pt x="4167" y="6371"/>
                  </a:cubicBezTo>
                  <a:lnTo>
                    <a:pt x="2679" y="6264"/>
                  </a:lnTo>
                  <a:cubicBezTo>
                    <a:pt x="2620" y="6264"/>
                    <a:pt x="2572" y="6229"/>
                    <a:pt x="2536" y="6181"/>
                  </a:cubicBezTo>
                  <a:lnTo>
                    <a:pt x="2096" y="5764"/>
                  </a:lnTo>
                  <a:cubicBezTo>
                    <a:pt x="2060" y="5728"/>
                    <a:pt x="2024" y="5645"/>
                    <a:pt x="2024" y="5586"/>
                  </a:cubicBezTo>
                  <a:lnTo>
                    <a:pt x="2024" y="4990"/>
                  </a:lnTo>
                  <a:cubicBezTo>
                    <a:pt x="2024" y="4966"/>
                    <a:pt x="2036" y="4931"/>
                    <a:pt x="2060" y="4919"/>
                  </a:cubicBezTo>
                  <a:lnTo>
                    <a:pt x="2548" y="4359"/>
                  </a:lnTo>
                  <a:cubicBezTo>
                    <a:pt x="2572" y="4324"/>
                    <a:pt x="2596" y="4300"/>
                    <a:pt x="2596" y="4252"/>
                  </a:cubicBezTo>
                  <a:lnTo>
                    <a:pt x="2596" y="4121"/>
                  </a:lnTo>
                  <a:cubicBezTo>
                    <a:pt x="2596" y="4074"/>
                    <a:pt x="2620" y="4038"/>
                    <a:pt x="2655" y="4014"/>
                  </a:cubicBezTo>
                  <a:lnTo>
                    <a:pt x="3036" y="3847"/>
                  </a:lnTo>
                  <a:lnTo>
                    <a:pt x="3751" y="3835"/>
                  </a:lnTo>
                  <a:cubicBezTo>
                    <a:pt x="3763" y="3835"/>
                    <a:pt x="3786" y="3847"/>
                    <a:pt x="3786" y="3859"/>
                  </a:cubicBezTo>
                  <a:cubicBezTo>
                    <a:pt x="3798" y="3990"/>
                    <a:pt x="3906" y="4097"/>
                    <a:pt x="4025" y="4145"/>
                  </a:cubicBezTo>
                  <a:lnTo>
                    <a:pt x="4537" y="4324"/>
                  </a:lnTo>
                  <a:cubicBezTo>
                    <a:pt x="4569" y="4331"/>
                    <a:pt x="4601" y="4335"/>
                    <a:pt x="4633" y="4335"/>
                  </a:cubicBezTo>
                  <a:cubicBezTo>
                    <a:pt x="4705" y="4335"/>
                    <a:pt x="4772" y="4314"/>
                    <a:pt x="4822" y="4264"/>
                  </a:cubicBezTo>
                  <a:cubicBezTo>
                    <a:pt x="4882" y="4204"/>
                    <a:pt x="4918" y="4121"/>
                    <a:pt x="4918" y="4026"/>
                  </a:cubicBezTo>
                  <a:lnTo>
                    <a:pt x="5549" y="3978"/>
                  </a:lnTo>
                  <a:cubicBezTo>
                    <a:pt x="5668" y="3966"/>
                    <a:pt x="5787" y="3907"/>
                    <a:pt x="5870" y="3812"/>
                  </a:cubicBezTo>
                  <a:cubicBezTo>
                    <a:pt x="5941" y="3728"/>
                    <a:pt x="5965" y="3597"/>
                    <a:pt x="5941" y="3478"/>
                  </a:cubicBezTo>
                  <a:lnTo>
                    <a:pt x="5930" y="3383"/>
                  </a:lnTo>
                  <a:cubicBezTo>
                    <a:pt x="5896" y="3247"/>
                    <a:pt x="5776" y="3144"/>
                    <a:pt x="5632" y="3144"/>
                  </a:cubicBezTo>
                  <a:cubicBezTo>
                    <a:pt x="5624" y="3144"/>
                    <a:pt x="5616" y="3144"/>
                    <a:pt x="5608" y="3145"/>
                  </a:cubicBezTo>
                  <a:lnTo>
                    <a:pt x="5275" y="3181"/>
                  </a:lnTo>
                  <a:lnTo>
                    <a:pt x="5227" y="3121"/>
                  </a:lnTo>
                  <a:lnTo>
                    <a:pt x="5668" y="2669"/>
                  </a:lnTo>
                  <a:cubicBezTo>
                    <a:pt x="5727" y="2609"/>
                    <a:pt x="5727" y="2502"/>
                    <a:pt x="5668" y="2442"/>
                  </a:cubicBezTo>
                  <a:cubicBezTo>
                    <a:pt x="5638" y="2413"/>
                    <a:pt x="5599" y="2398"/>
                    <a:pt x="5560" y="2398"/>
                  </a:cubicBezTo>
                  <a:cubicBezTo>
                    <a:pt x="5522" y="2398"/>
                    <a:pt x="5483" y="2413"/>
                    <a:pt x="5453" y="2442"/>
                  </a:cubicBezTo>
                  <a:lnTo>
                    <a:pt x="4918" y="2978"/>
                  </a:lnTo>
                  <a:lnTo>
                    <a:pt x="4739" y="3061"/>
                  </a:lnTo>
                  <a:lnTo>
                    <a:pt x="4227" y="2669"/>
                  </a:lnTo>
                  <a:cubicBezTo>
                    <a:pt x="4193" y="2652"/>
                    <a:pt x="4166" y="2635"/>
                    <a:pt x="4131" y="2635"/>
                  </a:cubicBezTo>
                  <a:cubicBezTo>
                    <a:pt x="4117" y="2635"/>
                    <a:pt x="4102" y="2638"/>
                    <a:pt x="4084" y="2645"/>
                  </a:cubicBezTo>
                  <a:lnTo>
                    <a:pt x="3382" y="2859"/>
                  </a:lnTo>
                  <a:cubicBezTo>
                    <a:pt x="3370" y="2859"/>
                    <a:pt x="3334" y="2883"/>
                    <a:pt x="3322" y="2895"/>
                  </a:cubicBezTo>
                  <a:lnTo>
                    <a:pt x="3370" y="2680"/>
                  </a:lnTo>
                  <a:lnTo>
                    <a:pt x="3917" y="2288"/>
                  </a:lnTo>
                  <a:lnTo>
                    <a:pt x="4501" y="2192"/>
                  </a:lnTo>
                  <a:cubicBezTo>
                    <a:pt x="4572" y="2180"/>
                    <a:pt x="4620" y="2133"/>
                    <a:pt x="4632" y="2061"/>
                  </a:cubicBezTo>
                  <a:lnTo>
                    <a:pt x="4691" y="1597"/>
                  </a:lnTo>
                  <a:cubicBezTo>
                    <a:pt x="4691" y="1549"/>
                    <a:pt x="4691" y="1514"/>
                    <a:pt x="4656" y="1478"/>
                  </a:cubicBezTo>
                  <a:lnTo>
                    <a:pt x="4417" y="1180"/>
                  </a:lnTo>
                  <a:cubicBezTo>
                    <a:pt x="4394" y="1133"/>
                    <a:pt x="4346" y="1121"/>
                    <a:pt x="4287" y="1121"/>
                  </a:cubicBezTo>
                  <a:cubicBezTo>
                    <a:pt x="4239" y="1121"/>
                    <a:pt x="4179" y="1156"/>
                    <a:pt x="4156" y="1192"/>
                  </a:cubicBezTo>
                  <a:lnTo>
                    <a:pt x="3977" y="1454"/>
                  </a:lnTo>
                  <a:lnTo>
                    <a:pt x="3786" y="1430"/>
                  </a:lnTo>
                  <a:lnTo>
                    <a:pt x="4096" y="835"/>
                  </a:lnTo>
                  <a:lnTo>
                    <a:pt x="4417" y="835"/>
                  </a:lnTo>
                  <a:lnTo>
                    <a:pt x="4656" y="1287"/>
                  </a:lnTo>
                  <a:cubicBezTo>
                    <a:pt x="4691" y="1347"/>
                    <a:pt x="4751" y="1371"/>
                    <a:pt x="4810" y="1371"/>
                  </a:cubicBezTo>
                  <a:cubicBezTo>
                    <a:pt x="4870" y="1371"/>
                    <a:pt x="4929" y="1335"/>
                    <a:pt x="4941" y="1276"/>
                  </a:cubicBezTo>
                  <a:lnTo>
                    <a:pt x="5168" y="740"/>
                  </a:lnTo>
                  <a:cubicBezTo>
                    <a:pt x="5215" y="645"/>
                    <a:pt x="5191" y="525"/>
                    <a:pt x="5132" y="454"/>
                  </a:cubicBezTo>
                  <a:lnTo>
                    <a:pt x="5132" y="454"/>
                  </a:lnTo>
                  <a:cubicBezTo>
                    <a:pt x="5668" y="597"/>
                    <a:pt x="6168" y="859"/>
                    <a:pt x="6596" y="1216"/>
                  </a:cubicBezTo>
                  <a:cubicBezTo>
                    <a:pt x="6625" y="1240"/>
                    <a:pt x="6658" y="1250"/>
                    <a:pt x="6691" y="1250"/>
                  </a:cubicBezTo>
                  <a:cubicBezTo>
                    <a:pt x="6739" y="1250"/>
                    <a:pt x="6787" y="1228"/>
                    <a:pt x="6823" y="1192"/>
                  </a:cubicBezTo>
                  <a:cubicBezTo>
                    <a:pt x="6882" y="1121"/>
                    <a:pt x="6858" y="1037"/>
                    <a:pt x="6799" y="978"/>
                  </a:cubicBezTo>
                  <a:cubicBezTo>
                    <a:pt x="6038" y="344"/>
                    <a:pt x="5077" y="0"/>
                    <a:pt x="40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0" name="Google Shape;2431;p19">
            <a:extLst>
              <a:ext uri="{FF2B5EF4-FFF2-40B4-BE49-F238E27FC236}">
                <a16:creationId xmlns:a16="http://schemas.microsoft.com/office/drawing/2014/main" id="{E3D786A0-DA4B-AFBD-03E8-9237D69FBAD2}"/>
              </a:ext>
            </a:extLst>
          </p:cNvPr>
          <p:cNvGrpSpPr/>
          <p:nvPr/>
        </p:nvGrpSpPr>
        <p:grpSpPr>
          <a:xfrm>
            <a:off x="6356946" y="1466198"/>
            <a:ext cx="336512" cy="335048"/>
            <a:chOff x="3996113" y="4291176"/>
            <a:chExt cx="336512" cy="335048"/>
          </a:xfrm>
        </p:grpSpPr>
        <p:sp>
          <p:nvSpPr>
            <p:cNvPr id="2273" name="Google Shape;2432;p19">
              <a:extLst>
                <a:ext uri="{FF2B5EF4-FFF2-40B4-BE49-F238E27FC236}">
                  <a16:creationId xmlns:a16="http://schemas.microsoft.com/office/drawing/2014/main" id="{FB1F2919-23DC-512F-86F5-7EE09B30B099}"/>
                </a:ext>
              </a:extLst>
            </p:cNvPr>
            <p:cNvSpPr/>
            <p:nvPr/>
          </p:nvSpPr>
          <p:spPr>
            <a:xfrm>
              <a:off x="4082143" y="4323386"/>
              <a:ext cx="111810" cy="219833"/>
            </a:xfrm>
            <a:custGeom>
              <a:avLst/>
              <a:gdLst/>
              <a:ahLst/>
              <a:cxnLst/>
              <a:rect l="l" t="t" r="r" b="b"/>
              <a:pathLst>
                <a:path w="3513" h="6907" extrusionOk="0">
                  <a:moveTo>
                    <a:pt x="1751" y="322"/>
                  </a:moveTo>
                  <a:cubicBezTo>
                    <a:pt x="1846" y="322"/>
                    <a:pt x="1929" y="394"/>
                    <a:pt x="1929" y="501"/>
                  </a:cubicBezTo>
                  <a:lnTo>
                    <a:pt x="1929" y="942"/>
                  </a:lnTo>
                  <a:cubicBezTo>
                    <a:pt x="1929" y="1037"/>
                    <a:pt x="2001" y="1096"/>
                    <a:pt x="2084" y="1096"/>
                  </a:cubicBezTo>
                  <a:cubicBezTo>
                    <a:pt x="2691" y="1108"/>
                    <a:pt x="3179" y="1596"/>
                    <a:pt x="3179" y="2204"/>
                  </a:cubicBezTo>
                  <a:lnTo>
                    <a:pt x="3179" y="2525"/>
                  </a:lnTo>
                  <a:cubicBezTo>
                    <a:pt x="3179" y="2608"/>
                    <a:pt x="3108" y="2704"/>
                    <a:pt x="3001" y="2704"/>
                  </a:cubicBezTo>
                  <a:cubicBezTo>
                    <a:pt x="2917" y="2704"/>
                    <a:pt x="2822" y="2620"/>
                    <a:pt x="2822" y="2525"/>
                  </a:cubicBezTo>
                  <a:lnTo>
                    <a:pt x="2822" y="2204"/>
                  </a:lnTo>
                  <a:cubicBezTo>
                    <a:pt x="2834" y="1787"/>
                    <a:pt x="2501" y="1454"/>
                    <a:pt x="2060" y="1454"/>
                  </a:cubicBezTo>
                  <a:lnTo>
                    <a:pt x="1608" y="1454"/>
                  </a:lnTo>
                  <a:cubicBezTo>
                    <a:pt x="1096" y="1454"/>
                    <a:pt x="679" y="1870"/>
                    <a:pt x="679" y="2370"/>
                  </a:cubicBezTo>
                  <a:cubicBezTo>
                    <a:pt x="679" y="2882"/>
                    <a:pt x="1096" y="3299"/>
                    <a:pt x="1608" y="3299"/>
                  </a:cubicBezTo>
                  <a:lnTo>
                    <a:pt x="1917" y="3299"/>
                  </a:lnTo>
                  <a:cubicBezTo>
                    <a:pt x="2620" y="3299"/>
                    <a:pt x="3191" y="3859"/>
                    <a:pt x="3191" y="4573"/>
                  </a:cubicBezTo>
                  <a:cubicBezTo>
                    <a:pt x="3191" y="5216"/>
                    <a:pt x="2715" y="5764"/>
                    <a:pt x="2084" y="5835"/>
                  </a:cubicBezTo>
                  <a:cubicBezTo>
                    <a:pt x="2001" y="5859"/>
                    <a:pt x="1941" y="5918"/>
                    <a:pt x="1941" y="5990"/>
                  </a:cubicBezTo>
                  <a:lnTo>
                    <a:pt x="1941" y="6454"/>
                  </a:lnTo>
                  <a:cubicBezTo>
                    <a:pt x="1941" y="6538"/>
                    <a:pt x="1870" y="6633"/>
                    <a:pt x="1762" y="6633"/>
                  </a:cubicBezTo>
                  <a:cubicBezTo>
                    <a:pt x="1667" y="6633"/>
                    <a:pt x="1584" y="6549"/>
                    <a:pt x="1584" y="6454"/>
                  </a:cubicBezTo>
                  <a:lnTo>
                    <a:pt x="1584" y="6002"/>
                  </a:lnTo>
                  <a:cubicBezTo>
                    <a:pt x="1584" y="5918"/>
                    <a:pt x="1512" y="5859"/>
                    <a:pt x="1441" y="5859"/>
                  </a:cubicBezTo>
                  <a:cubicBezTo>
                    <a:pt x="834" y="5835"/>
                    <a:pt x="334" y="5347"/>
                    <a:pt x="334" y="4740"/>
                  </a:cubicBezTo>
                  <a:cubicBezTo>
                    <a:pt x="334" y="4644"/>
                    <a:pt x="417" y="4561"/>
                    <a:pt x="512" y="4561"/>
                  </a:cubicBezTo>
                  <a:cubicBezTo>
                    <a:pt x="608" y="4561"/>
                    <a:pt x="691" y="4633"/>
                    <a:pt x="691" y="4740"/>
                  </a:cubicBezTo>
                  <a:cubicBezTo>
                    <a:pt x="691" y="5156"/>
                    <a:pt x="1036" y="5502"/>
                    <a:pt x="1453" y="5502"/>
                  </a:cubicBezTo>
                  <a:lnTo>
                    <a:pt x="1929" y="5502"/>
                  </a:lnTo>
                  <a:cubicBezTo>
                    <a:pt x="2441" y="5502"/>
                    <a:pt x="2858" y="5085"/>
                    <a:pt x="2858" y="4573"/>
                  </a:cubicBezTo>
                  <a:cubicBezTo>
                    <a:pt x="2858" y="4073"/>
                    <a:pt x="2441" y="3656"/>
                    <a:pt x="1929" y="3656"/>
                  </a:cubicBezTo>
                  <a:lnTo>
                    <a:pt x="1608" y="3656"/>
                  </a:lnTo>
                  <a:cubicBezTo>
                    <a:pt x="905" y="3656"/>
                    <a:pt x="322" y="3085"/>
                    <a:pt x="322" y="2370"/>
                  </a:cubicBezTo>
                  <a:cubicBezTo>
                    <a:pt x="322" y="1727"/>
                    <a:pt x="798" y="1180"/>
                    <a:pt x="1441" y="1108"/>
                  </a:cubicBezTo>
                  <a:cubicBezTo>
                    <a:pt x="1512" y="1096"/>
                    <a:pt x="1572" y="1037"/>
                    <a:pt x="1572" y="953"/>
                  </a:cubicBezTo>
                  <a:lnTo>
                    <a:pt x="1572" y="501"/>
                  </a:lnTo>
                  <a:cubicBezTo>
                    <a:pt x="1572" y="406"/>
                    <a:pt x="1643" y="322"/>
                    <a:pt x="1751" y="322"/>
                  </a:cubicBezTo>
                  <a:close/>
                  <a:moveTo>
                    <a:pt x="1762" y="1"/>
                  </a:moveTo>
                  <a:cubicBezTo>
                    <a:pt x="1500" y="1"/>
                    <a:pt x="1274" y="227"/>
                    <a:pt x="1274" y="501"/>
                  </a:cubicBezTo>
                  <a:lnTo>
                    <a:pt x="1274" y="823"/>
                  </a:lnTo>
                  <a:cubicBezTo>
                    <a:pt x="548" y="977"/>
                    <a:pt x="24" y="1608"/>
                    <a:pt x="24" y="2370"/>
                  </a:cubicBezTo>
                  <a:cubicBezTo>
                    <a:pt x="24" y="3251"/>
                    <a:pt x="738" y="3954"/>
                    <a:pt x="1608" y="3954"/>
                  </a:cubicBezTo>
                  <a:lnTo>
                    <a:pt x="1917" y="3954"/>
                  </a:lnTo>
                  <a:cubicBezTo>
                    <a:pt x="2262" y="3954"/>
                    <a:pt x="2524" y="4216"/>
                    <a:pt x="2524" y="4561"/>
                  </a:cubicBezTo>
                  <a:cubicBezTo>
                    <a:pt x="2524" y="4906"/>
                    <a:pt x="2262" y="5168"/>
                    <a:pt x="1917" y="5168"/>
                  </a:cubicBezTo>
                  <a:lnTo>
                    <a:pt x="1441" y="5168"/>
                  </a:lnTo>
                  <a:cubicBezTo>
                    <a:pt x="1191" y="5168"/>
                    <a:pt x="977" y="4966"/>
                    <a:pt x="977" y="4704"/>
                  </a:cubicBezTo>
                  <a:cubicBezTo>
                    <a:pt x="977" y="4442"/>
                    <a:pt x="750" y="4216"/>
                    <a:pt x="488" y="4216"/>
                  </a:cubicBezTo>
                  <a:cubicBezTo>
                    <a:pt x="215" y="4216"/>
                    <a:pt x="0" y="4442"/>
                    <a:pt x="0" y="4704"/>
                  </a:cubicBezTo>
                  <a:cubicBezTo>
                    <a:pt x="0" y="5442"/>
                    <a:pt x="548" y="6037"/>
                    <a:pt x="1250" y="6121"/>
                  </a:cubicBezTo>
                  <a:lnTo>
                    <a:pt x="1250" y="6418"/>
                  </a:lnTo>
                  <a:cubicBezTo>
                    <a:pt x="1250" y="6692"/>
                    <a:pt x="1465" y="6907"/>
                    <a:pt x="1739" y="6907"/>
                  </a:cubicBezTo>
                  <a:cubicBezTo>
                    <a:pt x="2001" y="6907"/>
                    <a:pt x="2227" y="6692"/>
                    <a:pt x="2227" y="6418"/>
                  </a:cubicBezTo>
                  <a:lnTo>
                    <a:pt x="2227" y="6121"/>
                  </a:lnTo>
                  <a:cubicBezTo>
                    <a:pt x="2953" y="5978"/>
                    <a:pt x="3477" y="5335"/>
                    <a:pt x="3477" y="4573"/>
                  </a:cubicBezTo>
                  <a:cubicBezTo>
                    <a:pt x="3477" y="3692"/>
                    <a:pt x="2763" y="3001"/>
                    <a:pt x="1905" y="3001"/>
                  </a:cubicBezTo>
                  <a:lnTo>
                    <a:pt x="1608" y="3001"/>
                  </a:lnTo>
                  <a:cubicBezTo>
                    <a:pt x="1262" y="3001"/>
                    <a:pt x="989" y="2728"/>
                    <a:pt x="989" y="2382"/>
                  </a:cubicBezTo>
                  <a:cubicBezTo>
                    <a:pt x="989" y="2037"/>
                    <a:pt x="1262" y="1775"/>
                    <a:pt x="1608" y="1775"/>
                  </a:cubicBezTo>
                  <a:lnTo>
                    <a:pt x="2084" y="1775"/>
                  </a:lnTo>
                  <a:cubicBezTo>
                    <a:pt x="2334" y="1775"/>
                    <a:pt x="2536" y="1989"/>
                    <a:pt x="2536" y="2239"/>
                  </a:cubicBezTo>
                  <a:lnTo>
                    <a:pt x="2536" y="2549"/>
                  </a:lnTo>
                  <a:cubicBezTo>
                    <a:pt x="2524" y="2799"/>
                    <a:pt x="2751" y="3013"/>
                    <a:pt x="3013" y="3013"/>
                  </a:cubicBezTo>
                  <a:cubicBezTo>
                    <a:pt x="3286" y="3013"/>
                    <a:pt x="3513" y="2787"/>
                    <a:pt x="3513" y="2525"/>
                  </a:cubicBezTo>
                  <a:lnTo>
                    <a:pt x="3513" y="2204"/>
                  </a:lnTo>
                  <a:cubicBezTo>
                    <a:pt x="3513" y="1477"/>
                    <a:pt x="2953" y="882"/>
                    <a:pt x="2262" y="799"/>
                  </a:cubicBezTo>
                  <a:lnTo>
                    <a:pt x="2262" y="501"/>
                  </a:lnTo>
                  <a:cubicBezTo>
                    <a:pt x="2262" y="227"/>
                    <a:pt x="2036" y="1"/>
                    <a:pt x="17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433;p19">
              <a:extLst>
                <a:ext uri="{FF2B5EF4-FFF2-40B4-BE49-F238E27FC236}">
                  <a16:creationId xmlns:a16="http://schemas.microsoft.com/office/drawing/2014/main" id="{6F12EB9A-2F5A-37BA-5C4C-C204B59487DE}"/>
                </a:ext>
              </a:extLst>
            </p:cNvPr>
            <p:cNvSpPr/>
            <p:nvPr/>
          </p:nvSpPr>
          <p:spPr>
            <a:xfrm>
              <a:off x="4226894" y="4523485"/>
              <a:ext cx="52324" cy="51942"/>
            </a:xfrm>
            <a:custGeom>
              <a:avLst/>
              <a:gdLst/>
              <a:ahLst/>
              <a:cxnLst/>
              <a:rect l="l" t="t" r="r" b="b"/>
              <a:pathLst>
                <a:path w="1644" h="1632" extrusionOk="0">
                  <a:moveTo>
                    <a:pt x="822" y="310"/>
                  </a:moveTo>
                  <a:cubicBezTo>
                    <a:pt x="1108" y="310"/>
                    <a:pt x="1322" y="536"/>
                    <a:pt x="1322" y="822"/>
                  </a:cubicBezTo>
                  <a:cubicBezTo>
                    <a:pt x="1322" y="1096"/>
                    <a:pt x="1108" y="1322"/>
                    <a:pt x="822" y="1322"/>
                  </a:cubicBezTo>
                  <a:cubicBezTo>
                    <a:pt x="536" y="1322"/>
                    <a:pt x="310" y="1096"/>
                    <a:pt x="310" y="822"/>
                  </a:cubicBezTo>
                  <a:cubicBezTo>
                    <a:pt x="310" y="536"/>
                    <a:pt x="536" y="310"/>
                    <a:pt x="822" y="310"/>
                  </a:cubicBezTo>
                  <a:close/>
                  <a:moveTo>
                    <a:pt x="822" y="0"/>
                  </a:moveTo>
                  <a:cubicBezTo>
                    <a:pt x="370" y="0"/>
                    <a:pt x="0" y="370"/>
                    <a:pt x="0" y="822"/>
                  </a:cubicBezTo>
                  <a:cubicBezTo>
                    <a:pt x="0" y="1263"/>
                    <a:pt x="370" y="1632"/>
                    <a:pt x="822" y="1632"/>
                  </a:cubicBezTo>
                  <a:cubicBezTo>
                    <a:pt x="1263" y="1632"/>
                    <a:pt x="1644" y="1263"/>
                    <a:pt x="1644" y="822"/>
                  </a:cubicBezTo>
                  <a:cubicBezTo>
                    <a:pt x="1644" y="370"/>
                    <a:pt x="1263" y="0"/>
                    <a:pt x="8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434;p19">
              <a:extLst>
                <a:ext uri="{FF2B5EF4-FFF2-40B4-BE49-F238E27FC236}">
                  <a16:creationId xmlns:a16="http://schemas.microsoft.com/office/drawing/2014/main" id="{D392D8A5-B2D8-BB99-1857-0FF5FAB484D6}"/>
                </a:ext>
              </a:extLst>
            </p:cNvPr>
            <p:cNvSpPr/>
            <p:nvPr/>
          </p:nvSpPr>
          <p:spPr>
            <a:xfrm>
              <a:off x="3996113" y="4291176"/>
              <a:ext cx="336512" cy="335048"/>
            </a:xfrm>
            <a:custGeom>
              <a:avLst/>
              <a:gdLst/>
              <a:ahLst/>
              <a:cxnLst/>
              <a:rect l="l" t="t" r="r" b="b"/>
              <a:pathLst>
                <a:path w="10573" h="10527" extrusionOk="0">
                  <a:moveTo>
                    <a:pt x="8216" y="5930"/>
                  </a:moveTo>
                  <a:lnTo>
                    <a:pt x="8335" y="6537"/>
                  </a:lnTo>
                  <a:cubicBezTo>
                    <a:pt x="8359" y="6597"/>
                    <a:pt x="8394" y="6645"/>
                    <a:pt x="8442" y="6657"/>
                  </a:cubicBezTo>
                  <a:cubicBezTo>
                    <a:pt x="8502" y="6668"/>
                    <a:pt x="8549" y="6692"/>
                    <a:pt x="8609" y="6716"/>
                  </a:cubicBezTo>
                  <a:cubicBezTo>
                    <a:pt x="8631" y="6729"/>
                    <a:pt x="8653" y="6734"/>
                    <a:pt x="8674" y="6734"/>
                  </a:cubicBezTo>
                  <a:cubicBezTo>
                    <a:pt x="8710" y="6734"/>
                    <a:pt x="8745" y="6719"/>
                    <a:pt x="8775" y="6704"/>
                  </a:cubicBezTo>
                  <a:lnTo>
                    <a:pt x="9252" y="6311"/>
                  </a:lnTo>
                  <a:lnTo>
                    <a:pt x="9561" y="6585"/>
                  </a:lnTo>
                  <a:lnTo>
                    <a:pt x="9264" y="7121"/>
                  </a:lnTo>
                  <a:cubicBezTo>
                    <a:pt x="9228" y="7157"/>
                    <a:pt x="9228" y="7216"/>
                    <a:pt x="9264" y="7276"/>
                  </a:cubicBezTo>
                  <a:cubicBezTo>
                    <a:pt x="9287" y="7323"/>
                    <a:pt x="9323" y="7371"/>
                    <a:pt x="9347" y="7430"/>
                  </a:cubicBezTo>
                  <a:cubicBezTo>
                    <a:pt x="9383" y="7478"/>
                    <a:pt x="9430" y="7514"/>
                    <a:pt x="9490" y="7514"/>
                  </a:cubicBezTo>
                  <a:lnTo>
                    <a:pt x="10109" y="7538"/>
                  </a:lnTo>
                  <a:lnTo>
                    <a:pt x="10180" y="7942"/>
                  </a:lnTo>
                  <a:lnTo>
                    <a:pt x="9645" y="8157"/>
                  </a:lnTo>
                  <a:cubicBezTo>
                    <a:pt x="9585" y="8181"/>
                    <a:pt x="9561" y="8240"/>
                    <a:pt x="9549" y="8276"/>
                  </a:cubicBezTo>
                  <a:cubicBezTo>
                    <a:pt x="9549" y="8335"/>
                    <a:pt x="9526" y="8383"/>
                    <a:pt x="9514" y="8442"/>
                  </a:cubicBezTo>
                  <a:cubicBezTo>
                    <a:pt x="9502" y="8502"/>
                    <a:pt x="9514" y="8562"/>
                    <a:pt x="9561" y="8597"/>
                  </a:cubicBezTo>
                  <a:lnTo>
                    <a:pt x="10014" y="8990"/>
                  </a:lnTo>
                  <a:lnTo>
                    <a:pt x="9811" y="9347"/>
                  </a:lnTo>
                  <a:lnTo>
                    <a:pt x="9228" y="9157"/>
                  </a:lnTo>
                  <a:cubicBezTo>
                    <a:pt x="9213" y="9154"/>
                    <a:pt x="9198" y="9152"/>
                    <a:pt x="9184" y="9152"/>
                  </a:cubicBezTo>
                  <a:cubicBezTo>
                    <a:pt x="9141" y="9152"/>
                    <a:pt x="9103" y="9166"/>
                    <a:pt x="9085" y="9193"/>
                  </a:cubicBezTo>
                  <a:cubicBezTo>
                    <a:pt x="9037" y="9228"/>
                    <a:pt x="8990" y="9264"/>
                    <a:pt x="8954" y="9288"/>
                  </a:cubicBezTo>
                  <a:cubicBezTo>
                    <a:pt x="8906" y="9324"/>
                    <a:pt x="8871" y="9383"/>
                    <a:pt x="8895" y="9443"/>
                  </a:cubicBezTo>
                  <a:lnTo>
                    <a:pt x="8978" y="10050"/>
                  </a:lnTo>
                  <a:lnTo>
                    <a:pt x="8597" y="10181"/>
                  </a:lnTo>
                  <a:lnTo>
                    <a:pt x="8264" y="9669"/>
                  </a:lnTo>
                  <a:cubicBezTo>
                    <a:pt x="8228" y="9621"/>
                    <a:pt x="8192" y="9585"/>
                    <a:pt x="8133" y="9585"/>
                  </a:cubicBezTo>
                  <a:lnTo>
                    <a:pt x="7954" y="9585"/>
                  </a:lnTo>
                  <a:cubicBezTo>
                    <a:pt x="7894" y="9585"/>
                    <a:pt x="7847" y="9621"/>
                    <a:pt x="7811" y="9669"/>
                  </a:cubicBezTo>
                  <a:lnTo>
                    <a:pt x="7490" y="10181"/>
                  </a:lnTo>
                  <a:lnTo>
                    <a:pt x="7097" y="10050"/>
                  </a:lnTo>
                  <a:lnTo>
                    <a:pt x="7192" y="9443"/>
                  </a:lnTo>
                  <a:cubicBezTo>
                    <a:pt x="7204" y="9383"/>
                    <a:pt x="7180" y="9324"/>
                    <a:pt x="7132" y="9288"/>
                  </a:cubicBezTo>
                  <a:cubicBezTo>
                    <a:pt x="7085" y="9264"/>
                    <a:pt x="7037" y="9216"/>
                    <a:pt x="7001" y="9193"/>
                  </a:cubicBezTo>
                  <a:cubicBezTo>
                    <a:pt x="6970" y="9161"/>
                    <a:pt x="6933" y="9145"/>
                    <a:pt x="6897" y="9145"/>
                  </a:cubicBezTo>
                  <a:cubicBezTo>
                    <a:pt x="6880" y="9145"/>
                    <a:pt x="6863" y="9149"/>
                    <a:pt x="6847" y="9157"/>
                  </a:cubicBezTo>
                  <a:lnTo>
                    <a:pt x="6275" y="9347"/>
                  </a:lnTo>
                  <a:lnTo>
                    <a:pt x="6061" y="8990"/>
                  </a:lnTo>
                  <a:lnTo>
                    <a:pt x="6525" y="8597"/>
                  </a:lnTo>
                  <a:cubicBezTo>
                    <a:pt x="6573" y="8550"/>
                    <a:pt x="6585" y="8502"/>
                    <a:pt x="6573" y="8442"/>
                  </a:cubicBezTo>
                  <a:cubicBezTo>
                    <a:pt x="6549" y="8383"/>
                    <a:pt x="6537" y="8335"/>
                    <a:pt x="6537" y="8276"/>
                  </a:cubicBezTo>
                  <a:cubicBezTo>
                    <a:pt x="6537" y="8216"/>
                    <a:pt x="6489" y="8169"/>
                    <a:pt x="6430" y="8157"/>
                  </a:cubicBezTo>
                  <a:lnTo>
                    <a:pt x="5847" y="7942"/>
                  </a:lnTo>
                  <a:lnTo>
                    <a:pt x="5930" y="7538"/>
                  </a:lnTo>
                  <a:lnTo>
                    <a:pt x="6549" y="7514"/>
                  </a:lnTo>
                  <a:cubicBezTo>
                    <a:pt x="6609" y="7514"/>
                    <a:pt x="6656" y="7490"/>
                    <a:pt x="6680" y="7430"/>
                  </a:cubicBezTo>
                  <a:cubicBezTo>
                    <a:pt x="6716" y="7383"/>
                    <a:pt x="6740" y="7323"/>
                    <a:pt x="6775" y="7276"/>
                  </a:cubicBezTo>
                  <a:cubicBezTo>
                    <a:pt x="6811" y="7240"/>
                    <a:pt x="6811" y="7180"/>
                    <a:pt x="6775" y="7121"/>
                  </a:cubicBezTo>
                  <a:lnTo>
                    <a:pt x="6478" y="6585"/>
                  </a:lnTo>
                  <a:lnTo>
                    <a:pt x="6787" y="6311"/>
                  </a:lnTo>
                  <a:lnTo>
                    <a:pt x="7263" y="6704"/>
                  </a:lnTo>
                  <a:cubicBezTo>
                    <a:pt x="7293" y="6719"/>
                    <a:pt x="7327" y="6729"/>
                    <a:pt x="7363" y="6729"/>
                  </a:cubicBezTo>
                  <a:cubicBezTo>
                    <a:pt x="7385" y="6729"/>
                    <a:pt x="7407" y="6725"/>
                    <a:pt x="7430" y="6716"/>
                  </a:cubicBezTo>
                  <a:cubicBezTo>
                    <a:pt x="7478" y="6704"/>
                    <a:pt x="7537" y="6668"/>
                    <a:pt x="7597" y="6657"/>
                  </a:cubicBezTo>
                  <a:cubicBezTo>
                    <a:pt x="7656" y="6645"/>
                    <a:pt x="7680" y="6597"/>
                    <a:pt x="7704" y="6537"/>
                  </a:cubicBezTo>
                  <a:lnTo>
                    <a:pt x="7823" y="5930"/>
                  </a:lnTo>
                  <a:close/>
                  <a:moveTo>
                    <a:pt x="4454" y="1"/>
                  </a:moveTo>
                  <a:cubicBezTo>
                    <a:pt x="3739" y="1"/>
                    <a:pt x="3025" y="180"/>
                    <a:pt x="2382" y="513"/>
                  </a:cubicBezTo>
                  <a:cubicBezTo>
                    <a:pt x="2310" y="561"/>
                    <a:pt x="2287" y="644"/>
                    <a:pt x="2322" y="715"/>
                  </a:cubicBezTo>
                  <a:cubicBezTo>
                    <a:pt x="2354" y="770"/>
                    <a:pt x="2405" y="799"/>
                    <a:pt x="2458" y="799"/>
                  </a:cubicBezTo>
                  <a:cubicBezTo>
                    <a:pt x="2485" y="799"/>
                    <a:pt x="2512" y="791"/>
                    <a:pt x="2537" y="775"/>
                  </a:cubicBezTo>
                  <a:cubicBezTo>
                    <a:pt x="3132" y="465"/>
                    <a:pt x="3787" y="299"/>
                    <a:pt x="4454" y="299"/>
                  </a:cubicBezTo>
                  <a:cubicBezTo>
                    <a:pt x="6728" y="299"/>
                    <a:pt x="8597" y="2168"/>
                    <a:pt x="8597" y="4442"/>
                  </a:cubicBezTo>
                  <a:cubicBezTo>
                    <a:pt x="8597" y="4847"/>
                    <a:pt x="8537" y="5228"/>
                    <a:pt x="8430" y="5621"/>
                  </a:cubicBezTo>
                  <a:lnTo>
                    <a:pt x="7740" y="5621"/>
                  </a:lnTo>
                  <a:cubicBezTo>
                    <a:pt x="7668" y="5621"/>
                    <a:pt x="7609" y="5656"/>
                    <a:pt x="7597" y="5728"/>
                  </a:cubicBezTo>
                  <a:lnTo>
                    <a:pt x="7466" y="6371"/>
                  </a:lnTo>
                  <a:lnTo>
                    <a:pt x="7442" y="6371"/>
                  </a:lnTo>
                  <a:lnTo>
                    <a:pt x="6942" y="5966"/>
                  </a:lnTo>
                  <a:cubicBezTo>
                    <a:pt x="6912" y="5948"/>
                    <a:pt x="6879" y="5939"/>
                    <a:pt x="6847" y="5939"/>
                  </a:cubicBezTo>
                  <a:cubicBezTo>
                    <a:pt x="6814" y="5939"/>
                    <a:pt x="6781" y="5948"/>
                    <a:pt x="6751" y="5966"/>
                  </a:cubicBezTo>
                  <a:lnTo>
                    <a:pt x="6239" y="6407"/>
                  </a:lnTo>
                  <a:cubicBezTo>
                    <a:pt x="6180" y="6442"/>
                    <a:pt x="6168" y="6537"/>
                    <a:pt x="6216" y="6597"/>
                  </a:cubicBezTo>
                  <a:lnTo>
                    <a:pt x="6525" y="7180"/>
                  </a:lnTo>
                  <a:cubicBezTo>
                    <a:pt x="6525" y="7180"/>
                    <a:pt x="6525" y="7192"/>
                    <a:pt x="6513" y="7192"/>
                  </a:cubicBezTo>
                  <a:lnTo>
                    <a:pt x="5858" y="7204"/>
                  </a:lnTo>
                  <a:cubicBezTo>
                    <a:pt x="5775" y="7204"/>
                    <a:pt x="5716" y="7264"/>
                    <a:pt x="5704" y="7335"/>
                  </a:cubicBezTo>
                  <a:lnTo>
                    <a:pt x="5585" y="7990"/>
                  </a:lnTo>
                  <a:cubicBezTo>
                    <a:pt x="5573" y="8073"/>
                    <a:pt x="5620" y="8145"/>
                    <a:pt x="5680" y="8157"/>
                  </a:cubicBezTo>
                  <a:lnTo>
                    <a:pt x="6013" y="8288"/>
                  </a:lnTo>
                  <a:cubicBezTo>
                    <a:pt x="5525" y="8502"/>
                    <a:pt x="5001" y="8585"/>
                    <a:pt x="4454" y="8585"/>
                  </a:cubicBezTo>
                  <a:cubicBezTo>
                    <a:pt x="2179" y="8585"/>
                    <a:pt x="322" y="6728"/>
                    <a:pt x="322" y="4454"/>
                  </a:cubicBezTo>
                  <a:cubicBezTo>
                    <a:pt x="322" y="3168"/>
                    <a:pt x="894" y="2001"/>
                    <a:pt x="1894" y="1203"/>
                  </a:cubicBezTo>
                  <a:cubicBezTo>
                    <a:pt x="1965" y="1144"/>
                    <a:pt x="1965" y="1061"/>
                    <a:pt x="1929" y="989"/>
                  </a:cubicBezTo>
                  <a:cubicBezTo>
                    <a:pt x="1895" y="942"/>
                    <a:pt x="1850" y="921"/>
                    <a:pt x="1804" y="921"/>
                  </a:cubicBezTo>
                  <a:cubicBezTo>
                    <a:pt x="1769" y="921"/>
                    <a:pt x="1734" y="933"/>
                    <a:pt x="1703" y="953"/>
                  </a:cubicBezTo>
                  <a:cubicBezTo>
                    <a:pt x="632" y="1799"/>
                    <a:pt x="1" y="3085"/>
                    <a:pt x="1" y="4454"/>
                  </a:cubicBezTo>
                  <a:cubicBezTo>
                    <a:pt x="1" y="5645"/>
                    <a:pt x="465" y="6764"/>
                    <a:pt x="1298" y="7597"/>
                  </a:cubicBezTo>
                  <a:cubicBezTo>
                    <a:pt x="2132" y="8431"/>
                    <a:pt x="3251" y="8883"/>
                    <a:pt x="4442" y="8883"/>
                  </a:cubicBezTo>
                  <a:cubicBezTo>
                    <a:pt x="5001" y="8883"/>
                    <a:pt x="5537" y="8788"/>
                    <a:pt x="6049" y="8585"/>
                  </a:cubicBezTo>
                  <a:lnTo>
                    <a:pt x="6049" y="8585"/>
                  </a:lnTo>
                  <a:lnTo>
                    <a:pt x="5775" y="8823"/>
                  </a:lnTo>
                  <a:cubicBezTo>
                    <a:pt x="5716" y="8871"/>
                    <a:pt x="5704" y="8966"/>
                    <a:pt x="5751" y="9026"/>
                  </a:cubicBezTo>
                  <a:lnTo>
                    <a:pt x="6073" y="9585"/>
                  </a:lnTo>
                  <a:cubicBezTo>
                    <a:pt x="6101" y="9632"/>
                    <a:pt x="6158" y="9664"/>
                    <a:pt x="6211" y="9664"/>
                  </a:cubicBezTo>
                  <a:cubicBezTo>
                    <a:pt x="6225" y="9664"/>
                    <a:pt x="6239" y="9662"/>
                    <a:pt x="6251" y="9657"/>
                  </a:cubicBezTo>
                  <a:lnTo>
                    <a:pt x="6882" y="9455"/>
                  </a:lnTo>
                  <a:cubicBezTo>
                    <a:pt x="6882" y="9455"/>
                    <a:pt x="6894" y="9455"/>
                    <a:pt x="6894" y="9466"/>
                  </a:cubicBezTo>
                  <a:lnTo>
                    <a:pt x="6787" y="10121"/>
                  </a:lnTo>
                  <a:cubicBezTo>
                    <a:pt x="6775" y="10193"/>
                    <a:pt x="6823" y="10276"/>
                    <a:pt x="6894" y="10288"/>
                  </a:cubicBezTo>
                  <a:lnTo>
                    <a:pt x="7525" y="10514"/>
                  </a:lnTo>
                  <a:cubicBezTo>
                    <a:pt x="7537" y="10514"/>
                    <a:pt x="7549" y="10526"/>
                    <a:pt x="7585" y="10526"/>
                  </a:cubicBezTo>
                  <a:cubicBezTo>
                    <a:pt x="7644" y="10526"/>
                    <a:pt x="7680" y="10490"/>
                    <a:pt x="7716" y="10455"/>
                  </a:cubicBezTo>
                  <a:lnTo>
                    <a:pt x="8061" y="9883"/>
                  </a:lnTo>
                  <a:lnTo>
                    <a:pt x="8073" y="9883"/>
                  </a:lnTo>
                  <a:lnTo>
                    <a:pt x="8418" y="10455"/>
                  </a:lnTo>
                  <a:cubicBezTo>
                    <a:pt x="8445" y="10499"/>
                    <a:pt x="8497" y="10523"/>
                    <a:pt x="8547" y="10523"/>
                  </a:cubicBezTo>
                  <a:cubicBezTo>
                    <a:pt x="8565" y="10523"/>
                    <a:pt x="8582" y="10520"/>
                    <a:pt x="8597" y="10514"/>
                  </a:cubicBezTo>
                  <a:lnTo>
                    <a:pt x="9216" y="10288"/>
                  </a:lnTo>
                  <a:cubicBezTo>
                    <a:pt x="9287" y="10252"/>
                    <a:pt x="9323" y="10193"/>
                    <a:pt x="9323" y="10121"/>
                  </a:cubicBezTo>
                  <a:lnTo>
                    <a:pt x="9216" y="9466"/>
                  </a:lnTo>
                  <a:cubicBezTo>
                    <a:pt x="9216" y="9466"/>
                    <a:pt x="9228" y="9466"/>
                    <a:pt x="9228" y="9455"/>
                  </a:cubicBezTo>
                  <a:lnTo>
                    <a:pt x="9859" y="9657"/>
                  </a:lnTo>
                  <a:cubicBezTo>
                    <a:pt x="9878" y="9666"/>
                    <a:pt x="9897" y="9671"/>
                    <a:pt x="9916" y="9671"/>
                  </a:cubicBezTo>
                  <a:cubicBezTo>
                    <a:pt x="9966" y="9671"/>
                    <a:pt x="10011" y="9638"/>
                    <a:pt x="10038" y="9585"/>
                  </a:cubicBezTo>
                  <a:lnTo>
                    <a:pt x="10359" y="9026"/>
                  </a:lnTo>
                  <a:cubicBezTo>
                    <a:pt x="10395" y="8966"/>
                    <a:pt x="10395" y="8871"/>
                    <a:pt x="10335" y="8823"/>
                  </a:cubicBezTo>
                  <a:lnTo>
                    <a:pt x="9847" y="8395"/>
                  </a:lnTo>
                  <a:lnTo>
                    <a:pt x="9847" y="8383"/>
                  </a:lnTo>
                  <a:lnTo>
                    <a:pt x="10454" y="8145"/>
                  </a:lnTo>
                  <a:cubicBezTo>
                    <a:pt x="10460" y="8146"/>
                    <a:pt x="10465" y="8146"/>
                    <a:pt x="10470" y="8146"/>
                  </a:cubicBezTo>
                  <a:cubicBezTo>
                    <a:pt x="10532" y="8146"/>
                    <a:pt x="10572" y="8080"/>
                    <a:pt x="10561" y="8014"/>
                  </a:cubicBezTo>
                  <a:lnTo>
                    <a:pt x="10442" y="7359"/>
                  </a:lnTo>
                  <a:cubicBezTo>
                    <a:pt x="10419" y="7288"/>
                    <a:pt x="10359" y="7240"/>
                    <a:pt x="10288" y="7228"/>
                  </a:cubicBezTo>
                  <a:lnTo>
                    <a:pt x="9633" y="7204"/>
                  </a:lnTo>
                  <a:cubicBezTo>
                    <a:pt x="9633" y="7204"/>
                    <a:pt x="9633" y="7192"/>
                    <a:pt x="9621" y="7192"/>
                  </a:cubicBezTo>
                  <a:lnTo>
                    <a:pt x="9930" y="6609"/>
                  </a:lnTo>
                  <a:cubicBezTo>
                    <a:pt x="9966" y="6549"/>
                    <a:pt x="9942" y="6466"/>
                    <a:pt x="9907" y="6418"/>
                  </a:cubicBezTo>
                  <a:lnTo>
                    <a:pt x="9395" y="5990"/>
                  </a:lnTo>
                  <a:cubicBezTo>
                    <a:pt x="9365" y="5966"/>
                    <a:pt x="9332" y="5954"/>
                    <a:pt x="9299" y="5954"/>
                  </a:cubicBezTo>
                  <a:cubicBezTo>
                    <a:pt x="9267" y="5954"/>
                    <a:pt x="9234" y="5966"/>
                    <a:pt x="9204" y="5990"/>
                  </a:cubicBezTo>
                  <a:lnTo>
                    <a:pt x="8692" y="6395"/>
                  </a:lnTo>
                  <a:lnTo>
                    <a:pt x="8680" y="6395"/>
                  </a:lnTo>
                  <a:lnTo>
                    <a:pt x="8609" y="6049"/>
                  </a:lnTo>
                  <a:lnTo>
                    <a:pt x="8609" y="6037"/>
                  </a:lnTo>
                  <a:cubicBezTo>
                    <a:pt x="8799" y="5525"/>
                    <a:pt x="8895" y="5002"/>
                    <a:pt x="8895" y="4454"/>
                  </a:cubicBezTo>
                  <a:cubicBezTo>
                    <a:pt x="8895" y="3263"/>
                    <a:pt x="8430" y="2144"/>
                    <a:pt x="7597" y="1311"/>
                  </a:cubicBezTo>
                  <a:cubicBezTo>
                    <a:pt x="6763" y="477"/>
                    <a:pt x="5644" y="1"/>
                    <a:pt x="44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FF70347-B170-2C7C-04AE-03B56A439B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582F6-68EA-4418-A63A-AA14F623E331}" type="slidenum">
              <a:rPr lang="fr-FR" noProof="0" smtClean="0"/>
              <a:t>4</a:t>
            </a:fld>
            <a:endParaRPr lang="fr-FR" noProof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D5A41BF-67AF-4828-125B-74F242336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443" y="2876755"/>
            <a:ext cx="3582176" cy="2202451"/>
          </a:xfrm>
          <a:prstGeom prst="rect">
            <a:avLst/>
          </a:prstGeom>
        </p:spPr>
      </p:pic>
      <p:sp>
        <p:nvSpPr>
          <p:cNvPr id="4" name="Google Shape;2439;p20">
            <a:extLst>
              <a:ext uri="{FF2B5EF4-FFF2-40B4-BE49-F238E27FC236}">
                <a16:creationId xmlns:a16="http://schemas.microsoft.com/office/drawing/2014/main" id="{A09D7FA5-C384-A76B-1CAF-692EEFC9374F}"/>
              </a:ext>
            </a:extLst>
          </p:cNvPr>
          <p:cNvSpPr txBox="1">
            <a:spLocks/>
          </p:cNvSpPr>
          <p:nvPr/>
        </p:nvSpPr>
        <p:spPr>
          <a:xfrm>
            <a:off x="1443143" y="1524281"/>
            <a:ext cx="5257694" cy="1246456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pace Grotesk"/>
              <a:buNone/>
              <a:defRPr sz="4000" b="0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Space Grotesk"/>
              <a:buNone/>
              <a:defRPr sz="4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Space Grotesk"/>
              <a:buNone/>
              <a:defRPr sz="4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Space Grotesk"/>
              <a:buNone/>
              <a:defRPr sz="4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Space Grotesk"/>
              <a:buNone/>
              <a:defRPr sz="4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Space Grotesk"/>
              <a:buNone/>
              <a:defRPr sz="4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Space Grotesk"/>
              <a:buNone/>
              <a:defRPr sz="4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Space Grotesk"/>
              <a:buNone/>
              <a:defRPr sz="4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Space Grotesk"/>
              <a:buNone/>
              <a:defRPr sz="4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algn="ctr">
              <a:buSzPts val="12000"/>
            </a:pPr>
            <a:r>
              <a:rPr lang="fr-FR" sz="6600" noProof="0" dirty="0"/>
              <a:t>187,7 Md$</a:t>
            </a:r>
          </a:p>
        </p:txBody>
      </p:sp>
      <p:sp>
        <p:nvSpPr>
          <p:cNvPr id="5" name="Google Shape;2440;p20">
            <a:extLst>
              <a:ext uri="{FF2B5EF4-FFF2-40B4-BE49-F238E27FC236}">
                <a16:creationId xmlns:a16="http://schemas.microsoft.com/office/drawing/2014/main" id="{CBCFB6BE-6574-E266-02BA-75F63D29CAE0}"/>
              </a:ext>
            </a:extLst>
          </p:cNvPr>
          <p:cNvSpPr txBox="1">
            <a:spLocks/>
          </p:cNvSpPr>
          <p:nvPr/>
        </p:nvSpPr>
        <p:spPr>
          <a:xfrm>
            <a:off x="1443143" y="1033181"/>
            <a:ext cx="5257694" cy="49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sis"/>
              <a:buNone/>
              <a:defRPr sz="18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sis"/>
              <a:buNone/>
              <a:defRPr sz="2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sis"/>
              <a:buNone/>
              <a:defRPr sz="2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sis"/>
              <a:buNone/>
              <a:defRPr sz="2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sis"/>
              <a:buNone/>
              <a:defRPr sz="2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sis"/>
              <a:buNone/>
              <a:defRPr sz="2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sis"/>
              <a:buNone/>
              <a:defRPr sz="2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sis"/>
              <a:buNone/>
              <a:defRPr sz="2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sis"/>
              <a:buNone/>
              <a:defRPr sz="2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 algn="ctr">
              <a:spcAft>
                <a:spcPts val="1200"/>
              </a:spcAft>
              <a:buSzPts val="1800"/>
            </a:pPr>
            <a:r>
              <a:rPr lang="fr-FR" noProof="0" dirty="0"/>
              <a:t>Revenue Mondial 2024</a:t>
            </a:r>
          </a:p>
        </p:txBody>
      </p:sp>
      <p:sp>
        <p:nvSpPr>
          <p:cNvPr id="8" name="Google Shape;2299;p8">
            <a:extLst>
              <a:ext uri="{FF2B5EF4-FFF2-40B4-BE49-F238E27FC236}">
                <a16:creationId xmlns:a16="http://schemas.microsoft.com/office/drawing/2014/main" id="{1D406513-CC26-D7B4-E0DE-7A2B99052D7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29338" y="4792368"/>
            <a:ext cx="3014662" cy="408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fr-FR" sz="1100" noProof="0" dirty="0"/>
              <a:t>Source : </a:t>
            </a:r>
            <a:r>
              <a:rPr lang="fr-FR" sz="1100" noProof="0" dirty="0" err="1"/>
              <a:t>Newzoo's</a:t>
            </a:r>
            <a:r>
              <a:rPr lang="fr-FR" sz="1100" noProof="0" dirty="0"/>
              <a:t> Global Games Market Report 2024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C6F4284-C665-30F1-9FE6-43DEE3B566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582F6-68EA-4418-A63A-AA14F623E331}" type="slidenum">
              <a:rPr lang="fr-FR" noProof="0" smtClean="0"/>
              <a:t>5</a:t>
            </a:fld>
            <a:endParaRPr lang="fr-FR" noProof="0" dirty="0"/>
          </a:p>
        </p:txBody>
      </p:sp>
      <p:sp>
        <p:nvSpPr>
          <p:cNvPr id="6" name="Google Shape;2271;p6">
            <a:extLst>
              <a:ext uri="{FF2B5EF4-FFF2-40B4-BE49-F238E27FC236}">
                <a16:creationId xmlns:a16="http://schemas.microsoft.com/office/drawing/2014/main" id="{56F98BB1-685B-833D-5CD2-D27839F25F03}"/>
              </a:ext>
            </a:extLst>
          </p:cNvPr>
          <p:cNvSpPr txBox="1">
            <a:spLocks/>
          </p:cNvSpPr>
          <p:nvPr/>
        </p:nvSpPr>
        <p:spPr>
          <a:xfrm>
            <a:off x="2462843" y="0"/>
            <a:ext cx="4299292" cy="620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>
              <a:buSzPts val="4200"/>
            </a:pPr>
            <a:r>
              <a:rPr lang="fr-FR" b="1" noProof="0" dirty="0">
                <a:latin typeface="Montserrat"/>
                <a:ea typeface="Montserrat"/>
                <a:cs typeface="Montserrat"/>
                <a:sym typeface="Montserrat"/>
              </a:rPr>
              <a:t>Contexte Mondial</a:t>
            </a:r>
            <a:endParaRPr lang="fr-FR" b="1" noProof="0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4">
          <a:extLst>
            <a:ext uri="{FF2B5EF4-FFF2-40B4-BE49-F238E27FC236}">
              <a16:creationId xmlns:a16="http://schemas.microsoft.com/office/drawing/2014/main" id="{D7750D4B-EBE3-1124-B505-13F6D05F3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Google Shape;2872;p40">
            <a:extLst>
              <a:ext uri="{FF2B5EF4-FFF2-40B4-BE49-F238E27FC236}">
                <a16:creationId xmlns:a16="http://schemas.microsoft.com/office/drawing/2014/main" id="{FA976255-5671-8771-10E5-262E4D455C59}"/>
              </a:ext>
            </a:extLst>
          </p:cNvPr>
          <p:cNvSpPr txBox="1"/>
          <p:nvPr/>
        </p:nvSpPr>
        <p:spPr>
          <a:xfrm>
            <a:off x="6360160" y="1774437"/>
            <a:ext cx="16941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noProof="0" dirty="0">
                <a:solidFill>
                  <a:schemeClr val="lt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rPr>
              <a:t>187,7 Md$</a:t>
            </a:r>
            <a:endParaRPr lang="fr-FR" sz="1800" b="0" i="0" u="none" strike="noStrike" cap="none" noProof="0" dirty="0">
              <a:solidFill>
                <a:schemeClr val="lt1"/>
              </a:solidFill>
              <a:latin typeface="Space Grotesk Medium"/>
              <a:ea typeface="Space Grotesk Medium"/>
              <a:cs typeface="Space Grotesk Medium"/>
              <a:sym typeface="Space Grotesk Medium"/>
            </a:endParaRPr>
          </a:p>
        </p:txBody>
      </p:sp>
      <p:grpSp>
        <p:nvGrpSpPr>
          <p:cNvPr id="2252" name="Google Shape;2874;p40">
            <a:extLst>
              <a:ext uri="{FF2B5EF4-FFF2-40B4-BE49-F238E27FC236}">
                <a16:creationId xmlns:a16="http://schemas.microsoft.com/office/drawing/2014/main" id="{F9292856-B208-C6D4-F393-403E60150BA7}"/>
              </a:ext>
            </a:extLst>
          </p:cNvPr>
          <p:cNvGrpSpPr/>
          <p:nvPr/>
        </p:nvGrpSpPr>
        <p:grpSpPr>
          <a:xfrm>
            <a:off x="1154944" y="1391258"/>
            <a:ext cx="5421493" cy="2888227"/>
            <a:chOff x="233350" y="949250"/>
            <a:chExt cx="7137300" cy="3802300"/>
          </a:xfrm>
        </p:grpSpPr>
        <p:sp>
          <p:nvSpPr>
            <p:cNvPr id="2253" name="Google Shape;2875;p40">
              <a:extLst>
                <a:ext uri="{FF2B5EF4-FFF2-40B4-BE49-F238E27FC236}">
                  <a16:creationId xmlns:a16="http://schemas.microsoft.com/office/drawing/2014/main" id="{02325B16-816C-4DD8-EA29-42F136742108}"/>
                </a:ext>
              </a:extLst>
            </p:cNvPr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4" name="Google Shape;2876;p40">
              <a:extLst>
                <a:ext uri="{FF2B5EF4-FFF2-40B4-BE49-F238E27FC236}">
                  <a16:creationId xmlns:a16="http://schemas.microsoft.com/office/drawing/2014/main" id="{B5BC7573-4735-DF86-7D02-3A21E938050D}"/>
                </a:ext>
              </a:extLst>
            </p:cNvPr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5" name="Google Shape;2877;p40">
              <a:extLst>
                <a:ext uri="{FF2B5EF4-FFF2-40B4-BE49-F238E27FC236}">
                  <a16:creationId xmlns:a16="http://schemas.microsoft.com/office/drawing/2014/main" id="{DE50DEB6-58A1-65B1-891E-A45C6E349769}"/>
                </a:ext>
              </a:extLst>
            </p:cNvPr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6" name="Google Shape;2878;p40">
              <a:extLst>
                <a:ext uri="{FF2B5EF4-FFF2-40B4-BE49-F238E27FC236}">
                  <a16:creationId xmlns:a16="http://schemas.microsoft.com/office/drawing/2014/main" id="{18DB9E2F-E1CF-CCEA-0353-A531EF4F1291}"/>
                </a:ext>
              </a:extLst>
            </p:cNvPr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7" name="Google Shape;2879;p40">
              <a:extLst>
                <a:ext uri="{FF2B5EF4-FFF2-40B4-BE49-F238E27FC236}">
                  <a16:creationId xmlns:a16="http://schemas.microsoft.com/office/drawing/2014/main" id="{5DB184C8-87C4-81C8-20FF-58429772F4A3}"/>
                </a:ext>
              </a:extLst>
            </p:cNvPr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8" name="Google Shape;2880;p40">
              <a:extLst>
                <a:ext uri="{FF2B5EF4-FFF2-40B4-BE49-F238E27FC236}">
                  <a16:creationId xmlns:a16="http://schemas.microsoft.com/office/drawing/2014/main" id="{FF4A05FF-CD8D-DE02-5546-4D87C4D3F159}"/>
                </a:ext>
              </a:extLst>
            </p:cNvPr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9" name="Google Shape;2881;p40">
              <a:extLst>
                <a:ext uri="{FF2B5EF4-FFF2-40B4-BE49-F238E27FC236}">
                  <a16:creationId xmlns:a16="http://schemas.microsoft.com/office/drawing/2014/main" id="{EFB891C6-E3AD-C288-4B37-96A1B798E0E8}"/>
                </a:ext>
              </a:extLst>
            </p:cNvPr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0" name="Google Shape;2882;p40">
              <a:extLst>
                <a:ext uri="{FF2B5EF4-FFF2-40B4-BE49-F238E27FC236}">
                  <a16:creationId xmlns:a16="http://schemas.microsoft.com/office/drawing/2014/main" id="{2A94074D-B047-FEFD-238F-23A00E7FB00C}"/>
                </a:ext>
              </a:extLst>
            </p:cNvPr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1" name="Google Shape;2883;p40">
              <a:extLst>
                <a:ext uri="{FF2B5EF4-FFF2-40B4-BE49-F238E27FC236}">
                  <a16:creationId xmlns:a16="http://schemas.microsoft.com/office/drawing/2014/main" id="{E4DB3868-D565-FD60-C5E0-CAF2CCEAF637}"/>
                </a:ext>
              </a:extLst>
            </p:cNvPr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2" name="Google Shape;2884;p40">
              <a:extLst>
                <a:ext uri="{FF2B5EF4-FFF2-40B4-BE49-F238E27FC236}">
                  <a16:creationId xmlns:a16="http://schemas.microsoft.com/office/drawing/2014/main" id="{7597B4DB-2CD7-6724-2B8F-6BA5C68E6275}"/>
                </a:ext>
              </a:extLst>
            </p:cNvPr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3" name="Google Shape;2885;p40">
              <a:extLst>
                <a:ext uri="{FF2B5EF4-FFF2-40B4-BE49-F238E27FC236}">
                  <a16:creationId xmlns:a16="http://schemas.microsoft.com/office/drawing/2014/main" id="{E966D23E-D861-7719-63F6-21ACF3E3FF6B}"/>
                </a:ext>
              </a:extLst>
            </p:cNvPr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4" name="Google Shape;2886;p40">
              <a:extLst>
                <a:ext uri="{FF2B5EF4-FFF2-40B4-BE49-F238E27FC236}">
                  <a16:creationId xmlns:a16="http://schemas.microsoft.com/office/drawing/2014/main" id="{539D4D15-86BC-430D-4F90-DF0E5A232638}"/>
                </a:ext>
              </a:extLst>
            </p:cNvPr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6" name="Google Shape;2887;p40">
              <a:extLst>
                <a:ext uri="{FF2B5EF4-FFF2-40B4-BE49-F238E27FC236}">
                  <a16:creationId xmlns:a16="http://schemas.microsoft.com/office/drawing/2014/main" id="{17EB87A2-9931-897D-EC26-A4684A8FA6B1}"/>
                </a:ext>
              </a:extLst>
            </p:cNvPr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7" name="Google Shape;2888;p40">
              <a:extLst>
                <a:ext uri="{FF2B5EF4-FFF2-40B4-BE49-F238E27FC236}">
                  <a16:creationId xmlns:a16="http://schemas.microsoft.com/office/drawing/2014/main" id="{0B5D625C-61AD-1E8D-CC10-025B60DF986E}"/>
                </a:ext>
              </a:extLst>
            </p:cNvPr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8" name="Google Shape;2889;p40">
              <a:extLst>
                <a:ext uri="{FF2B5EF4-FFF2-40B4-BE49-F238E27FC236}">
                  <a16:creationId xmlns:a16="http://schemas.microsoft.com/office/drawing/2014/main" id="{5AE96568-EE3C-E4A5-7A4A-F41FE9C45A79}"/>
                </a:ext>
              </a:extLst>
            </p:cNvPr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9" name="Google Shape;2890;p40">
              <a:extLst>
                <a:ext uri="{FF2B5EF4-FFF2-40B4-BE49-F238E27FC236}">
                  <a16:creationId xmlns:a16="http://schemas.microsoft.com/office/drawing/2014/main" id="{6B4FCE87-B555-788F-03FF-C4EF30B47C77}"/>
                </a:ext>
              </a:extLst>
            </p:cNvPr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0" name="Google Shape;2891;p40">
              <a:extLst>
                <a:ext uri="{FF2B5EF4-FFF2-40B4-BE49-F238E27FC236}">
                  <a16:creationId xmlns:a16="http://schemas.microsoft.com/office/drawing/2014/main" id="{E0A9E644-796E-ED65-3091-2B0082605C8D}"/>
                </a:ext>
              </a:extLst>
            </p:cNvPr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1" name="Google Shape;2892;p40">
              <a:extLst>
                <a:ext uri="{FF2B5EF4-FFF2-40B4-BE49-F238E27FC236}">
                  <a16:creationId xmlns:a16="http://schemas.microsoft.com/office/drawing/2014/main" id="{8E4F21B8-6BCA-8D73-EE45-6DEBE47C1FB1}"/>
                </a:ext>
              </a:extLst>
            </p:cNvPr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2" name="Google Shape;2893;p40">
              <a:extLst>
                <a:ext uri="{FF2B5EF4-FFF2-40B4-BE49-F238E27FC236}">
                  <a16:creationId xmlns:a16="http://schemas.microsoft.com/office/drawing/2014/main" id="{9A02740E-BE40-EFFE-ADB7-76F56E6FE0D3}"/>
                </a:ext>
              </a:extLst>
            </p:cNvPr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3" name="Google Shape;2894;p40">
              <a:extLst>
                <a:ext uri="{FF2B5EF4-FFF2-40B4-BE49-F238E27FC236}">
                  <a16:creationId xmlns:a16="http://schemas.microsoft.com/office/drawing/2014/main" id="{251D587E-4104-3B92-DF40-87D2653D024F}"/>
                </a:ext>
              </a:extLst>
            </p:cNvPr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4" name="Google Shape;2895;p40">
              <a:extLst>
                <a:ext uri="{FF2B5EF4-FFF2-40B4-BE49-F238E27FC236}">
                  <a16:creationId xmlns:a16="http://schemas.microsoft.com/office/drawing/2014/main" id="{1D9B75AB-D41B-E92D-5901-82494C2B642D}"/>
                </a:ext>
              </a:extLst>
            </p:cNvPr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5" name="Google Shape;2896;p40">
              <a:extLst>
                <a:ext uri="{FF2B5EF4-FFF2-40B4-BE49-F238E27FC236}">
                  <a16:creationId xmlns:a16="http://schemas.microsoft.com/office/drawing/2014/main" id="{DD2B9633-8DEC-C19B-5955-87EC9142C3B5}"/>
                </a:ext>
              </a:extLst>
            </p:cNvPr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897;p40">
              <a:extLst>
                <a:ext uri="{FF2B5EF4-FFF2-40B4-BE49-F238E27FC236}">
                  <a16:creationId xmlns:a16="http://schemas.microsoft.com/office/drawing/2014/main" id="{774B8CDD-C36B-3236-D27D-02DB02028D9F}"/>
                </a:ext>
              </a:extLst>
            </p:cNvPr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7" name="Google Shape;2898;p40">
              <a:extLst>
                <a:ext uri="{FF2B5EF4-FFF2-40B4-BE49-F238E27FC236}">
                  <a16:creationId xmlns:a16="http://schemas.microsoft.com/office/drawing/2014/main" id="{1F4478C1-77CA-62EC-3BA4-FA9AB1301A69}"/>
                </a:ext>
              </a:extLst>
            </p:cNvPr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899;p40">
              <a:extLst>
                <a:ext uri="{FF2B5EF4-FFF2-40B4-BE49-F238E27FC236}">
                  <a16:creationId xmlns:a16="http://schemas.microsoft.com/office/drawing/2014/main" id="{C90452E1-9CBD-A0A7-6270-6F216BB5193C}"/>
                </a:ext>
              </a:extLst>
            </p:cNvPr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900;p40">
              <a:extLst>
                <a:ext uri="{FF2B5EF4-FFF2-40B4-BE49-F238E27FC236}">
                  <a16:creationId xmlns:a16="http://schemas.microsoft.com/office/drawing/2014/main" id="{6CEC7026-B06C-5ABD-B1A8-A4C6DBAA507D}"/>
                </a:ext>
              </a:extLst>
            </p:cNvPr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901;p40">
              <a:extLst>
                <a:ext uri="{FF2B5EF4-FFF2-40B4-BE49-F238E27FC236}">
                  <a16:creationId xmlns:a16="http://schemas.microsoft.com/office/drawing/2014/main" id="{1F27F930-3400-3A92-1CD2-8E83B60D6222}"/>
                </a:ext>
              </a:extLst>
            </p:cNvPr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902;p40">
              <a:extLst>
                <a:ext uri="{FF2B5EF4-FFF2-40B4-BE49-F238E27FC236}">
                  <a16:creationId xmlns:a16="http://schemas.microsoft.com/office/drawing/2014/main" id="{FC32B895-D2A1-A143-AA0D-0E56CA2BF8F5}"/>
                </a:ext>
              </a:extLst>
            </p:cNvPr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903;p40">
              <a:extLst>
                <a:ext uri="{FF2B5EF4-FFF2-40B4-BE49-F238E27FC236}">
                  <a16:creationId xmlns:a16="http://schemas.microsoft.com/office/drawing/2014/main" id="{A08E2659-8F01-0268-09B4-1B848CDFBCF8}"/>
                </a:ext>
              </a:extLst>
            </p:cNvPr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904;p40">
              <a:extLst>
                <a:ext uri="{FF2B5EF4-FFF2-40B4-BE49-F238E27FC236}">
                  <a16:creationId xmlns:a16="http://schemas.microsoft.com/office/drawing/2014/main" id="{4A33BBC3-E77B-C3C7-B1C9-786C2173AC47}"/>
                </a:ext>
              </a:extLst>
            </p:cNvPr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905;p40">
              <a:extLst>
                <a:ext uri="{FF2B5EF4-FFF2-40B4-BE49-F238E27FC236}">
                  <a16:creationId xmlns:a16="http://schemas.microsoft.com/office/drawing/2014/main" id="{FBE28D02-267B-DB0D-91AF-0DF4D85277BB}"/>
                </a:ext>
              </a:extLst>
            </p:cNvPr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906;p40">
              <a:extLst>
                <a:ext uri="{FF2B5EF4-FFF2-40B4-BE49-F238E27FC236}">
                  <a16:creationId xmlns:a16="http://schemas.microsoft.com/office/drawing/2014/main" id="{D8B0DBC2-B3D2-F3D5-EF0C-31F45C3C4F2D}"/>
                </a:ext>
              </a:extLst>
            </p:cNvPr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907;p40">
              <a:extLst>
                <a:ext uri="{FF2B5EF4-FFF2-40B4-BE49-F238E27FC236}">
                  <a16:creationId xmlns:a16="http://schemas.microsoft.com/office/drawing/2014/main" id="{5664B46A-D412-48CC-580E-0A1C86A3DEF4}"/>
                </a:ext>
              </a:extLst>
            </p:cNvPr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908;p40">
              <a:extLst>
                <a:ext uri="{FF2B5EF4-FFF2-40B4-BE49-F238E27FC236}">
                  <a16:creationId xmlns:a16="http://schemas.microsoft.com/office/drawing/2014/main" id="{A7C0B4F3-F87F-3F87-22BA-1C15DC4F739B}"/>
                </a:ext>
              </a:extLst>
            </p:cNvPr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909;p40">
              <a:extLst>
                <a:ext uri="{FF2B5EF4-FFF2-40B4-BE49-F238E27FC236}">
                  <a16:creationId xmlns:a16="http://schemas.microsoft.com/office/drawing/2014/main" id="{B0A6BCD2-EC7D-2EDE-2086-3AB27380EEB4}"/>
                </a:ext>
              </a:extLst>
            </p:cNvPr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910;p40">
              <a:extLst>
                <a:ext uri="{FF2B5EF4-FFF2-40B4-BE49-F238E27FC236}">
                  <a16:creationId xmlns:a16="http://schemas.microsoft.com/office/drawing/2014/main" id="{ECE3C647-7C2A-D527-0017-87C16CDC846E}"/>
                </a:ext>
              </a:extLst>
            </p:cNvPr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911;p40">
              <a:extLst>
                <a:ext uri="{FF2B5EF4-FFF2-40B4-BE49-F238E27FC236}">
                  <a16:creationId xmlns:a16="http://schemas.microsoft.com/office/drawing/2014/main" id="{DB273E4A-20C3-C268-15F7-848E478C7155}"/>
                </a:ext>
              </a:extLst>
            </p:cNvPr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912;p40">
              <a:extLst>
                <a:ext uri="{FF2B5EF4-FFF2-40B4-BE49-F238E27FC236}">
                  <a16:creationId xmlns:a16="http://schemas.microsoft.com/office/drawing/2014/main" id="{A18D8531-6FDC-74B0-DA6C-66909FA52FA1}"/>
                </a:ext>
              </a:extLst>
            </p:cNvPr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913;p40">
              <a:extLst>
                <a:ext uri="{FF2B5EF4-FFF2-40B4-BE49-F238E27FC236}">
                  <a16:creationId xmlns:a16="http://schemas.microsoft.com/office/drawing/2014/main" id="{70D8EBD8-23DF-8E1B-CC46-9AB657CA432F}"/>
                </a:ext>
              </a:extLst>
            </p:cNvPr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914;p40">
              <a:extLst>
                <a:ext uri="{FF2B5EF4-FFF2-40B4-BE49-F238E27FC236}">
                  <a16:creationId xmlns:a16="http://schemas.microsoft.com/office/drawing/2014/main" id="{BCE554D8-1448-3E2B-CE70-31DBE1191EC4}"/>
                </a:ext>
              </a:extLst>
            </p:cNvPr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915;p40">
              <a:extLst>
                <a:ext uri="{FF2B5EF4-FFF2-40B4-BE49-F238E27FC236}">
                  <a16:creationId xmlns:a16="http://schemas.microsoft.com/office/drawing/2014/main" id="{B908A85D-3ECD-8DCC-3361-155A481235F9}"/>
                </a:ext>
              </a:extLst>
            </p:cNvPr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916;p40">
              <a:extLst>
                <a:ext uri="{FF2B5EF4-FFF2-40B4-BE49-F238E27FC236}">
                  <a16:creationId xmlns:a16="http://schemas.microsoft.com/office/drawing/2014/main" id="{9B700B0C-2A5F-604B-4580-B6D0ED9D50EB}"/>
                </a:ext>
              </a:extLst>
            </p:cNvPr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917;p40">
              <a:extLst>
                <a:ext uri="{FF2B5EF4-FFF2-40B4-BE49-F238E27FC236}">
                  <a16:creationId xmlns:a16="http://schemas.microsoft.com/office/drawing/2014/main" id="{FC0736BE-7D95-AF2A-B171-A3BB2B937FF5}"/>
                </a:ext>
              </a:extLst>
            </p:cNvPr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918;p40">
              <a:extLst>
                <a:ext uri="{FF2B5EF4-FFF2-40B4-BE49-F238E27FC236}">
                  <a16:creationId xmlns:a16="http://schemas.microsoft.com/office/drawing/2014/main" id="{6376F3AA-41D3-77F4-23DF-016A0BC4DB54}"/>
                </a:ext>
              </a:extLst>
            </p:cNvPr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919;p40">
              <a:extLst>
                <a:ext uri="{FF2B5EF4-FFF2-40B4-BE49-F238E27FC236}">
                  <a16:creationId xmlns:a16="http://schemas.microsoft.com/office/drawing/2014/main" id="{5B245E4C-6FD8-81CD-84BB-1B1D0186D0DA}"/>
                </a:ext>
              </a:extLst>
            </p:cNvPr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920;p40">
              <a:extLst>
                <a:ext uri="{FF2B5EF4-FFF2-40B4-BE49-F238E27FC236}">
                  <a16:creationId xmlns:a16="http://schemas.microsoft.com/office/drawing/2014/main" id="{15609721-CE01-BF60-09CE-1BCA1C5E31DC}"/>
                </a:ext>
              </a:extLst>
            </p:cNvPr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921;p40">
              <a:extLst>
                <a:ext uri="{FF2B5EF4-FFF2-40B4-BE49-F238E27FC236}">
                  <a16:creationId xmlns:a16="http://schemas.microsoft.com/office/drawing/2014/main" id="{45EEA4DE-5E64-18C1-D76B-C9FB60C4D82E}"/>
                </a:ext>
              </a:extLst>
            </p:cNvPr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922;p40">
              <a:extLst>
                <a:ext uri="{FF2B5EF4-FFF2-40B4-BE49-F238E27FC236}">
                  <a16:creationId xmlns:a16="http://schemas.microsoft.com/office/drawing/2014/main" id="{CFE76157-1EFC-4A50-7984-7DA6512FD83F}"/>
                </a:ext>
              </a:extLst>
            </p:cNvPr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923;p40">
              <a:extLst>
                <a:ext uri="{FF2B5EF4-FFF2-40B4-BE49-F238E27FC236}">
                  <a16:creationId xmlns:a16="http://schemas.microsoft.com/office/drawing/2014/main" id="{819B8E55-F142-B67E-F167-45A4E2B9C48A}"/>
                </a:ext>
              </a:extLst>
            </p:cNvPr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924;p40">
              <a:extLst>
                <a:ext uri="{FF2B5EF4-FFF2-40B4-BE49-F238E27FC236}">
                  <a16:creationId xmlns:a16="http://schemas.microsoft.com/office/drawing/2014/main" id="{6B5E48AA-5A1E-38ED-DE7F-BD33A810B090}"/>
                </a:ext>
              </a:extLst>
            </p:cNvPr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4" name="Google Shape;2925;p40">
              <a:extLst>
                <a:ext uri="{FF2B5EF4-FFF2-40B4-BE49-F238E27FC236}">
                  <a16:creationId xmlns:a16="http://schemas.microsoft.com/office/drawing/2014/main" id="{9D89D28A-E79E-AEAC-8F0C-2E771F88027F}"/>
                </a:ext>
              </a:extLst>
            </p:cNvPr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fr-FR" sz="1400" b="0" i="0" u="none" strike="noStrike" cap="none" noProof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05" name="Google Shape;2926;p40">
            <a:extLst>
              <a:ext uri="{FF2B5EF4-FFF2-40B4-BE49-F238E27FC236}">
                <a16:creationId xmlns:a16="http://schemas.microsoft.com/office/drawing/2014/main" id="{7B8F6281-54E3-A5EB-978C-B87DA52ACDF2}"/>
              </a:ext>
            </a:extLst>
          </p:cNvPr>
          <p:cNvSpPr/>
          <p:nvPr/>
        </p:nvSpPr>
        <p:spPr>
          <a:xfrm>
            <a:off x="6644506" y="1318593"/>
            <a:ext cx="330000" cy="330000"/>
          </a:xfrm>
          <a:prstGeom prst="diamond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fr-FR" sz="1400" b="0" i="0" u="none" strike="noStrike" cap="none" noProof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6" name="Google Shape;2927;p40">
            <a:extLst>
              <a:ext uri="{FF2B5EF4-FFF2-40B4-BE49-F238E27FC236}">
                <a16:creationId xmlns:a16="http://schemas.microsoft.com/office/drawing/2014/main" id="{995E2CF3-58EA-24D5-89E1-4C7A6E545F30}"/>
              </a:ext>
            </a:extLst>
          </p:cNvPr>
          <p:cNvSpPr/>
          <p:nvPr/>
        </p:nvSpPr>
        <p:spPr>
          <a:xfrm>
            <a:off x="2349008" y="3796961"/>
            <a:ext cx="236400" cy="236100"/>
          </a:xfrm>
          <a:prstGeom prst="diamond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fr-FR" sz="1400" b="0" i="0" u="none" strike="noStrike" cap="none" noProof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7" name="Google Shape;2928;p40">
            <a:extLst>
              <a:ext uri="{FF2B5EF4-FFF2-40B4-BE49-F238E27FC236}">
                <a16:creationId xmlns:a16="http://schemas.microsoft.com/office/drawing/2014/main" id="{3359A2DB-58A5-7CCF-FD8B-EDA574D0E7D9}"/>
              </a:ext>
            </a:extLst>
          </p:cNvPr>
          <p:cNvSpPr/>
          <p:nvPr/>
        </p:nvSpPr>
        <p:spPr>
          <a:xfrm>
            <a:off x="1920462" y="2102950"/>
            <a:ext cx="236400" cy="236100"/>
          </a:xfrm>
          <a:prstGeom prst="diamond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fr-FR" sz="1400" b="0" i="0" u="none" strike="noStrike" cap="none" noProof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8" name="Google Shape;2929;p40">
            <a:extLst>
              <a:ext uri="{FF2B5EF4-FFF2-40B4-BE49-F238E27FC236}">
                <a16:creationId xmlns:a16="http://schemas.microsoft.com/office/drawing/2014/main" id="{4126805F-5F1B-53A0-5B82-8BF31A6DA76A}"/>
              </a:ext>
            </a:extLst>
          </p:cNvPr>
          <p:cNvSpPr/>
          <p:nvPr/>
        </p:nvSpPr>
        <p:spPr>
          <a:xfrm>
            <a:off x="3613449" y="1780362"/>
            <a:ext cx="236400" cy="236100"/>
          </a:xfrm>
          <a:prstGeom prst="diamond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fr-FR" sz="1400" b="0" i="0" u="none" strike="noStrike" cap="none" noProof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9" name="Google Shape;2930;p40">
            <a:extLst>
              <a:ext uri="{FF2B5EF4-FFF2-40B4-BE49-F238E27FC236}">
                <a16:creationId xmlns:a16="http://schemas.microsoft.com/office/drawing/2014/main" id="{9ECFEF3B-ACF7-2D6C-7C02-B9A63395529F}"/>
              </a:ext>
            </a:extLst>
          </p:cNvPr>
          <p:cNvSpPr/>
          <p:nvPr/>
        </p:nvSpPr>
        <p:spPr>
          <a:xfrm>
            <a:off x="5318656" y="2675503"/>
            <a:ext cx="236400" cy="236100"/>
          </a:xfrm>
          <a:prstGeom prst="diamond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fr-FR" sz="1400" b="0" i="0" u="none" strike="noStrike" cap="none" noProof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0" name="Google Shape;2931;p40">
            <a:extLst>
              <a:ext uri="{FF2B5EF4-FFF2-40B4-BE49-F238E27FC236}">
                <a16:creationId xmlns:a16="http://schemas.microsoft.com/office/drawing/2014/main" id="{E67B8F60-05D8-921B-D343-FA140C1CF0B9}"/>
              </a:ext>
            </a:extLst>
          </p:cNvPr>
          <p:cNvSpPr/>
          <p:nvPr/>
        </p:nvSpPr>
        <p:spPr>
          <a:xfrm>
            <a:off x="3829527" y="3158748"/>
            <a:ext cx="236400" cy="236100"/>
          </a:xfrm>
          <a:prstGeom prst="diamond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fr-FR" sz="1400" b="0" i="0" u="none" strike="noStrike" cap="none" noProof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11" name="Google Shape;2932;p40">
            <a:extLst>
              <a:ext uri="{FF2B5EF4-FFF2-40B4-BE49-F238E27FC236}">
                <a16:creationId xmlns:a16="http://schemas.microsoft.com/office/drawing/2014/main" id="{7DACCA5C-B39C-122F-DC8D-468036E05177}"/>
              </a:ext>
            </a:extLst>
          </p:cNvPr>
          <p:cNvCxnSpPr>
            <a:stCxn id="2305" idx="0"/>
            <a:endCxn id="2309" idx="0"/>
          </p:cNvCxnSpPr>
          <p:nvPr/>
        </p:nvCxnSpPr>
        <p:spPr>
          <a:xfrm rot="16200000" flipH="1" flipV="1">
            <a:off x="5444726" y="1310723"/>
            <a:ext cx="1356910" cy="1372650"/>
          </a:xfrm>
          <a:prstGeom prst="curvedConnector3">
            <a:avLst>
              <a:gd name="adj1" fmla="val -1684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12" name="Google Shape;2933;p40">
            <a:extLst>
              <a:ext uri="{FF2B5EF4-FFF2-40B4-BE49-F238E27FC236}">
                <a16:creationId xmlns:a16="http://schemas.microsoft.com/office/drawing/2014/main" id="{7312A6D9-B17E-7BFF-25A0-20075ADA6A46}"/>
              </a:ext>
            </a:extLst>
          </p:cNvPr>
          <p:cNvCxnSpPr>
            <a:stCxn id="2305" idx="0"/>
            <a:endCxn id="2308" idx="0"/>
          </p:cNvCxnSpPr>
          <p:nvPr/>
        </p:nvCxnSpPr>
        <p:spPr>
          <a:xfrm rot="16200000" flipH="1" flipV="1">
            <a:off x="5039693" y="10548"/>
            <a:ext cx="461769" cy="3077857"/>
          </a:xfrm>
          <a:prstGeom prst="curvedConnector3">
            <a:avLst>
              <a:gd name="adj1" fmla="val -49505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13" name="Google Shape;2934;p40">
            <a:extLst>
              <a:ext uri="{FF2B5EF4-FFF2-40B4-BE49-F238E27FC236}">
                <a16:creationId xmlns:a16="http://schemas.microsoft.com/office/drawing/2014/main" id="{0620C7AB-F7DC-71CD-3DF2-F067BB78FD4A}"/>
              </a:ext>
            </a:extLst>
          </p:cNvPr>
          <p:cNvCxnSpPr>
            <a:cxnSpLocks/>
            <a:stCxn id="2305" idx="0"/>
            <a:endCxn id="2306" idx="0"/>
          </p:cNvCxnSpPr>
          <p:nvPr/>
        </p:nvCxnSpPr>
        <p:spPr>
          <a:xfrm rot="16200000" flipH="1" flipV="1">
            <a:off x="3399173" y="386628"/>
            <a:ext cx="2478368" cy="4342298"/>
          </a:xfrm>
          <a:prstGeom prst="curvedConnector3">
            <a:avLst>
              <a:gd name="adj1" fmla="val -9224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14" name="Google Shape;2935;p40">
            <a:extLst>
              <a:ext uri="{FF2B5EF4-FFF2-40B4-BE49-F238E27FC236}">
                <a16:creationId xmlns:a16="http://schemas.microsoft.com/office/drawing/2014/main" id="{40DC7E64-247F-D2F0-E58A-DBA21BBB0CA4}"/>
              </a:ext>
            </a:extLst>
          </p:cNvPr>
          <p:cNvCxnSpPr>
            <a:stCxn id="2305" idx="0"/>
            <a:endCxn id="2310" idx="0"/>
          </p:cNvCxnSpPr>
          <p:nvPr/>
        </p:nvCxnSpPr>
        <p:spPr>
          <a:xfrm rot="16200000" flipH="1" flipV="1">
            <a:off x="4458539" y="807780"/>
            <a:ext cx="1840155" cy="2861779"/>
          </a:xfrm>
          <a:prstGeom prst="curvedConnector3">
            <a:avLst>
              <a:gd name="adj1" fmla="val -12423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15" name="Google Shape;2936;p40">
            <a:extLst>
              <a:ext uri="{FF2B5EF4-FFF2-40B4-BE49-F238E27FC236}">
                <a16:creationId xmlns:a16="http://schemas.microsoft.com/office/drawing/2014/main" id="{58A7D3BD-270E-BD02-F7B2-BF14DDB06E04}"/>
              </a:ext>
            </a:extLst>
          </p:cNvPr>
          <p:cNvCxnSpPr>
            <a:stCxn id="2305" idx="0"/>
            <a:endCxn id="2307" idx="0"/>
          </p:cNvCxnSpPr>
          <p:nvPr/>
        </p:nvCxnSpPr>
        <p:spPr>
          <a:xfrm rot="16200000" flipH="1" flipV="1">
            <a:off x="4031905" y="-674651"/>
            <a:ext cx="784357" cy="4770844"/>
          </a:xfrm>
          <a:prstGeom prst="curvedConnector3">
            <a:avLst>
              <a:gd name="adj1" fmla="val -29145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16" name="Google Shape;2873;p40">
            <a:extLst>
              <a:ext uri="{FF2B5EF4-FFF2-40B4-BE49-F238E27FC236}">
                <a16:creationId xmlns:a16="http://schemas.microsoft.com/office/drawing/2014/main" id="{E45D86BA-0877-3916-D562-0510918EDD61}"/>
              </a:ext>
            </a:extLst>
          </p:cNvPr>
          <p:cNvSpPr txBox="1"/>
          <p:nvPr/>
        </p:nvSpPr>
        <p:spPr>
          <a:xfrm>
            <a:off x="5068611" y="2883872"/>
            <a:ext cx="842453" cy="39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 noProof="0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88,2 Md$</a:t>
            </a:r>
          </a:p>
        </p:txBody>
      </p:sp>
      <p:sp>
        <p:nvSpPr>
          <p:cNvPr id="2317" name="Google Shape;2873;p40">
            <a:extLst>
              <a:ext uri="{FF2B5EF4-FFF2-40B4-BE49-F238E27FC236}">
                <a16:creationId xmlns:a16="http://schemas.microsoft.com/office/drawing/2014/main" id="{E463D642-4F93-AFF9-6836-9E22D7787E7E}"/>
              </a:ext>
            </a:extLst>
          </p:cNvPr>
          <p:cNvSpPr txBox="1"/>
          <p:nvPr/>
        </p:nvSpPr>
        <p:spPr>
          <a:xfrm>
            <a:off x="1717933" y="2258923"/>
            <a:ext cx="818324" cy="39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 noProof="0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52,5 Md$</a:t>
            </a:r>
          </a:p>
        </p:txBody>
      </p:sp>
      <p:sp>
        <p:nvSpPr>
          <p:cNvPr id="2318" name="Google Shape;2873;p40">
            <a:extLst>
              <a:ext uri="{FF2B5EF4-FFF2-40B4-BE49-F238E27FC236}">
                <a16:creationId xmlns:a16="http://schemas.microsoft.com/office/drawing/2014/main" id="{B86DC43F-F8D0-A717-DA82-CB220B00E901}"/>
              </a:ext>
            </a:extLst>
          </p:cNvPr>
          <p:cNvSpPr txBox="1"/>
          <p:nvPr/>
        </p:nvSpPr>
        <p:spPr>
          <a:xfrm>
            <a:off x="3454470" y="2019776"/>
            <a:ext cx="794390" cy="39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 noProof="0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24,4 Md$</a:t>
            </a:r>
          </a:p>
        </p:txBody>
      </p:sp>
      <p:sp>
        <p:nvSpPr>
          <p:cNvPr id="2319" name="Google Shape;2873;p40">
            <a:extLst>
              <a:ext uri="{FF2B5EF4-FFF2-40B4-BE49-F238E27FC236}">
                <a16:creationId xmlns:a16="http://schemas.microsoft.com/office/drawing/2014/main" id="{D3E1791C-170C-DF41-87AD-1ACC9436D2E5}"/>
              </a:ext>
            </a:extLst>
          </p:cNvPr>
          <p:cNvSpPr txBox="1"/>
          <p:nvPr/>
        </p:nvSpPr>
        <p:spPr>
          <a:xfrm>
            <a:off x="2148038" y="4048012"/>
            <a:ext cx="820432" cy="39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 noProof="0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16,9 Md$</a:t>
            </a:r>
          </a:p>
        </p:txBody>
      </p:sp>
      <p:sp>
        <p:nvSpPr>
          <p:cNvPr id="2320" name="Google Shape;2873;p40">
            <a:extLst>
              <a:ext uri="{FF2B5EF4-FFF2-40B4-BE49-F238E27FC236}">
                <a16:creationId xmlns:a16="http://schemas.microsoft.com/office/drawing/2014/main" id="{0BA6E7E2-17C2-346C-B032-279989C493C6}"/>
              </a:ext>
            </a:extLst>
          </p:cNvPr>
          <p:cNvSpPr txBox="1"/>
          <p:nvPr/>
        </p:nvSpPr>
        <p:spPr>
          <a:xfrm>
            <a:off x="3607440" y="3346316"/>
            <a:ext cx="734101" cy="39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 noProof="0" dirty="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5,6 Md$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B6CD653-B346-278A-A6BE-AFF75FA693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582F6-68EA-4418-A63A-AA14F623E331}" type="slidenum">
              <a:rPr lang="fr-FR" noProof="0" smtClean="0"/>
              <a:t>6</a:t>
            </a:fld>
            <a:endParaRPr lang="fr-FR" noProof="0" dirty="0"/>
          </a:p>
        </p:txBody>
      </p:sp>
      <p:sp>
        <p:nvSpPr>
          <p:cNvPr id="3" name="Google Shape;2271;p6">
            <a:extLst>
              <a:ext uri="{FF2B5EF4-FFF2-40B4-BE49-F238E27FC236}">
                <a16:creationId xmlns:a16="http://schemas.microsoft.com/office/drawing/2014/main" id="{068A419A-5076-130C-6B70-4C360FE53A06}"/>
              </a:ext>
            </a:extLst>
          </p:cNvPr>
          <p:cNvSpPr txBox="1">
            <a:spLocks/>
          </p:cNvSpPr>
          <p:nvPr/>
        </p:nvSpPr>
        <p:spPr>
          <a:xfrm>
            <a:off x="2462842" y="0"/>
            <a:ext cx="4346663" cy="620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>
              <a:buSzPts val="4200"/>
            </a:pPr>
            <a:r>
              <a:rPr lang="fr-FR" b="1" noProof="0" dirty="0">
                <a:latin typeface="Montserrat"/>
                <a:ea typeface="Montserrat"/>
                <a:cs typeface="Montserrat"/>
                <a:sym typeface="Montserrat"/>
              </a:rPr>
              <a:t>Contexte Mondial</a:t>
            </a:r>
            <a:endParaRPr lang="fr-FR" b="1" noProof="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719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EA392D0-BD8A-65F8-835C-62DBC9212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10" y="2601062"/>
            <a:ext cx="2405059" cy="20137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E31EAB5-F0E5-F215-7D5D-3E675410E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1" y="4604548"/>
            <a:ext cx="2405058" cy="475133"/>
          </a:xfrm>
          <a:prstGeom prst="rect">
            <a:avLst/>
          </a:prstGeom>
        </p:spPr>
      </p:pic>
      <p:sp>
        <p:nvSpPr>
          <p:cNvPr id="11" name="Google Shape;2299;p8">
            <a:extLst>
              <a:ext uri="{FF2B5EF4-FFF2-40B4-BE49-F238E27FC236}">
                <a16:creationId xmlns:a16="http://schemas.microsoft.com/office/drawing/2014/main" id="{08862CC2-FE4D-A3C2-9FBC-729BD3FD2AA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051004" y="4735218"/>
            <a:ext cx="1293018" cy="408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fr-FR" sz="1100" noProof="0" dirty="0"/>
              <a:t>En Millions d’euros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fr-FR" sz="1100" noProof="0" dirty="0"/>
              <a:t>Source : sell.fr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9F86C0F-CCAE-F1C9-ED23-5CCAC2CFB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4724" y="2617617"/>
            <a:ext cx="2405949" cy="198063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0C0B28F-61F1-6B76-7EB9-91CF185735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5614" y="4614808"/>
            <a:ext cx="2405059" cy="454614"/>
          </a:xfrm>
          <a:prstGeom prst="rect">
            <a:avLst/>
          </a:prstGeom>
        </p:spPr>
      </p:pic>
      <p:sp>
        <p:nvSpPr>
          <p:cNvPr id="16" name="Google Shape;2439;p20">
            <a:extLst>
              <a:ext uri="{FF2B5EF4-FFF2-40B4-BE49-F238E27FC236}">
                <a16:creationId xmlns:a16="http://schemas.microsoft.com/office/drawing/2014/main" id="{5D8C0BEF-9CC2-4615-5BDF-C0BAC139EBFE}"/>
              </a:ext>
            </a:extLst>
          </p:cNvPr>
          <p:cNvSpPr txBox="1">
            <a:spLocks/>
          </p:cNvSpPr>
          <p:nvPr/>
        </p:nvSpPr>
        <p:spPr>
          <a:xfrm>
            <a:off x="1443143" y="1354606"/>
            <a:ext cx="5257694" cy="1246456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Space Grotesk"/>
              <a:buNone/>
              <a:defRPr sz="4000" b="0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Space Grotesk"/>
              <a:buNone/>
              <a:defRPr sz="4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Space Grotesk"/>
              <a:buNone/>
              <a:defRPr sz="4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Space Grotesk"/>
              <a:buNone/>
              <a:defRPr sz="4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Space Grotesk"/>
              <a:buNone/>
              <a:defRPr sz="4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Space Grotesk"/>
              <a:buNone/>
              <a:defRPr sz="4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Space Grotesk"/>
              <a:buNone/>
              <a:defRPr sz="4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Space Grotesk"/>
              <a:buNone/>
              <a:defRPr sz="4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Space Grotesk"/>
              <a:buNone/>
              <a:defRPr sz="4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algn="ctr">
              <a:buSzPts val="12000"/>
            </a:pPr>
            <a:r>
              <a:rPr lang="fr-FR" sz="6600" noProof="0" dirty="0"/>
              <a:t>3626 M€</a:t>
            </a:r>
          </a:p>
        </p:txBody>
      </p:sp>
      <p:sp>
        <p:nvSpPr>
          <p:cNvPr id="17" name="Google Shape;2440;p20">
            <a:extLst>
              <a:ext uri="{FF2B5EF4-FFF2-40B4-BE49-F238E27FC236}">
                <a16:creationId xmlns:a16="http://schemas.microsoft.com/office/drawing/2014/main" id="{7D405920-B46F-C4F5-2A08-EA6930BE498B}"/>
              </a:ext>
            </a:extLst>
          </p:cNvPr>
          <p:cNvSpPr txBox="1">
            <a:spLocks/>
          </p:cNvSpPr>
          <p:nvPr/>
        </p:nvSpPr>
        <p:spPr>
          <a:xfrm>
            <a:off x="1443143" y="863506"/>
            <a:ext cx="5257694" cy="49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sis"/>
              <a:buNone/>
              <a:defRPr sz="18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sis"/>
              <a:buNone/>
              <a:defRPr sz="2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sis"/>
              <a:buNone/>
              <a:defRPr sz="2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sis"/>
              <a:buNone/>
              <a:defRPr sz="2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sis"/>
              <a:buNone/>
              <a:defRPr sz="2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sis"/>
              <a:buNone/>
              <a:defRPr sz="2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sis"/>
              <a:buNone/>
              <a:defRPr sz="2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sis"/>
              <a:buNone/>
              <a:defRPr sz="2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sis"/>
              <a:buNone/>
              <a:defRPr sz="2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 algn="ctr">
              <a:spcAft>
                <a:spcPts val="1200"/>
              </a:spcAft>
              <a:buSzPts val="1800"/>
            </a:pPr>
            <a:r>
              <a:rPr lang="fr-FR" noProof="0" dirty="0"/>
              <a:t>Revenue France 2024</a:t>
            </a:r>
          </a:p>
        </p:txBody>
      </p:sp>
      <p:sp>
        <p:nvSpPr>
          <p:cNvPr id="18" name="Google Shape;2299;p8">
            <a:extLst>
              <a:ext uri="{FF2B5EF4-FFF2-40B4-BE49-F238E27FC236}">
                <a16:creationId xmlns:a16="http://schemas.microsoft.com/office/drawing/2014/main" id="{1A25E2DE-33B1-F8C5-B550-FE8466AD9FD7}"/>
              </a:ext>
            </a:extLst>
          </p:cNvPr>
          <p:cNvSpPr txBox="1">
            <a:spLocks/>
          </p:cNvSpPr>
          <p:nvPr/>
        </p:nvSpPr>
        <p:spPr>
          <a:xfrm>
            <a:off x="1878906" y="2601062"/>
            <a:ext cx="664264" cy="25717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sis"/>
              <a:buNone/>
              <a:defRPr sz="18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sis"/>
              <a:buNone/>
              <a:defRPr sz="2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sis"/>
              <a:buNone/>
              <a:defRPr sz="2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sis"/>
              <a:buNone/>
              <a:defRPr sz="2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sis"/>
              <a:buNone/>
              <a:defRPr sz="2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sis"/>
              <a:buNone/>
              <a:defRPr sz="2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sis"/>
              <a:buNone/>
              <a:defRPr sz="2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sis"/>
              <a:buNone/>
              <a:defRPr sz="2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sis"/>
              <a:buNone/>
              <a:defRPr sz="2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fr-FR" sz="1100" noProof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Consoles</a:t>
            </a:r>
          </a:p>
        </p:txBody>
      </p:sp>
      <p:sp>
        <p:nvSpPr>
          <p:cNvPr id="19" name="Google Shape;2299;p8">
            <a:extLst>
              <a:ext uri="{FF2B5EF4-FFF2-40B4-BE49-F238E27FC236}">
                <a16:creationId xmlns:a16="http://schemas.microsoft.com/office/drawing/2014/main" id="{22926697-7686-F815-1EBA-DCEF95563896}"/>
              </a:ext>
            </a:extLst>
          </p:cNvPr>
          <p:cNvSpPr txBox="1">
            <a:spLocks/>
          </p:cNvSpPr>
          <p:nvPr/>
        </p:nvSpPr>
        <p:spPr>
          <a:xfrm>
            <a:off x="4779267" y="2586407"/>
            <a:ext cx="664264" cy="25717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sis"/>
              <a:buNone/>
              <a:defRPr sz="18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sis"/>
              <a:buNone/>
              <a:defRPr sz="2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sis"/>
              <a:buNone/>
              <a:defRPr sz="2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sis"/>
              <a:buNone/>
              <a:defRPr sz="2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sis"/>
              <a:buNone/>
              <a:defRPr sz="2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sis"/>
              <a:buNone/>
              <a:defRPr sz="2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sis"/>
              <a:buNone/>
              <a:defRPr sz="2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sis"/>
              <a:buNone/>
              <a:defRPr sz="2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sis"/>
              <a:buNone/>
              <a:defRPr sz="2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fr-FR" sz="1100" noProof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4B108E96-DD81-4017-693A-48FE914A29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649" y="2610485"/>
            <a:ext cx="2297781" cy="2458937"/>
          </a:xfrm>
          <a:prstGeom prst="rect">
            <a:avLst/>
          </a:prstGeom>
        </p:spPr>
      </p:pic>
      <p:sp>
        <p:nvSpPr>
          <p:cNvPr id="22" name="Google Shape;2299;p8">
            <a:extLst>
              <a:ext uri="{FF2B5EF4-FFF2-40B4-BE49-F238E27FC236}">
                <a16:creationId xmlns:a16="http://schemas.microsoft.com/office/drawing/2014/main" id="{B7719EDC-58BA-41F3-32A8-F3C505E33912}"/>
              </a:ext>
            </a:extLst>
          </p:cNvPr>
          <p:cNvSpPr txBox="1">
            <a:spLocks/>
          </p:cNvSpPr>
          <p:nvPr/>
        </p:nvSpPr>
        <p:spPr>
          <a:xfrm>
            <a:off x="7343872" y="2617617"/>
            <a:ext cx="664264" cy="25717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sis"/>
              <a:buNone/>
              <a:defRPr sz="18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sis"/>
              <a:buNone/>
              <a:defRPr sz="2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sis"/>
              <a:buNone/>
              <a:defRPr sz="2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sis"/>
              <a:buNone/>
              <a:defRPr sz="2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sis"/>
              <a:buNone/>
              <a:defRPr sz="2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sis"/>
              <a:buNone/>
              <a:defRPr sz="2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sis"/>
              <a:buNone/>
              <a:defRPr sz="2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sis"/>
              <a:buNone/>
              <a:defRPr sz="2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Dosis"/>
              <a:buNone/>
              <a:defRPr sz="21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fr-FR" sz="1100" noProof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97DAED9-AA0E-68FD-6F3F-56FB16DDCB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582F6-68EA-4418-A63A-AA14F623E331}" type="slidenum">
              <a:rPr lang="fr-FR" noProof="0" smtClean="0"/>
              <a:t>7</a:t>
            </a:fld>
            <a:endParaRPr lang="fr-FR" noProof="0" dirty="0"/>
          </a:p>
        </p:txBody>
      </p:sp>
      <p:sp>
        <p:nvSpPr>
          <p:cNvPr id="3" name="Google Shape;2271;p6">
            <a:extLst>
              <a:ext uri="{FF2B5EF4-FFF2-40B4-BE49-F238E27FC236}">
                <a16:creationId xmlns:a16="http://schemas.microsoft.com/office/drawing/2014/main" id="{01D68666-E4F2-9C13-76FF-0636BCBBE08D}"/>
              </a:ext>
            </a:extLst>
          </p:cNvPr>
          <p:cNvSpPr txBox="1">
            <a:spLocks/>
          </p:cNvSpPr>
          <p:nvPr/>
        </p:nvSpPr>
        <p:spPr>
          <a:xfrm>
            <a:off x="2462842" y="0"/>
            <a:ext cx="4078067" cy="620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>
              <a:buSzPts val="4200"/>
            </a:pPr>
            <a:r>
              <a:rPr lang="fr-FR" b="1" noProof="0" dirty="0">
                <a:latin typeface="Montserrat"/>
                <a:ea typeface="Montserrat"/>
                <a:cs typeface="Montserrat"/>
                <a:sym typeface="Montserrat"/>
              </a:rPr>
              <a:t>Contexte France</a:t>
            </a:r>
            <a:endParaRPr lang="fr-FR" b="1" noProof="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484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0">
          <a:extLst>
            <a:ext uri="{FF2B5EF4-FFF2-40B4-BE49-F238E27FC236}">
              <a16:creationId xmlns:a16="http://schemas.microsoft.com/office/drawing/2014/main" id="{CB022E4F-DB7F-BA1E-C9E4-EAB2B30CE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Google Shape;2271;p6">
            <a:extLst>
              <a:ext uri="{FF2B5EF4-FFF2-40B4-BE49-F238E27FC236}">
                <a16:creationId xmlns:a16="http://schemas.microsoft.com/office/drawing/2014/main" id="{933706E0-3F71-57D8-816D-78D43136E1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49425" y="1593575"/>
            <a:ext cx="2998800" cy="14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fr-FR" noProof="0" dirty="0"/>
              <a:t>La matrice SWOT</a:t>
            </a:r>
          </a:p>
        </p:txBody>
      </p:sp>
      <p:sp>
        <p:nvSpPr>
          <p:cNvPr id="2272" name="Google Shape;2272;p6">
            <a:extLst>
              <a:ext uri="{FF2B5EF4-FFF2-40B4-BE49-F238E27FC236}">
                <a16:creationId xmlns:a16="http://schemas.microsoft.com/office/drawing/2014/main" id="{841531AE-0FD7-9D14-C143-B2FBB6A341D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377825" y="1593575"/>
            <a:ext cx="2015700" cy="14025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fr-FR" sz="10000" noProof="0" dirty="0"/>
              <a:t>02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F1300F1-FE44-F17E-BB17-8F606D2117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582F6-68EA-4418-A63A-AA14F623E331}" type="slidenum">
              <a:rPr lang="fr-FR" noProof="0" smtClean="0"/>
              <a:t>8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03584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p7"/>
          <p:cNvSpPr txBox="1">
            <a:spLocks noGrp="1"/>
          </p:cNvSpPr>
          <p:nvPr>
            <p:ph type="title"/>
          </p:nvPr>
        </p:nvSpPr>
        <p:spPr>
          <a:xfrm>
            <a:off x="677813" y="1184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fr-FR" b="1" noProof="0" dirty="0">
                <a:latin typeface="Montserrat" panose="00000500000000000000" pitchFamily="2" charset="0"/>
              </a:rPr>
              <a:t>Matrice SWOT</a:t>
            </a:r>
          </a:p>
        </p:txBody>
      </p:sp>
      <p:sp>
        <p:nvSpPr>
          <p:cNvPr id="2278" name="Google Shape;2278;p7"/>
          <p:cNvSpPr/>
          <p:nvPr/>
        </p:nvSpPr>
        <p:spPr>
          <a:xfrm>
            <a:off x="713224" y="1112200"/>
            <a:ext cx="3805394" cy="173172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fr-FR" sz="1100" noProof="0" dirty="0">
                <a:solidFill>
                  <a:schemeClr val="lt1"/>
                </a:solidFill>
              </a:rPr>
              <a:t>Vision créative fraîche et non contrainte </a:t>
            </a:r>
          </a:p>
          <a:p>
            <a:pPr lvl="0"/>
            <a:r>
              <a:rPr lang="fr-FR" sz="1100" noProof="0" dirty="0">
                <a:solidFill>
                  <a:schemeClr val="lt1"/>
                </a:solidFill>
              </a:rPr>
              <a:t>Absence de "dette technique" ou de réputation passée </a:t>
            </a:r>
          </a:p>
          <a:p>
            <a:pPr lvl="0"/>
            <a:r>
              <a:rPr lang="fr-FR" sz="1100" noProof="0" dirty="0">
                <a:solidFill>
                  <a:schemeClr val="lt1"/>
                </a:solidFill>
              </a:rPr>
              <a:t>Potentiel d'attraction des talents </a:t>
            </a:r>
            <a:endParaRPr lang="fr-FR" sz="1100" b="0" i="0" u="none" strike="noStrike" cap="none" noProof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9" name="Google Shape;2279;p7"/>
          <p:cNvSpPr/>
          <p:nvPr/>
        </p:nvSpPr>
        <p:spPr>
          <a:xfrm>
            <a:off x="4518616" y="1116336"/>
            <a:ext cx="3805387" cy="1727584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endParaRPr lang="fr-FR" sz="1100" noProof="0" dirty="0">
              <a:solidFill>
                <a:schemeClr val="lt1"/>
              </a:solidFill>
            </a:endParaRPr>
          </a:p>
          <a:p>
            <a:pPr lvl="0"/>
            <a:r>
              <a:rPr lang="fr-FR" sz="1100" noProof="0" dirty="0">
                <a:solidFill>
                  <a:schemeClr val="lt1"/>
                </a:solidFill>
              </a:rPr>
              <a:t>Manque d'expérience dans la gestion de projets AAA</a:t>
            </a:r>
          </a:p>
          <a:p>
            <a:pPr lvl="0"/>
            <a:r>
              <a:rPr lang="fr-FR" sz="1100" noProof="0" dirty="0">
                <a:solidFill>
                  <a:schemeClr val="lt1"/>
                </a:solidFill>
              </a:rPr>
              <a:t>Absence de notoriété et de marque</a:t>
            </a:r>
          </a:p>
          <a:p>
            <a:pPr lvl="0"/>
            <a:r>
              <a:rPr lang="fr-FR" sz="1100" noProof="0" dirty="0">
                <a:solidFill>
                  <a:schemeClr val="lt1"/>
                </a:solidFill>
              </a:rPr>
              <a:t>Dépendance financière élevée</a:t>
            </a:r>
          </a:p>
          <a:p>
            <a:pPr lvl="0"/>
            <a:r>
              <a:rPr lang="fr-FR" sz="1100" noProof="0" dirty="0">
                <a:solidFill>
                  <a:schemeClr val="lt1"/>
                </a:solidFill>
              </a:rPr>
              <a:t>Ressources limitées (humaines et matérielles)</a:t>
            </a:r>
            <a:endParaRPr lang="fr-FR" sz="1400" b="0" i="0" u="none" strike="noStrike" cap="none" noProof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1400" b="0" i="0" u="none" strike="noStrike" cap="none" noProof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0" name="Google Shape;2280;p7"/>
          <p:cNvSpPr/>
          <p:nvPr/>
        </p:nvSpPr>
        <p:spPr>
          <a:xfrm>
            <a:off x="682748" y="2843919"/>
            <a:ext cx="3835869" cy="1735854"/>
          </a:xfrm>
          <a:prstGeom prst="roundRect">
            <a:avLst>
              <a:gd name="adj" fmla="val 16667"/>
            </a:avLst>
          </a:prstGeom>
          <a:solidFill>
            <a:srgbClr val="A288E2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endParaRPr lang="fr-FR" sz="1100" noProof="0" dirty="0">
              <a:solidFill>
                <a:schemeClr val="lt1"/>
              </a:solidFill>
            </a:endParaRPr>
          </a:p>
          <a:p>
            <a:pPr lvl="0"/>
            <a:endParaRPr lang="fr-FR" sz="1100" noProof="0" dirty="0">
              <a:solidFill>
                <a:schemeClr val="lt1"/>
              </a:solidFill>
            </a:endParaRPr>
          </a:p>
          <a:p>
            <a:pPr lvl="0"/>
            <a:endParaRPr lang="fr-FR" sz="1100" noProof="0" dirty="0">
              <a:solidFill>
                <a:schemeClr val="lt1"/>
              </a:solidFill>
            </a:endParaRPr>
          </a:p>
          <a:p>
            <a:pPr lvl="0"/>
            <a:endParaRPr lang="fr-FR" sz="1100" noProof="0" dirty="0">
              <a:solidFill>
                <a:schemeClr val="lt1"/>
              </a:solidFill>
            </a:endParaRPr>
          </a:p>
          <a:p>
            <a:pPr lvl="0"/>
            <a:endParaRPr lang="fr-FR" sz="1100" noProof="0" dirty="0">
              <a:solidFill>
                <a:schemeClr val="lt1"/>
              </a:solidFill>
            </a:endParaRPr>
          </a:p>
          <a:p>
            <a:pPr lvl="0"/>
            <a:r>
              <a:rPr lang="fr-FR" sz="1100" noProof="0" dirty="0">
                <a:solidFill>
                  <a:schemeClr val="lt1"/>
                </a:solidFill>
              </a:rPr>
              <a:t>Plateformes de distribution numérique</a:t>
            </a:r>
          </a:p>
          <a:p>
            <a:pPr lvl="0"/>
            <a:r>
              <a:rPr lang="fr-FR" sz="1100" noProof="0" dirty="0">
                <a:solidFill>
                  <a:schemeClr val="lt1"/>
                </a:solidFill>
              </a:rPr>
              <a:t>Services par abonnement (Game </a:t>
            </a:r>
            <a:r>
              <a:rPr lang="fr-FR" sz="1100" noProof="0" dirty="0" err="1">
                <a:solidFill>
                  <a:schemeClr val="lt1"/>
                </a:solidFill>
              </a:rPr>
              <a:t>Pass</a:t>
            </a:r>
            <a:r>
              <a:rPr lang="fr-FR" sz="1100" noProof="0" dirty="0">
                <a:solidFill>
                  <a:schemeClr val="lt1"/>
                </a:solidFill>
              </a:rPr>
              <a:t>, PS Plus)</a:t>
            </a:r>
          </a:p>
          <a:p>
            <a:pPr lvl="0"/>
            <a:r>
              <a:rPr lang="fr-FR" sz="1100" noProof="0" dirty="0">
                <a:solidFill>
                  <a:schemeClr val="lt1"/>
                </a:solidFill>
              </a:rPr>
              <a:t>Appétit du marché pour la nouveauté</a:t>
            </a:r>
          </a:p>
          <a:p>
            <a:pPr lvl="0"/>
            <a:r>
              <a:rPr lang="fr-FR" sz="1100" noProof="0" dirty="0">
                <a:solidFill>
                  <a:schemeClr val="lt1"/>
                </a:solidFill>
              </a:rPr>
              <a:t>Marketing d'influence et viralité</a:t>
            </a:r>
            <a:endParaRPr lang="fr-FR" sz="1100" b="0" i="0" u="none" strike="noStrike" cap="none" noProof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1400" b="0" i="0" u="none" strike="noStrike" cap="none" noProof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1400" b="0" i="0" u="none" strike="noStrike" cap="none" noProof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1400" b="0" i="0" u="none" strike="noStrike" cap="none" noProof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1400" b="0" i="0" u="none" strike="noStrike" cap="none" noProof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1" name="Google Shape;2281;p7"/>
          <p:cNvSpPr/>
          <p:nvPr/>
        </p:nvSpPr>
        <p:spPr>
          <a:xfrm>
            <a:off x="4518616" y="2843920"/>
            <a:ext cx="3835865" cy="1727584"/>
          </a:xfrm>
          <a:prstGeom prst="roundRect">
            <a:avLst>
              <a:gd name="adj" fmla="val 16667"/>
            </a:avLst>
          </a:prstGeom>
          <a:solidFill>
            <a:srgbClr val="C1B6DC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/>
            <a:endParaRPr lang="fr-FR" sz="1100" noProof="0" dirty="0">
              <a:solidFill>
                <a:schemeClr val="lt1"/>
              </a:solidFill>
            </a:endParaRPr>
          </a:p>
          <a:p>
            <a:pPr lvl="0" algn="r"/>
            <a:endParaRPr lang="fr-FR" sz="1100" noProof="0" dirty="0">
              <a:solidFill>
                <a:schemeClr val="lt1"/>
              </a:solidFill>
            </a:endParaRPr>
          </a:p>
          <a:p>
            <a:pPr lvl="0" algn="r"/>
            <a:endParaRPr lang="fr-FR" sz="1100" noProof="0" dirty="0">
              <a:solidFill>
                <a:schemeClr val="lt1"/>
              </a:solidFill>
            </a:endParaRPr>
          </a:p>
          <a:p>
            <a:pPr lvl="0" algn="r"/>
            <a:endParaRPr lang="fr-FR" sz="1100" noProof="0" dirty="0">
              <a:solidFill>
                <a:schemeClr val="lt1"/>
              </a:solidFill>
            </a:endParaRPr>
          </a:p>
          <a:p>
            <a:pPr lvl="0" algn="r"/>
            <a:r>
              <a:rPr lang="fr-FR" sz="1100" noProof="0" dirty="0">
                <a:solidFill>
                  <a:schemeClr val="lt1"/>
                </a:solidFill>
              </a:rPr>
              <a:t>Concurrence et saturation du marché</a:t>
            </a:r>
          </a:p>
          <a:p>
            <a:pPr lvl="0" algn="r"/>
            <a:r>
              <a:rPr lang="fr-FR" sz="1100" noProof="0" dirty="0">
                <a:solidFill>
                  <a:schemeClr val="lt1"/>
                </a:solidFill>
              </a:rPr>
              <a:t>coûts de développement / coûts des talents </a:t>
            </a:r>
          </a:p>
          <a:p>
            <a:pPr lvl="0" algn="r"/>
            <a:r>
              <a:rPr lang="fr-FR" sz="1100" noProof="0" dirty="0">
                <a:solidFill>
                  <a:schemeClr val="lt1"/>
                </a:solidFill>
              </a:rPr>
              <a:t>Attentes démesurées des joueurs et "Bad Buzz"</a:t>
            </a:r>
          </a:p>
          <a:p>
            <a:pPr lvl="0" algn="r"/>
            <a:r>
              <a:rPr lang="fr-FR" sz="1100" noProof="0" dirty="0">
                <a:solidFill>
                  <a:schemeClr val="lt1"/>
                </a:solidFill>
              </a:rPr>
              <a:t>Incertitude économique globale</a:t>
            </a:r>
            <a:endParaRPr lang="fr-FR" sz="1100" b="0" i="0" u="none" strike="noStrike" cap="none" noProof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1400" b="0" i="0" u="none" strike="noStrike" cap="none" noProof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1400" b="0" i="0" u="none" strike="noStrike" cap="none" noProof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1400" b="0" i="0" u="none" strike="noStrike" cap="none" noProof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2" name="Google Shape;2282;p7"/>
          <p:cNvSpPr/>
          <p:nvPr/>
        </p:nvSpPr>
        <p:spPr>
          <a:xfrm>
            <a:off x="3957318" y="2286757"/>
            <a:ext cx="1122597" cy="1122597"/>
          </a:xfrm>
          <a:prstGeom prst="ellipse">
            <a:avLst/>
          </a:prstGeom>
          <a:solidFill>
            <a:srgbClr val="271457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1400" b="0" i="0" u="none" strike="noStrike" cap="none" noProof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3" name="Google Shape;2283;p7"/>
          <p:cNvSpPr/>
          <p:nvPr/>
        </p:nvSpPr>
        <p:spPr>
          <a:xfrm>
            <a:off x="4322928" y="2663409"/>
            <a:ext cx="361102" cy="361022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1400" b="0" i="0" u="none" strike="noStrike" cap="none" noProof="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4" name="Google Shape;2284;p7"/>
          <p:cNvSpPr txBox="1"/>
          <p:nvPr/>
        </p:nvSpPr>
        <p:spPr>
          <a:xfrm>
            <a:off x="4083534" y="2353555"/>
            <a:ext cx="51778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0" i="0" u="none" strike="noStrike" cap="none" noProof="0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lang="fr-FR" noProof="0" dirty="0"/>
          </a:p>
        </p:txBody>
      </p:sp>
      <p:sp>
        <p:nvSpPr>
          <p:cNvPr id="2285" name="Google Shape;2285;p7"/>
          <p:cNvSpPr txBox="1"/>
          <p:nvPr/>
        </p:nvSpPr>
        <p:spPr>
          <a:xfrm>
            <a:off x="4536563" y="2371695"/>
            <a:ext cx="51778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0" i="0" u="none" strike="noStrike" cap="none" noProof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 lang="fr-FR" noProof="0" dirty="0"/>
          </a:p>
        </p:txBody>
      </p:sp>
      <p:sp>
        <p:nvSpPr>
          <p:cNvPr id="2286" name="Google Shape;2286;p7"/>
          <p:cNvSpPr txBox="1"/>
          <p:nvPr/>
        </p:nvSpPr>
        <p:spPr>
          <a:xfrm>
            <a:off x="4074813" y="2910718"/>
            <a:ext cx="51778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0" i="0" u="none" strike="noStrike" cap="none" noProof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lang="fr-FR" noProof="0" dirty="0"/>
          </a:p>
        </p:txBody>
      </p:sp>
      <p:sp>
        <p:nvSpPr>
          <p:cNvPr id="2287" name="Google Shape;2287;p7"/>
          <p:cNvSpPr txBox="1"/>
          <p:nvPr/>
        </p:nvSpPr>
        <p:spPr>
          <a:xfrm>
            <a:off x="4592602" y="2910718"/>
            <a:ext cx="51778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0" i="0" u="none" strike="noStrike" cap="none" noProof="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 lang="fr-FR" noProof="0" dirty="0"/>
          </a:p>
        </p:txBody>
      </p:sp>
      <p:cxnSp>
        <p:nvCxnSpPr>
          <p:cNvPr id="2288" name="Google Shape;2288;p7"/>
          <p:cNvCxnSpPr>
            <a:stCxn id="2282" idx="2"/>
            <a:endCxn id="2282" idx="6"/>
          </p:cNvCxnSpPr>
          <p:nvPr/>
        </p:nvCxnSpPr>
        <p:spPr>
          <a:xfrm>
            <a:off x="3957318" y="2848056"/>
            <a:ext cx="11226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89" name="Google Shape;2289;p7"/>
          <p:cNvCxnSpPr>
            <a:stCxn id="2282" idx="4"/>
            <a:endCxn id="2282" idx="0"/>
          </p:cNvCxnSpPr>
          <p:nvPr/>
        </p:nvCxnSpPr>
        <p:spPr>
          <a:xfrm rot="10800000">
            <a:off x="4518617" y="2286754"/>
            <a:ext cx="0" cy="1122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48E91D67-777B-11A7-C34D-8AFF34481BB8}"/>
              </a:ext>
            </a:extLst>
          </p:cNvPr>
          <p:cNvSpPr txBox="1"/>
          <p:nvPr/>
        </p:nvSpPr>
        <p:spPr>
          <a:xfrm>
            <a:off x="7212412" y="1195298"/>
            <a:ext cx="1219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>
                <a:solidFill>
                  <a:schemeClr val="lt1"/>
                </a:solidFill>
              </a:rPr>
              <a:t>Faiblesses</a:t>
            </a:r>
          </a:p>
          <a:p>
            <a:endParaRPr lang="fr-FR" noProof="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ED2E322-2969-F4E7-6713-BB9C714DE805}"/>
              </a:ext>
            </a:extLst>
          </p:cNvPr>
          <p:cNvSpPr txBox="1"/>
          <p:nvPr/>
        </p:nvSpPr>
        <p:spPr>
          <a:xfrm>
            <a:off x="819997" y="1180200"/>
            <a:ext cx="872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noProof="0" dirty="0">
                <a:solidFill>
                  <a:schemeClr val="lt1"/>
                </a:solidFill>
              </a:rPr>
              <a:t>Forces </a:t>
            </a:r>
            <a:endParaRPr lang="fr-FR" noProof="0" dirty="0"/>
          </a:p>
          <a:p>
            <a:endParaRPr lang="fr-FR" noProof="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E5E3351-F252-FE33-E856-4DDB60210357}"/>
              </a:ext>
            </a:extLst>
          </p:cNvPr>
          <p:cNvSpPr txBox="1"/>
          <p:nvPr/>
        </p:nvSpPr>
        <p:spPr>
          <a:xfrm>
            <a:off x="7296107" y="2922882"/>
            <a:ext cx="1219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>
                <a:solidFill>
                  <a:schemeClr val="lt1"/>
                </a:solidFill>
              </a:rPr>
              <a:t>Menaces</a:t>
            </a:r>
          </a:p>
          <a:p>
            <a:endParaRPr lang="fr-FR" noProof="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6651E91-01D2-C6DC-A44C-9C07FC949604}"/>
              </a:ext>
            </a:extLst>
          </p:cNvPr>
          <p:cNvSpPr txBox="1"/>
          <p:nvPr/>
        </p:nvSpPr>
        <p:spPr>
          <a:xfrm>
            <a:off x="819997" y="2927016"/>
            <a:ext cx="1219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noProof="0" dirty="0">
                <a:solidFill>
                  <a:schemeClr val="lt1"/>
                </a:solidFill>
              </a:rPr>
              <a:t>Opportunités</a:t>
            </a:r>
            <a:endParaRPr lang="fr-FR" noProof="0" dirty="0"/>
          </a:p>
          <a:p>
            <a:endParaRPr lang="fr-FR" noProof="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288B4DD-C2C9-5782-A8F1-A14037E192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4582F6-68EA-4418-A63A-AA14F623E331}" type="slidenum">
              <a:rPr lang="fr-FR" noProof="0" smtClean="0"/>
              <a:t>9</a:t>
            </a:fld>
            <a:endParaRPr lang="fr-FR" noProof="0" dirty="0"/>
          </a:p>
        </p:txBody>
      </p:sp>
      <p:sp>
        <p:nvSpPr>
          <p:cNvPr id="3" name="Google Shape;2301;p8">
            <a:extLst>
              <a:ext uri="{FF2B5EF4-FFF2-40B4-BE49-F238E27FC236}">
                <a16:creationId xmlns:a16="http://schemas.microsoft.com/office/drawing/2014/main" id="{AF8F67E8-E174-4FAE-F1D5-182FA13AC6EA}"/>
              </a:ext>
            </a:extLst>
          </p:cNvPr>
          <p:cNvSpPr txBox="1">
            <a:spLocks/>
          </p:cNvSpPr>
          <p:nvPr/>
        </p:nvSpPr>
        <p:spPr>
          <a:xfrm>
            <a:off x="3937819" y="0"/>
            <a:ext cx="4977581" cy="373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fr-FR" sz="900" noProof="0" dirty="0">
                <a:solidFill>
                  <a:schemeClr val="bg1"/>
                </a:solidFill>
              </a:rPr>
              <a:t>*Outil d’analyse qui met en avant les forces, faiblesses, opportunités et menaces d’un projet</a:t>
            </a:r>
            <a:endParaRPr lang="fr-FR" sz="900" b="1" noProof="0" dirty="0">
              <a:solidFill>
                <a:schemeClr val="bg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g Data Science Consulting Toolkit by Slidesgo">
  <a:themeElements>
    <a:clrScheme name="Simple Light">
      <a:dk1>
        <a:srgbClr val="351C75"/>
      </a:dk1>
      <a:lt1>
        <a:srgbClr val="FFFFFF"/>
      </a:lt1>
      <a:dk2>
        <a:srgbClr val="674EA7"/>
      </a:dk2>
      <a:lt2>
        <a:srgbClr val="FFFFFF"/>
      </a:lt2>
      <a:accent1>
        <a:srgbClr val="00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14131</TotalTime>
  <Words>1230</Words>
  <Application>Microsoft Office PowerPoint</Application>
  <PresentationFormat>Affichage à l'écran (16:9)</PresentationFormat>
  <Paragraphs>266</Paragraphs>
  <Slides>34</Slides>
  <Notes>25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1" baseType="lpstr">
      <vt:lpstr>Space Grotesk Light</vt:lpstr>
      <vt:lpstr>Arial</vt:lpstr>
      <vt:lpstr>Space Grotesk Medium</vt:lpstr>
      <vt:lpstr>Dosis</vt:lpstr>
      <vt:lpstr>Montserrat</vt:lpstr>
      <vt:lpstr>Space Grotesk</vt:lpstr>
      <vt:lpstr>Big Data Science Consulting Toolkit by Slidesgo</vt:lpstr>
      <vt:lpstr>UOI GAMES Analyse des tendances du marché du jeu vidéo</vt:lpstr>
      <vt:lpstr>Sommaire</vt:lpstr>
      <vt:lpstr>Le contexte</vt:lpstr>
      <vt:lpstr>Les Jeux AAA</vt:lpstr>
      <vt:lpstr>Présentation PowerPoint</vt:lpstr>
      <vt:lpstr>Présentation PowerPoint</vt:lpstr>
      <vt:lpstr>Présentation PowerPoint</vt:lpstr>
      <vt:lpstr>La matrice SWOT</vt:lpstr>
      <vt:lpstr>Matrice SWOT</vt:lpstr>
      <vt:lpstr>Environnemental</vt:lpstr>
      <vt:lpstr>Analyses des tendances actuelles</vt:lpstr>
      <vt:lpstr>Evolution du nombre de JV</vt:lpstr>
      <vt:lpstr>Evolution des ventes</vt:lpstr>
      <vt:lpstr>Les différents supports</vt:lpstr>
      <vt:lpstr>Les différents supports</vt:lpstr>
      <vt:lpstr>Marché en France</vt:lpstr>
      <vt:lpstr>Présentation PowerPoint</vt:lpstr>
      <vt:lpstr>Le genre-Part de marché</vt:lpstr>
      <vt:lpstr>Le genre des JV</vt:lpstr>
      <vt:lpstr>Les futures tendances et perspectives</vt:lpstr>
      <vt:lpstr>Prédiction des ventes en France</vt:lpstr>
      <vt:lpstr>Présentation PowerPoint</vt:lpstr>
      <vt:lpstr>Communauté et  influenceurs</vt:lpstr>
      <vt:lpstr>Analyses du ou des segment(s)</vt:lpstr>
      <vt:lpstr>Analyse du résultat de l’enquête</vt:lpstr>
      <vt:lpstr>Analyse du résultat de l’enquête</vt:lpstr>
      <vt:lpstr>Analyse du résultat de l’enquête</vt:lpstr>
      <vt:lpstr>Recommandations stratégiques</vt:lpstr>
      <vt:lpstr>—Shigeru Miyamoto (créateur de Mario &amp; Zelda, Nintendo)</vt:lpstr>
      <vt:lpstr>Genre</vt:lpstr>
      <vt:lpstr>Recommandation</vt:lpstr>
      <vt:lpstr>Annexes sources</vt:lpstr>
      <vt:lpstr>Liste des sources utilisées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Jeremy</dc:creator>
  <cp:lastModifiedBy>julien liodenot</cp:lastModifiedBy>
  <cp:revision>82</cp:revision>
  <dcterms:modified xsi:type="dcterms:W3CDTF">2025-09-04T13:28:59Z</dcterms:modified>
</cp:coreProperties>
</file>