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91" r:id="rId4"/>
    <p:sldId id="290" r:id="rId5"/>
    <p:sldId id="283" r:id="rId6"/>
    <p:sldId id="282" r:id="rId7"/>
    <p:sldId id="285" r:id="rId8"/>
    <p:sldId id="280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3404" autoAdjust="0"/>
  </p:normalViewPr>
  <p:slideViewPr>
    <p:cSldViewPr snapToGrid="0">
      <p:cViewPr varScale="1">
        <p:scale>
          <a:sx n="140" d="100"/>
          <a:sy n="140" d="100"/>
        </p:scale>
        <p:origin x="77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B84E9-B94A-43B7-9AB2-74C616EECA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66AF1A-CBE4-40E6-808A-446D58B2987A}">
      <dgm:prSet phldrT="[Texte]"/>
      <dgm:spPr/>
      <dgm:t>
        <a:bodyPr/>
        <a:lstStyle/>
        <a:p>
          <a:r>
            <a:rPr lang="fr-FR" noProof="0" dirty="0"/>
            <a:t>Données fournies 2018 à 2022</a:t>
          </a:r>
        </a:p>
      </dgm:t>
    </dgm:pt>
    <dgm:pt modelId="{CFDAEF18-41DA-4EF7-8358-5485372214E2}" type="parTrans" cxnId="{974AF323-B175-4DAF-8B43-A3A44BF46DEE}">
      <dgm:prSet/>
      <dgm:spPr/>
      <dgm:t>
        <a:bodyPr/>
        <a:lstStyle/>
        <a:p>
          <a:endParaRPr lang="fr-FR"/>
        </a:p>
      </dgm:t>
    </dgm:pt>
    <dgm:pt modelId="{D6B3FF7A-0EAF-4B6E-A259-BB80AE48FE4D}" type="sibTrans" cxnId="{974AF323-B175-4DAF-8B43-A3A44BF46DEE}">
      <dgm:prSet/>
      <dgm:spPr/>
      <dgm:t>
        <a:bodyPr/>
        <a:lstStyle/>
        <a:p>
          <a:endParaRPr lang="fr-FR"/>
        </a:p>
      </dgm:t>
    </dgm:pt>
    <dgm:pt modelId="{864CCDC0-3CFA-438D-B10D-F3AF3FAE2678}">
      <dgm:prSet phldrT="[Texte]"/>
      <dgm:spPr/>
      <dgm:t>
        <a:bodyPr/>
        <a:lstStyle/>
        <a:p>
          <a:r>
            <a:rPr lang="fr-FR" noProof="0" dirty="0"/>
            <a:t>Automatisation du nettoyage lors de la maj données</a:t>
          </a:r>
        </a:p>
      </dgm:t>
    </dgm:pt>
    <dgm:pt modelId="{3E39507B-9CE7-4091-B4AC-8BC8A624DABE}" type="parTrans" cxnId="{FDE7019B-2808-4035-BAD8-F23CAADDBCAA}">
      <dgm:prSet/>
      <dgm:spPr/>
      <dgm:t>
        <a:bodyPr/>
        <a:lstStyle/>
        <a:p>
          <a:endParaRPr lang="fr-FR"/>
        </a:p>
      </dgm:t>
    </dgm:pt>
    <dgm:pt modelId="{06CE606B-80B6-431C-A97C-E5F5620F7964}" type="sibTrans" cxnId="{FDE7019B-2808-4035-BAD8-F23CAADDBCAA}">
      <dgm:prSet/>
      <dgm:spPr/>
      <dgm:t>
        <a:bodyPr/>
        <a:lstStyle/>
        <a:p>
          <a:endParaRPr lang="fr-FR"/>
        </a:p>
      </dgm:t>
    </dgm:pt>
    <dgm:pt modelId="{54E01571-FDC2-488C-B3F8-BC5F2D3A5F89}">
      <dgm:prSet phldrT="[Texte]"/>
      <dgm:spPr/>
      <dgm:t>
        <a:bodyPr/>
        <a:lstStyle/>
        <a:p>
          <a:r>
            <a:rPr lang="fr-FR" noProof="0" dirty="0"/>
            <a:t>Création du Dashboard PowerBI</a:t>
          </a:r>
        </a:p>
      </dgm:t>
    </dgm:pt>
    <dgm:pt modelId="{E17E52B1-7F07-400E-A922-EE99AFB7ADFB}" type="parTrans" cxnId="{9D3A01F6-C1DD-4124-8B78-1E19BD36C0B4}">
      <dgm:prSet/>
      <dgm:spPr/>
      <dgm:t>
        <a:bodyPr/>
        <a:lstStyle/>
        <a:p>
          <a:endParaRPr lang="fr-FR"/>
        </a:p>
      </dgm:t>
    </dgm:pt>
    <dgm:pt modelId="{470CB2E9-8F6A-4B6D-B25E-F47B35005A68}" type="sibTrans" cxnId="{9D3A01F6-C1DD-4124-8B78-1E19BD36C0B4}">
      <dgm:prSet/>
      <dgm:spPr/>
      <dgm:t>
        <a:bodyPr/>
        <a:lstStyle/>
        <a:p>
          <a:endParaRPr lang="fr-FR"/>
        </a:p>
      </dgm:t>
    </dgm:pt>
    <dgm:pt modelId="{A82DCF7B-D2A2-434E-94AC-A991CBDF159A}">
      <dgm:prSet phldrT="[Texte]"/>
      <dgm:spPr/>
      <dgm:t>
        <a:bodyPr/>
        <a:lstStyle/>
        <a:p>
          <a:r>
            <a:rPr lang="fr-FR" noProof="0" dirty="0"/>
            <a:t>Sanitoral souhaite un dashboard de suivi des projets</a:t>
          </a:r>
        </a:p>
      </dgm:t>
    </dgm:pt>
    <dgm:pt modelId="{A66AC57C-CFFC-400E-BA47-A476B6D7C777}" type="parTrans" cxnId="{D54E33D8-07E1-4F44-A2C2-F058E27AB015}">
      <dgm:prSet/>
      <dgm:spPr/>
      <dgm:t>
        <a:bodyPr/>
        <a:lstStyle/>
        <a:p>
          <a:endParaRPr lang="fr-FR"/>
        </a:p>
      </dgm:t>
    </dgm:pt>
    <dgm:pt modelId="{F8BA9C4D-1425-4101-B859-88F822DEA204}" type="sibTrans" cxnId="{D54E33D8-07E1-4F44-A2C2-F058E27AB015}">
      <dgm:prSet/>
      <dgm:spPr/>
      <dgm:t>
        <a:bodyPr/>
        <a:lstStyle/>
        <a:p>
          <a:endParaRPr lang="fr-FR"/>
        </a:p>
      </dgm:t>
    </dgm:pt>
    <dgm:pt modelId="{98809B90-BD71-4718-90D9-B1814D5A9029}" type="pres">
      <dgm:prSet presAssocID="{0F2B84E9-B94A-43B7-9AB2-74C616EECA21}" presName="CompostProcess" presStyleCnt="0">
        <dgm:presLayoutVars>
          <dgm:dir/>
          <dgm:resizeHandles val="exact"/>
        </dgm:presLayoutVars>
      </dgm:prSet>
      <dgm:spPr/>
    </dgm:pt>
    <dgm:pt modelId="{D3497799-6F34-41DA-A1F2-7AF29F8243A3}" type="pres">
      <dgm:prSet presAssocID="{0F2B84E9-B94A-43B7-9AB2-74C616EECA21}" presName="arrow" presStyleLbl="bgShp" presStyleIdx="0" presStyleCnt="1" custScaleX="88712" custScaleY="68438" custLinFactNeighborX="-6704"/>
      <dgm:spPr/>
    </dgm:pt>
    <dgm:pt modelId="{21FD61E6-EE99-466C-B1EA-127FB2FD9905}" type="pres">
      <dgm:prSet presAssocID="{0F2B84E9-B94A-43B7-9AB2-74C616EECA21}" presName="linearProcess" presStyleCnt="0"/>
      <dgm:spPr/>
    </dgm:pt>
    <dgm:pt modelId="{10CD7A6E-DCD4-45EF-8100-C4FD6686A445}" type="pres">
      <dgm:prSet presAssocID="{DF66AF1A-CBE4-40E6-808A-446D58B2987A}" presName="textNode" presStyleLbl="node1" presStyleIdx="0" presStyleCnt="4" custScaleX="52684" custScaleY="63459" custLinFactX="89427" custLinFactNeighborX="100000" custLinFactNeighborY="-4198">
        <dgm:presLayoutVars>
          <dgm:bulletEnabled val="1"/>
        </dgm:presLayoutVars>
      </dgm:prSet>
      <dgm:spPr/>
    </dgm:pt>
    <dgm:pt modelId="{36C33341-BEE1-4EC9-8E56-AB60A3C80023}" type="pres">
      <dgm:prSet presAssocID="{D6B3FF7A-0EAF-4B6E-A259-BB80AE48FE4D}" presName="sibTrans" presStyleCnt="0"/>
      <dgm:spPr/>
    </dgm:pt>
    <dgm:pt modelId="{D428C450-9D80-41A0-AEA7-93F1227FB026}" type="pres">
      <dgm:prSet presAssocID="{864CCDC0-3CFA-438D-B10D-F3AF3FAE2678}" presName="textNode" presStyleLbl="node1" presStyleIdx="1" presStyleCnt="4" custScaleX="48073" custScaleY="65244" custLinFactX="-15349" custLinFactNeighborX="-100000" custLinFactNeighborY="-4618">
        <dgm:presLayoutVars>
          <dgm:bulletEnabled val="1"/>
        </dgm:presLayoutVars>
      </dgm:prSet>
      <dgm:spPr/>
    </dgm:pt>
    <dgm:pt modelId="{03C8A26C-67D5-45DD-A8C9-EDCA4459AF3D}" type="pres">
      <dgm:prSet presAssocID="{06CE606B-80B6-431C-A97C-E5F5620F7964}" presName="sibTrans" presStyleCnt="0"/>
      <dgm:spPr/>
    </dgm:pt>
    <dgm:pt modelId="{84880665-F199-4B0A-A9CB-903354C6076E}" type="pres">
      <dgm:prSet presAssocID="{54E01571-FDC2-488C-B3F8-BC5F2D3A5F89}" presName="textNode" presStyleLbl="node1" presStyleIdx="2" presStyleCnt="4" custScaleX="57236" custScaleY="80022" custLinFactX="89844" custLinFactNeighborX="100000">
        <dgm:presLayoutVars>
          <dgm:bulletEnabled val="1"/>
        </dgm:presLayoutVars>
      </dgm:prSet>
      <dgm:spPr/>
    </dgm:pt>
    <dgm:pt modelId="{A16726D1-1943-422D-BC5F-1E154506471E}" type="pres">
      <dgm:prSet presAssocID="{470CB2E9-8F6A-4B6D-B25E-F47B35005A68}" presName="sibTrans" presStyleCnt="0"/>
      <dgm:spPr/>
    </dgm:pt>
    <dgm:pt modelId="{E0BCECCC-52F1-4AF8-930F-3798E0C45D73}" type="pres">
      <dgm:prSet presAssocID="{A82DCF7B-D2A2-434E-94AC-A991CBDF159A}" presName="textNode" presStyleLbl="node1" presStyleIdx="3" presStyleCnt="4" custScaleX="48073" custScaleY="65244" custLinFactX="-185428" custLinFactNeighborX="-200000" custLinFactNeighborY="-3778">
        <dgm:presLayoutVars>
          <dgm:bulletEnabled val="1"/>
        </dgm:presLayoutVars>
      </dgm:prSet>
      <dgm:spPr/>
    </dgm:pt>
  </dgm:ptLst>
  <dgm:cxnLst>
    <dgm:cxn modelId="{50DF8712-4981-43BD-BE3F-1654D367C053}" type="presOf" srcId="{A82DCF7B-D2A2-434E-94AC-A991CBDF159A}" destId="{E0BCECCC-52F1-4AF8-930F-3798E0C45D73}" srcOrd="0" destOrd="0" presId="urn:microsoft.com/office/officeart/2005/8/layout/hProcess9"/>
    <dgm:cxn modelId="{FD00DD12-39CF-4CB2-928E-D6E3B343AE68}" type="presOf" srcId="{DF66AF1A-CBE4-40E6-808A-446D58B2987A}" destId="{10CD7A6E-DCD4-45EF-8100-C4FD6686A445}" srcOrd="0" destOrd="0" presId="urn:microsoft.com/office/officeart/2005/8/layout/hProcess9"/>
    <dgm:cxn modelId="{974AF323-B175-4DAF-8B43-A3A44BF46DEE}" srcId="{0F2B84E9-B94A-43B7-9AB2-74C616EECA21}" destId="{DF66AF1A-CBE4-40E6-808A-446D58B2987A}" srcOrd="0" destOrd="0" parTransId="{CFDAEF18-41DA-4EF7-8358-5485372214E2}" sibTransId="{D6B3FF7A-0EAF-4B6E-A259-BB80AE48FE4D}"/>
    <dgm:cxn modelId="{347D8834-D5B3-456C-AB02-E0453FC7979A}" type="presOf" srcId="{864CCDC0-3CFA-438D-B10D-F3AF3FAE2678}" destId="{D428C450-9D80-41A0-AEA7-93F1227FB026}" srcOrd="0" destOrd="0" presId="urn:microsoft.com/office/officeart/2005/8/layout/hProcess9"/>
    <dgm:cxn modelId="{F2B0176A-4E5B-441F-93D0-6F46BD4A8AF5}" type="presOf" srcId="{54E01571-FDC2-488C-B3F8-BC5F2D3A5F89}" destId="{84880665-F199-4B0A-A9CB-903354C6076E}" srcOrd="0" destOrd="0" presId="urn:microsoft.com/office/officeart/2005/8/layout/hProcess9"/>
    <dgm:cxn modelId="{FDE7019B-2808-4035-BAD8-F23CAADDBCAA}" srcId="{0F2B84E9-B94A-43B7-9AB2-74C616EECA21}" destId="{864CCDC0-3CFA-438D-B10D-F3AF3FAE2678}" srcOrd="1" destOrd="0" parTransId="{3E39507B-9CE7-4091-B4AC-8BC8A624DABE}" sibTransId="{06CE606B-80B6-431C-A97C-E5F5620F7964}"/>
    <dgm:cxn modelId="{37E265AB-3863-4BAB-B30D-81F71B88A4FB}" type="presOf" srcId="{0F2B84E9-B94A-43B7-9AB2-74C616EECA21}" destId="{98809B90-BD71-4718-90D9-B1814D5A9029}" srcOrd="0" destOrd="0" presId="urn:microsoft.com/office/officeart/2005/8/layout/hProcess9"/>
    <dgm:cxn modelId="{D54E33D8-07E1-4F44-A2C2-F058E27AB015}" srcId="{0F2B84E9-B94A-43B7-9AB2-74C616EECA21}" destId="{A82DCF7B-D2A2-434E-94AC-A991CBDF159A}" srcOrd="3" destOrd="0" parTransId="{A66AC57C-CFFC-400E-BA47-A476B6D7C777}" sibTransId="{F8BA9C4D-1425-4101-B859-88F822DEA204}"/>
    <dgm:cxn modelId="{9D3A01F6-C1DD-4124-8B78-1E19BD36C0B4}" srcId="{0F2B84E9-B94A-43B7-9AB2-74C616EECA21}" destId="{54E01571-FDC2-488C-B3F8-BC5F2D3A5F89}" srcOrd="2" destOrd="0" parTransId="{E17E52B1-7F07-400E-A922-EE99AFB7ADFB}" sibTransId="{470CB2E9-8F6A-4B6D-B25E-F47B35005A68}"/>
    <dgm:cxn modelId="{CF48576C-25C0-49A7-9E1B-3856343C4DEE}" type="presParOf" srcId="{98809B90-BD71-4718-90D9-B1814D5A9029}" destId="{D3497799-6F34-41DA-A1F2-7AF29F8243A3}" srcOrd="0" destOrd="0" presId="urn:microsoft.com/office/officeart/2005/8/layout/hProcess9"/>
    <dgm:cxn modelId="{806D5EA7-CE1D-46D0-A219-6404B32F5A70}" type="presParOf" srcId="{98809B90-BD71-4718-90D9-B1814D5A9029}" destId="{21FD61E6-EE99-466C-B1EA-127FB2FD9905}" srcOrd="1" destOrd="0" presId="urn:microsoft.com/office/officeart/2005/8/layout/hProcess9"/>
    <dgm:cxn modelId="{77A94D49-9C91-409E-B825-F8E3BDC895FD}" type="presParOf" srcId="{21FD61E6-EE99-466C-B1EA-127FB2FD9905}" destId="{10CD7A6E-DCD4-45EF-8100-C4FD6686A445}" srcOrd="0" destOrd="0" presId="urn:microsoft.com/office/officeart/2005/8/layout/hProcess9"/>
    <dgm:cxn modelId="{BB1CE2C6-E0D2-42F7-89DA-25E4B3FB1F1A}" type="presParOf" srcId="{21FD61E6-EE99-466C-B1EA-127FB2FD9905}" destId="{36C33341-BEE1-4EC9-8E56-AB60A3C80023}" srcOrd="1" destOrd="0" presId="urn:microsoft.com/office/officeart/2005/8/layout/hProcess9"/>
    <dgm:cxn modelId="{74F01E14-C919-4408-A3E4-258A1C04FBD1}" type="presParOf" srcId="{21FD61E6-EE99-466C-B1EA-127FB2FD9905}" destId="{D428C450-9D80-41A0-AEA7-93F1227FB026}" srcOrd="2" destOrd="0" presId="urn:microsoft.com/office/officeart/2005/8/layout/hProcess9"/>
    <dgm:cxn modelId="{88FA3F04-17CB-4A5F-953F-62B064F6453C}" type="presParOf" srcId="{21FD61E6-EE99-466C-B1EA-127FB2FD9905}" destId="{03C8A26C-67D5-45DD-A8C9-EDCA4459AF3D}" srcOrd="3" destOrd="0" presId="urn:microsoft.com/office/officeart/2005/8/layout/hProcess9"/>
    <dgm:cxn modelId="{31F8BD8C-1899-4D61-902C-BABD3D53E822}" type="presParOf" srcId="{21FD61E6-EE99-466C-B1EA-127FB2FD9905}" destId="{84880665-F199-4B0A-A9CB-903354C6076E}" srcOrd="4" destOrd="0" presId="urn:microsoft.com/office/officeart/2005/8/layout/hProcess9"/>
    <dgm:cxn modelId="{BCC5A98C-1966-415D-823D-D5027A1E9B0B}" type="presParOf" srcId="{21FD61E6-EE99-466C-B1EA-127FB2FD9905}" destId="{A16726D1-1943-422D-BC5F-1E154506471E}" srcOrd="5" destOrd="0" presId="urn:microsoft.com/office/officeart/2005/8/layout/hProcess9"/>
    <dgm:cxn modelId="{086E21D1-9BD9-4A5D-8E15-C02DF8F28967}" type="presParOf" srcId="{21FD61E6-EE99-466C-B1EA-127FB2FD9905}" destId="{E0BCECCC-52F1-4AF8-930F-3798E0C45D7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40B8A-0D05-4CA6-A40D-6E7B32B1BF1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1C8834-D08F-446A-B39D-4687F6379C6B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noProof="0" dirty="0"/>
            <a:t>KPI</a:t>
          </a:r>
        </a:p>
      </dgm:t>
    </dgm:pt>
    <dgm:pt modelId="{0AA1FA56-BBBF-4ABC-B6EC-6724B6F6821E}" type="parTrans" cxnId="{0B0F5806-B95D-4F50-B1CF-CE975101814E}">
      <dgm:prSet/>
      <dgm:spPr/>
      <dgm:t>
        <a:bodyPr/>
        <a:lstStyle/>
        <a:p>
          <a:endParaRPr lang="fr-FR"/>
        </a:p>
      </dgm:t>
    </dgm:pt>
    <dgm:pt modelId="{096F265B-7FDA-4E2A-A579-EF28AD497FB3}" type="sibTrans" cxnId="{0B0F5806-B95D-4F50-B1CF-CE975101814E}">
      <dgm:prSet/>
      <dgm:spPr/>
      <dgm:t>
        <a:bodyPr/>
        <a:lstStyle/>
        <a:p>
          <a:endParaRPr lang="fr-FR"/>
        </a:p>
      </dgm:t>
    </dgm:pt>
    <dgm:pt modelId="{2D5B2F18-06DE-4F38-A296-4DDFAB55408E}">
      <dgm:prSet phldrT="[Texte]" custT="1"/>
      <dgm:spPr/>
      <dgm:t>
        <a:bodyPr/>
        <a:lstStyle/>
        <a:p>
          <a:r>
            <a:rPr lang="fr-FR" sz="1200" noProof="0" dirty="0"/>
            <a:t>Cout &gt;=15%</a:t>
          </a:r>
        </a:p>
      </dgm:t>
    </dgm:pt>
    <dgm:pt modelId="{5FADDF44-3F62-4A46-A991-D9E7E9884ACC}" type="parTrans" cxnId="{FC7687D3-960F-44B2-BF6B-113AF85F961F}">
      <dgm:prSet/>
      <dgm:spPr/>
      <dgm:t>
        <a:bodyPr/>
        <a:lstStyle/>
        <a:p>
          <a:endParaRPr lang="fr-FR"/>
        </a:p>
      </dgm:t>
    </dgm:pt>
    <dgm:pt modelId="{239CDEAF-84BC-4AD2-A375-D4A06F9117C8}" type="sibTrans" cxnId="{FC7687D3-960F-44B2-BF6B-113AF85F961F}">
      <dgm:prSet/>
      <dgm:spPr/>
      <dgm:t>
        <a:bodyPr/>
        <a:lstStyle/>
        <a:p>
          <a:endParaRPr lang="fr-FR"/>
        </a:p>
      </dgm:t>
    </dgm:pt>
    <dgm:pt modelId="{A12692F3-97A4-43D3-A616-A9237060D49F}">
      <dgm:prSet phldrT="[Texte]" custT="1"/>
      <dgm:spPr/>
      <dgm:t>
        <a:bodyPr/>
        <a:lstStyle/>
        <a:p>
          <a:r>
            <a:rPr lang="fr-FR" sz="1200" noProof="0" dirty="0"/>
            <a:t>Durée &gt;=15%</a:t>
          </a:r>
        </a:p>
      </dgm:t>
    </dgm:pt>
    <dgm:pt modelId="{6AC65F79-D33A-4D30-A06B-00336722ECB6}" type="parTrans" cxnId="{B9AA79A6-C445-4B74-87C1-268BBF8E9A54}">
      <dgm:prSet/>
      <dgm:spPr/>
      <dgm:t>
        <a:bodyPr/>
        <a:lstStyle/>
        <a:p>
          <a:endParaRPr lang="fr-FR"/>
        </a:p>
      </dgm:t>
    </dgm:pt>
    <dgm:pt modelId="{1AAFFFFD-BD64-467E-8D54-EEE5BB1D1350}" type="sibTrans" cxnId="{B9AA79A6-C445-4B74-87C1-268BBF8E9A54}">
      <dgm:prSet/>
      <dgm:spPr/>
      <dgm:t>
        <a:bodyPr/>
        <a:lstStyle/>
        <a:p>
          <a:endParaRPr lang="fr-FR"/>
        </a:p>
      </dgm:t>
    </dgm:pt>
    <dgm:pt modelId="{E409B8DD-DA2E-4916-9CF1-D9D9EA5E6FB3}">
      <dgm:prSet phldrT="[Texte]" custT="1"/>
      <dgm:spPr/>
      <dgm:t>
        <a:bodyPr/>
        <a:lstStyle/>
        <a:p>
          <a:r>
            <a:rPr lang="fr-FR" sz="1200" noProof="0"/>
            <a:t>Livrables &lt;=</a:t>
          </a:r>
          <a:r>
            <a:rPr lang="fr-FR" sz="1200" noProof="0" dirty="0"/>
            <a:t>15%</a:t>
          </a:r>
        </a:p>
      </dgm:t>
    </dgm:pt>
    <dgm:pt modelId="{010B731A-C8C3-483D-9CC4-6CB4EFCB7E36}" type="parTrans" cxnId="{8AFCDF49-7AAA-45BA-BA72-726885B16C92}">
      <dgm:prSet/>
      <dgm:spPr/>
      <dgm:t>
        <a:bodyPr/>
        <a:lstStyle/>
        <a:p>
          <a:endParaRPr lang="fr-FR"/>
        </a:p>
      </dgm:t>
    </dgm:pt>
    <dgm:pt modelId="{D6DC0914-1146-469B-AA41-2FC9414185A0}" type="sibTrans" cxnId="{8AFCDF49-7AAA-45BA-BA72-726885B16C92}">
      <dgm:prSet/>
      <dgm:spPr/>
      <dgm:t>
        <a:bodyPr/>
        <a:lstStyle/>
        <a:p>
          <a:endParaRPr lang="fr-FR"/>
        </a:p>
      </dgm:t>
    </dgm:pt>
    <dgm:pt modelId="{9926056D-CAA9-4794-98FD-C43D0825146B}" type="pres">
      <dgm:prSet presAssocID="{B8940B8A-0D05-4CA6-A40D-6E7B32B1BF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028373-881A-4520-AEE1-4EDE4181BA03}" type="pres">
      <dgm:prSet presAssocID="{781C8834-D08F-446A-B39D-4687F6379C6B}" presName="root" presStyleCnt="0"/>
      <dgm:spPr/>
    </dgm:pt>
    <dgm:pt modelId="{75D342D4-A517-4036-8C97-A8D5699AC7C6}" type="pres">
      <dgm:prSet presAssocID="{781C8834-D08F-446A-B39D-4687F6379C6B}" presName="rootComposite" presStyleCnt="0"/>
      <dgm:spPr/>
    </dgm:pt>
    <dgm:pt modelId="{6E963581-9510-4E11-9F69-1A06F136330A}" type="pres">
      <dgm:prSet presAssocID="{781C8834-D08F-446A-B39D-4687F6379C6B}" presName="rootText" presStyleLbl="node1" presStyleIdx="0" presStyleCnt="1"/>
      <dgm:spPr/>
    </dgm:pt>
    <dgm:pt modelId="{6A36E48E-D797-4692-BAC8-AF56B3EE281B}" type="pres">
      <dgm:prSet presAssocID="{781C8834-D08F-446A-B39D-4687F6379C6B}" presName="rootConnector" presStyleLbl="node1" presStyleIdx="0" presStyleCnt="1"/>
      <dgm:spPr/>
    </dgm:pt>
    <dgm:pt modelId="{26918EE7-6336-4A38-B2DD-CD8DD9C002DB}" type="pres">
      <dgm:prSet presAssocID="{781C8834-D08F-446A-B39D-4687F6379C6B}" presName="childShape" presStyleCnt="0"/>
      <dgm:spPr/>
    </dgm:pt>
    <dgm:pt modelId="{F7A8B944-71C7-41F1-A6F4-C1D74B8D8093}" type="pres">
      <dgm:prSet presAssocID="{5FADDF44-3F62-4A46-A991-D9E7E9884ACC}" presName="Name13" presStyleLbl="parChTrans1D2" presStyleIdx="0" presStyleCnt="3"/>
      <dgm:spPr/>
    </dgm:pt>
    <dgm:pt modelId="{B6EC0602-BAC0-4599-AC4B-20AAF1941444}" type="pres">
      <dgm:prSet presAssocID="{2D5B2F18-06DE-4F38-A296-4DDFAB55408E}" presName="childText" presStyleLbl="bgAcc1" presStyleIdx="0" presStyleCnt="3">
        <dgm:presLayoutVars>
          <dgm:bulletEnabled val="1"/>
        </dgm:presLayoutVars>
      </dgm:prSet>
      <dgm:spPr/>
    </dgm:pt>
    <dgm:pt modelId="{F793D83B-CA62-4C49-9B3C-52F1FD39C382}" type="pres">
      <dgm:prSet presAssocID="{6AC65F79-D33A-4D30-A06B-00336722ECB6}" presName="Name13" presStyleLbl="parChTrans1D2" presStyleIdx="1" presStyleCnt="3"/>
      <dgm:spPr/>
    </dgm:pt>
    <dgm:pt modelId="{96DEFE4E-0EFB-43E1-9A3B-D6BC24C82ACA}" type="pres">
      <dgm:prSet presAssocID="{A12692F3-97A4-43D3-A616-A9237060D49F}" presName="childText" presStyleLbl="bgAcc1" presStyleIdx="1" presStyleCnt="3">
        <dgm:presLayoutVars>
          <dgm:bulletEnabled val="1"/>
        </dgm:presLayoutVars>
      </dgm:prSet>
      <dgm:spPr/>
    </dgm:pt>
    <dgm:pt modelId="{1619316C-9BB1-4476-8CCD-BD341A4D2F54}" type="pres">
      <dgm:prSet presAssocID="{010B731A-C8C3-483D-9CC4-6CB4EFCB7E36}" presName="Name13" presStyleLbl="parChTrans1D2" presStyleIdx="2" presStyleCnt="3"/>
      <dgm:spPr/>
    </dgm:pt>
    <dgm:pt modelId="{EB3D7839-8DC1-4AD1-A015-CC8393BCADA9}" type="pres">
      <dgm:prSet presAssocID="{E409B8DD-DA2E-4916-9CF1-D9D9EA5E6FB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B0F5806-B95D-4F50-B1CF-CE975101814E}" srcId="{B8940B8A-0D05-4CA6-A40D-6E7B32B1BF1A}" destId="{781C8834-D08F-446A-B39D-4687F6379C6B}" srcOrd="0" destOrd="0" parTransId="{0AA1FA56-BBBF-4ABC-B6EC-6724B6F6821E}" sibTransId="{096F265B-7FDA-4E2A-A579-EF28AD497FB3}"/>
    <dgm:cxn modelId="{D428D819-4C51-43BB-9CE4-A1EA77DB4779}" type="presOf" srcId="{A12692F3-97A4-43D3-A616-A9237060D49F}" destId="{96DEFE4E-0EFB-43E1-9A3B-D6BC24C82ACA}" srcOrd="0" destOrd="0" presId="urn:microsoft.com/office/officeart/2005/8/layout/hierarchy3"/>
    <dgm:cxn modelId="{E227782D-EAD7-4CE1-9137-9D6E599F7AEB}" type="presOf" srcId="{010B731A-C8C3-483D-9CC4-6CB4EFCB7E36}" destId="{1619316C-9BB1-4476-8CCD-BD341A4D2F54}" srcOrd="0" destOrd="0" presId="urn:microsoft.com/office/officeart/2005/8/layout/hierarchy3"/>
    <dgm:cxn modelId="{BD2E062E-0BAD-433D-9DB0-70C9644E942E}" type="presOf" srcId="{6AC65F79-D33A-4D30-A06B-00336722ECB6}" destId="{F793D83B-CA62-4C49-9B3C-52F1FD39C382}" srcOrd="0" destOrd="0" presId="urn:microsoft.com/office/officeart/2005/8/layout/hierarchy3"/>
    <dgm:cxn modelId="{8AFCDF49-7AAA-45BA-BA72-726885B16C92}" srcId="{781C8834-D08F-446A-B39D-4687F6379C6B}" destId="{E409B8DD-DA2E-4916-9CF1-D9D9EA5E6FB3}" srcOrd="2" destOrd="0" parTransId="{010B731A-C8C3-483D-9CC4-6CB4EFCB7E36}" sibTransId="{D6DC0914-1146-469B-AA41-2FC9414185A0}"/>
    <dgm:cxn modelId="{ACBD1955-54F1-457B-B337-5278EAB7062C}" type="presOf" srcId="{781C8834-D08F-446A-B39D-4687F6379C6B}" destId="{6A36E48E-D797-4692-BAC8-AF56B3EE281B}" srcOrd="1" destOrd="0" presId="urn:microsoft.com/office/officeart/2005/8/layout/hierarchy3"/>
    <dgm:cxn modelId="{BE5A8F55-11F2-48A2-BD77-27F6D154B28E}" type="presOf" srcId="{2D5B2F18-06DE-4F38-A296-4DDFAB55408E}" destId="{B6EC0602-BAC0-4599-AC4B-20AAF1941444}" srcOrd="0" destOrd="0" presId="urn:microsoft.com/office/officeart/2005/8/layout/hierarchy3"/>
    <dgm:cxn modelId="{0B113158-F2C5-463A-ABAF-DED861BBE6B6}" type="presOf" srcId="{5FADDF44-3F62-4A46-A991-D9E7E9884ACC}" destId="{F7A8B944-71C7-41F1-A6F4-C1D74B8D8093}" srcOrd="0" destOrd="0" presId="urn:microsoft.com/office/officeart/2005/8/layout/hierarchy3"/>
    <dgm:cxn modelId="{3616E879-81B0-416C-B67C-A6FA3372C38F}" type="presOf" srcId="{B8940B8A-0D05-4CA6-A40D-6E7B32B1BF1A}" destId="{9926056D-CAA9-4794-98FD-C43D0825146B}" srcOrd="0" destOrd="0" presId="urn:microsoft.com/office/officeart/2005/8/layout/hierarchy3"/>
    <dgm:cxn modelId="{F3DE8B96-A9BB-4EFC-920C-1BD507C83110}" type="presOf" srcId="{781C8834-D08F-446A-B39D-4687F6379C6B}" destId="{6E963581-9510-4E11-9F69-1A06F136330A}" srcOrd="0" destOrd="0" presId="urn:microsoft.com/office/officeart/2005/8/layout/hierarchy3"/>
    <dgm:cxn modelId="{B9AA79A6-C445-4B74-87C1-268BBF8E9A54}" srcId="{781C8834-D08F-446A-B39D-4687F6379C6B}" destId="{A12692F3-97A4-43D3-A616-A9237060D49F}" srcOrd="1" destOrd="0" parTransId="{6AC65F79-D33A-4D30-A06B-00336722ECB6}" sibTransId="{1AAFFFFD-BD64-467E-8D54-EEE5BB1D1350}"/>
    <dgm:cxn modelId="{F36FB0C9-23E6-4F7E-8F08-AFB6639BD610}" type="presOf" srcId="{E409B8DD-DA2E-4916-9CF1-D9D9EA5E6FB3}" destId="{EB3D7839-8DC1-4AD1-A015-CC8393BCADA9}" srcOrd="0" destOrd="0" presId="urn:microsoft.com/office/officeart/2005/8/layout/hierarchy3"/>
    <dgm:cxn modelId="{FC7687D3-960F-44B2-BF6B-113AF85F961F}" srcId="{781C8834-D08F-446A-B39D-4687F6379C6B}" destId="{2D5B2F18-06DE-4F38-A296-4DDFAB55408E}" srcOrd="0" destOrd="0" parTransId="{5FADDF44-3F62-4A46-A991-D9E7E9884ACC}" sibTransId="{239CDEAF-84BC-4AD2-A375-D4A06F9117C8}"/>
    <dgm:cxn modelId="{B4815F21-0C52-4E16-8664-BC8C44A07900}" type="presParOf" srcId="{9926056D-CAA9-4794-98FD-C43D0825146B}" destId="{C5028373-881A-4520-AEE1-4EDE4181BA03}" srcOrd="0" destOrd="0" presId="urn:microsoft.com/office/officeart/2005/8/layout/hierarchy3"/>
    <dgm:cxn modelId="{610FB5C2-F22E-4FF5-8FD0-FAA397EA68B5}" type="presParOf" srcId="{C5028373-881A-4520-AEE1-4EDE4181BA03}" destId="{75D342D4-A517-4036-8C97-A8D5699AC7C6}" srcOrd="0" destOrd="0" presId="urn:microsoft.com/office/officeart/2005/8/layout/hierarchy3"/>
    <dgm:cxn modelId="{65B0EA22-37C7-453A-9885-6E842914351F}" type="presParOf" srcId="{75D342D4-A517-4036-8C97-A8D5699AC7C6}" destId="{6E963581-9510-4E11-9F69-1A06F136330A}" srcOrd="0" destOrd="0" presId="urn:microsoft.com/office/officeart/2005/8/layout/hierarchy3"/>
    <dgm:cxn modelId="{A0DB3A52-C04A-4D0F-8CC8-4793770B2EA9}" type="presParOf" srcId="{75D342D4-A517-4036-8C97-A8D5699AC7C6}" destId="{6A36E48E-D797-4692-BAC8-AF56B3EE281B}" srcOrd="1" destOrd="0" presId="urn:microsoft.com/office/officeart/2005/8/layout/hierarchy3"/>
    <dgm:cxn modelId="{EC7D84F8-C9F1-4783-938E-3317EDD33E15}" type="presParOf" srcId="{C5028373-881A-4520-AEE1-4EDE4181BA03}" destId="{26918EE7-6336-4A38-B2DD-CD8DD9C002DB}" srcOrd="1" destOrd="0" presId="urn:microsoft.com/office/officeart/2005/8/layout/hierarchy3"/>
    <dgm:cxn modelId="{F53E6011-6E7D-434B-A795-212765A6064E}" type="presParOf" srcId="{26918EE7-6336-4A38-B2DD-CD8DD9C002DB}" destId="{F7A8B944-71C7-41F1-A6F4-C1D74B8D8093}" srcOrd="0" destOrd="0" presId="urn:microsoft.com/office/officeart/2005/8/layout/hierarchy3"/>
    <dgm:cxn modelId="{13B5588A-0CBD-4080-B965-E1A67130541E}" type="presParOf" srcId="{26918EE7-6336-4A38-B2DD-CD8DD9C002DB}" destId="{B6EC0602-BAC0-4599-AC4B-20AAF1941444}" srcOrd="1" destOrd="0" presId="urn:microsoft.com/office/officeart/2005/8/layout/hierarchy3"/>
    <dgm:cxn modelId="{3E4C6588-C812-49B5-BC21-867D148DEBB8}" type="presParOf" srcId="{26918EE7-6336-4A38-B2DD-CD8DD9C002DB}" destId="{F793D83B-CA62-4C49-9B3C-52F1FD39C382}" srcOrd="2" destOrd="0" presId="urn:microsoft.com/office/officeart/2005/8/layout/hierarchy3"/>
    <dgm:cxn modelId="{D7AB53BE-48E8-4749-915D-CF12688B2F76}" type="presParOf" srcId="{26918EE7-6336-4A38-B2DD-CD8DD9C002DB}" destId="{96DEFE4E-0EFB-43E1-9A3B-D6BC24C82ACA}" srcOrd="3" destOrd="0" presId="urn:microsoft.com/office/officeart/2005/8/layout/hierarchy3"/>
    <dgm:cxn modelId="{B3D92A7A-7F93-4BCB-B677-524B8AFB3374}" type="presParOf" srcId="{26918EE7-6336-4A38-B2DD-CD8DD9C002DB}" destId="{1619316C-9BB1-4476-8CCD-BD341A4D2F54}" srcOrd="4" destOrd="0" presId="urn:microsoft.com/office/officeart/2005/8/layout/hierarchy3"/>
    <dgm:cxn modelId="{049A3D07-C530-4809-85AC-607C149A8E77}" type="presParOf" srcId="{26918EE7-6336-4A38-B2DD-CD8DD9C002DB}" destId="{EB3D7839-8DC1-4AD1-A015-CC8393BCADA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7799-6F34-41DA-A1F2-7AF29F8243A3}">
      <dsp:nvSpPr>
        <dsp:cNvPr id="0" name=""/>
        <dsp:cNvSpPr/>
      </dsp:nvSpPr>
      <dsp:spPr>
        <a:xfrm>
          <a:off x="544275" y="641339"/>
          <a:ext cx="6219304" cy="27813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D7A6E-DCD4-45EF-8100-C4FD6686A445}">
      <dsp:nvSpPr>
        <dsp:cNvPr id="0" name=""/>
        <dsp:cNvSpPr/>
      </dsp:nvSpPr>
      <dsp:spPr>
        <a:xfrm>
          <a:off x="3669482" y="1447962"/>
          <a:ext cx="1398641" cy="1031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Données fournies 2018 à 2022</a:t>
          </a:r>
        </a:p>
      </dsp:txBody>
      <dsp:txXfrm>
        <a:off x="3719840" y="1498320"/>
        <a:ext cx="1297925" cy="930873"/>
      </dsp:txXfrm>
    </dsp:sp>
    <dsp:sp modelId="{D428C450-9D80-41A0-AEA7-93F1227FB026}">
      <dsp:nvSpPr>
        <dsp:cNvPr id="0" name=""/>
        <dsp:cNvSpPr/>
      </dsp:nvSpPr>
      <dsp:spPr>
        <a:xfrm>
          <a:off x="2100094" y="1426626"/>
          <a:ext cx="1276230" cy="106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Automatisation du nettoyage lors de la maj données</a:t>
          </a:r>
        </a:p>
      </dsp:txBody>
      <dsp:txXfrm>
        <a:off x="2151869" y="1478401"/>
        <a:ext cx="1172680" cy="957056"/>
      </dsp:txXfrm>
    </dsp:sp>
    <dsp:sp modelId="{84880665-F199-4B0A-A9CB-903354C6076E}">
      <dsp:nvSpPr>
        <dsp:cNvPr id="0" name=""/>
        <dsp:cNvSpPr/>
      </dsp:nvSpPr>
      <dsp:spPr>
        <a:xfrm>
          <a:off x="6728350" y="1381581"/>
          <a:ext cx="1519487" cy="1300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Création du Dashboard PowerBI</a:t>
          </a:r>
        </a:p>
      </dsp:txBody>
      <dsp:txXfrm>
        <a:off x="6791852" y="1445083"/>
        <a:ext cx="1392483" cy="1173833"/>
      </dsp:txXfrm>
    </dsp:sp>
    <dsp:sp modelId="{E0BCECCC-52F1-4AF8-930F-3798E0C45D73}">
      <dsp:nvSpPr>
        <dsp:cNvPr id="0" name=""/>
        <dsp:cNvSpPr/>
      </dsp:nvSpPr>
      <dsp:spPr>
        <a:xfrm>
          <a:off x="567059" y="1440281"/>
          <a:ext cx="1276230" cy="106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Sanitoral souhaite un dashboard de suivi des projets</a:t>
          </a:r>
        </a:p>
      </dsp:txBody>
      <dsp:txXfrm>
        <a:off x="618834" y="1492056"/>
        <a:ext cx="1172680" cy="95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3581-9510-4E11-9F69-1A06F136330A}">
      <dsp:nvSpPr>
        <dsp:cNvPr id="0" name=""/>
        <dsp:cNvSpPr/>
      </dsp:nvSpPr>
      <dsp:spPr>
        <a:xfrm>
          <a:off x="736612" y="66"/>
          <a:ext cx="1310137" cy="655068"/>
        </a:xfrm>
        <a:prstGeom prst="roundRect">
          <a:avLst>
            <a:gd name="adj" fmla="val 10000"/>
          </a:avLst>
        </a:prstGeom>
        <a:solidFill>
          <a:schemeClr val="accent3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noProof="0" dirty="0"/>
            <a:t>KPI</a:t>
          </a:r>
        </a:p>
      </dsp:txBody>
      <dsp:txXfrm>
        <a:off x="755798" y="19252"/>
        <a:ext cx="1271765" cy="616696"/>
      </dsp:txXfrm>
    </dsp:sp>
    <dsp:sp modelId="{F7A8B944-71C7-41F1-A6F4-C1D74B8D8093}">
      <dsp:nvSpPr>
        <dsp:cNvPr id="0" name=""/>
        <dsp:cNvSpPr/>
      </dsp:nvSpPr>
      <dsp:spPr>
        <a:xfrm>
          <a:off x="867626" y="655135"/>
          <a:ext cx="131013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01"/>
              </a:lnTo>
              <a:lnTo>
                <a:pt x="131013" y="4913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C0602-BAC0-4599-AC4B-20AAF1941444}">
      <dsp:nvSpPr>
        <dsp:cNvPr id="0" name=""/>
        <dsp:cNvSpPr/>
      </dsp:nvSpPr>
      <dsp:spPr>
        <a:xfrm>
          <a:off x="998639" y="818902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Cout &gt;=15%</a:t>
          </a:r>
        </a:p>
      </dsp:txBody>
      <dsp:txXfrm>
        <a:off x="1017825" y="838088"/>
        <a:ext cx="1009737" cy="616696"/>
      </dsp:txXfrm>
    </dsp:sp>
    <dsp:sp modelId="{F793D83B-CA62-4C49-9B3C-52F1FD39C382}">
      <dsp:nvSpPr>
        <dsp:cNvPr id="0" name=""/>
        <dsp:cNvSpPr/>
      </dsp:nvSpPr>
      <dsp:spPr>
        <a:xfrm>
          <a:off x="867626" y="655135"/>
          <a:ext cx="131013" cy="131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137"/>
              </a:lnTo>
              <a:lnTo>
                <a:pt x="131013" y="13101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EFE4E-0EFB-43E1-9A3B-D6BC24C82ACA}">
      <dsp:nvSpPr>
        <dsp:cNvPr id="0" name=""/>
        <dsp:cNvSpPr/>
      </dsp:nvSpPr>
      <dsp:spPr>
        <a:xfrm>
          <a:off x="998639" y="1637738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Durée &gt;=15%</a:t>
          </a:r>
        </a:p>
      </dsp:txBody>
      <dsp:txXfrm>
        <a:off x="1017825" y="1656924"/>
        <a:ext cx="1009737" cy="616696"/>
      </dsp:txXfrm>
    </dsp:sp>
    <dsp:sp modelId="{1619316C-9BB1-4476-8CCD-BD341A4D2F54}">
      <dsp:nvSpPr>
        <dsp:cNvPr id="0" name=""/>
        <dsp:cNvSpPr/>
      </dsp:nvSpPr>
      <dsp:spPr>
        <a:xfrm>
          <a:off x="867626" y="655135"/>
          <a:ext cx="131013" cy="212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972"/>
              </a:lnTo>
              <a:lnTo>
                <a:pt x="131013" y="21289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D7839-8DC1-4AD1-A015-CC8393BCADA9}">
      <dsp:nvSpPr>
        <dsp:cNvPr id="0" name=""/>
        <dsp:cNvSpPr/>
      </dsp:nvSpPr>
      <dsp:spPr>
        <a:xfrm>
          <a:off x="998639" y="2456573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/>
            <a:t>Livrables &lt;=</a:t>
          </a:r>
          <a:r>
            <a:rPr lang="fr-FR" sz="1200" kern="1200" noProof="0" dirty="0"/>
            <a:t>15%</a:t>
          </a:r>
        </a:p>
      </dsp:txBody>
      <dsp:txXfrm>
        <a:off x="1017825" y="2475759"/>
        <a:ext cx="1009737" cy="61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53D7C1F-15CE-BD25-3EAC-81E51C0DA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70E2C-5B85-0241-0025-4B6A1D83C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E713-0AEB-4B43-BF36-3015909EF70B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B1615-CC6A-8AEE-8471-C09606B796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8F606-2025-263C-0719-07E31A24FD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4A28-0211-48F1-BD97-CC702AF78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7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14914A1-7BEA-C11F-F958-8BA5B16AB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>
            <a:extLst>
              <a:ext uri="{FF2B5EF4-FFF2-40B4-BE49-F238E27FC236}">
                <a16:creationId xmlns:a16="http://schemas.microsoft.com/office/drawing/2014/main" id="{FFD6C786-6ED5-6233-DAD9-D5B8A6831A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>
            <a:extLst>
              <a:ext uri="{FF2B5EF4-FFF2-40B4-BE49-F238E27FC236}">
                <a16:creationId xmlns:a16="http://schemas.microsoft.com/office/drawing/2014/main" id="{0516E9FC-FD32-5A30-C40E-7E3415FF4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628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811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0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49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0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7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35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>
                <a:lumMod val="50000"/>
                <a:lumOff val="50000"/>
              </a:schemeClr>
            </a:gs>
            <a:gs pos="100000">
              <a:schemeClr val="tx1">
                <a:lumMod val="85000"/>
              </a:scheme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E038F-0308-E1A2-A878-4D90CF9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2827"/>
            <a:ext cx="8672285" cy="3573300"/>
          </a:xfrm>
        </p:spPr>
        <p:txBody>
          <a:bodyPr>
            <a:normAutofit/>
          </a:bodyPr>
          <a:lstStyle/>
          <a:p>
            <a:pPr algn="ctr" rtl="0" eaLnBrk="1" latinLnBrk="0" hangingPunct="1"/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Sanitoral-Power BI </a:t>
            </a:r>
            <a:b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</a:br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Visualiser l’avancement des projets</a:t>
            </a:r>
            <a:br>
              <a:rPr lang="fr-FR" cap="none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br>
              <a:rPr lang="fr-FR" cap="none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r>
              <a:rPr kumimoji="0" lang="fr-FR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Présentation</a:t>
            </a:r>
            <a:endParaRPr lang="fr-FR" b="1" noProof="0" dirty="0">
              <a:effectLst/>
            </a:endParaRPr>
          </a:p>
        </p:txBody>
      </p:sp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52448C76-45AB-D8FE-DE97-24A22AB2E511}"/>
              </a:ext>
            </a:extLst>
          </p:cNvPr>
          <p:cNvSpPr txBox="1">
            <a:spLocks/>
          </p:cNvSpPr>
          <p:nvPr/>
        </p:nvSpPr>
        <p:spPr>
          <a:xfrm>
            <a:off x="-342479" y="4734597"/>
            <a:ext cx="3065207" cy="4089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noProof="0" dirty="0">
                <a:solidFill>
                  <a:schemeClr val="bg1"/>
                </a:solidFill>
              </a:rPr>
              <a:t>	Liodenot Julien-05/2025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2853F5-95CB-C139-E37A-7B6755BD2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noProof="0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demande-Origine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61640-BC84-6AFC-F293-A746F457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4565A0C-AA26-C177-7E27-57EE00653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526575"/>
              </p:ext>
            </p:extLst>
          </p:nvPr>
        </p:nvGraphicFramePr>
        <p:xfrm>
          <a:off x="203200" y="539750"/>
          <a:ext cx="82478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383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89B5D7-4CB2-9896-EE75-F270DC429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5" name="Google Shape;282;p2">
            <a:extLst>
              <a:ext uri="{FF2B5EF4-FFF2-40B4-BE49-F238E27FC236}">
                <a16:creationId xmlns:a16="http://schemas.microsoft.com/office/drawing/2014/main" id="{85033891-B846-7147-A3BF-D4A9BCBD9666}"/>
              </a:ext>
            </a:extLst>
          </p:cNvPr>
          <p:cNvSpPr txBox="1">
            <a:spLocks/>
          </p:cNvSpPr>
          <p:nvPr/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3429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7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lvl="1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2pPr>
            <a:lvl3pPr lvl="2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3pPr>
            <a:lvl4pPr lvl="3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4pPr>
            <a:lvl5pPr lvl="4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5pPr>
            <a:lvl6pPr lvl="5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6pPr>
            <a:lvl7pPr lvl="6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7pPr>
            <a:lvl8pPr lvl="7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8pPr>
            <a:lvl9pPr lvl="8" algn="l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tx2"/>
                </a:solidFill>
              </a:defRPr>
            </a:lvl9pPr>
          </a:lstStyle>
          <a:p>
            <a:r>
              <a:rPr lang="fr-FR" sz="3000" cap="none" noProof="0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demande-Objectif</a:t>
            </a: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D33A9E6A-4141-20EA-A6EF-4AA3DF457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57307"/>
              </p:ext>
            </p:extLst>
          </p:nvPr>
        </p:nvGraphicFramePr>
        <p:xfrm>
          <a:off x="6516806" y="928048"/>
          <a:ext cx="2783362" cy="3111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FDB59194-89DE-928E-59B0-D0B50DD9E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179" y="640352"/>
            <a:ext cx="6321550" cy="439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6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8DCDF9CC-76E8-6A10-D47D-9D6B69D9B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>
            <a:extLst>
              <a:ext uri="{FF2B5EF4-FFF2-40B4-BE49-F238E27FC236}">
                <a16:creationId xmlns:a16="http://schemas.microsoft.com/office/drawing/2014/main" id="{6B24380B-9588-F365-6F9E-B1857DD91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7105" y="114828"/>
            <a:ext cx="8189789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noProof="0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Utilisateurs –Droits de visualisation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DFD73-DE2E-8951-9F4A-7E40AC2E8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fld id="{00000000-1234-1234-1234-123412341234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Nunito"/>
                <a:sym typeface="Nunito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  <a:tabLst/>
                <a:defRPr/>
              </a:pPr>
              <a:t>4</a:t>
            </a:fld>
            <a:endParaRPr kumimoji="0" lang="fr-F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Nunito"/>
              <a:sym typeface="Nunito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8694A6-C991-7B36-757E-173C3E30A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5" y="943225"/>
            <a:ext cx="1470787" cy="145554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993003E-967E-A43E-FE4D-5C1260FD2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486" y="763483"/>
            <a:ext cx="3901778" cy="66299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8A62B06-B337-23B6-8F9B-8DCBB43F4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963" y="2606230"/>
            <a:ext cx="2933954" cy="586791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7F7A21EF-4A0A-57F5-4D48-1008E5232B28}"/>
              </a:ext>
            </a:extLst>
          </p:cNvPr>
          <p:cNvGrpSpPr/>
          <p:nvPr/>
        </p:nvGrpSpPr>
        <p:grpSpPr>
          <a:xfrm>
            <a:off x="3108907" y="1716671"/>
            <a:ext cx="1016759" cy="388213"/>
            <a:chOff x="716451" y="1068"/>
            <a:chExt cx="1413978" cy="9808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908073-24CC-663F-0DA5-11B0AECB0975}"/>
                </a:ext>
              </a:extLst>
            </p:cNvPr>
            <p:cNvSpPr/>
            <p:nvPr/>
          </p:nvSpPr>
          <p:spPr>
            <a:xfrm>
              <a:off x="716451" y="1068"/>
              <a:ext cx="1413978" cy="98083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6831B28-C159-E49D-EF1A-834C32C6C816}"/>
                </a:ext>
              </a:extLst>
            </p:cNvPr>
            <p:cNvSpPr txBox="1"/>
            <p:nvPr/>
          </p:nvSpPr>
          <p:spPr>
            <a:xfrm>
              <a:off x="716451" y="1068"/>
              <a:ext cx="1413978" cy="9808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100" kern="1200" noProof="0" dirty="0"/>
                <a:t>Aucun filtre</a:t>
              </a:r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259F548-7E73-30B2-5D87-3AAC1A9020D9}"/>
              </a:ext>
            </a:extLst>
          </p:cNvPr>
          <p:cNvCxnSpPr/>
          <p:nvPr/>
        </p:nvCxnSpPr>
        <p:spPr>
          <a:xfrm flipV="1">
            <a:off x="1947892" y="1289713"/>
            <a:ext cx="1211565" cy="5049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A7B963-78B3-8E82-D239-0C611205184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895407" y="1910778"/>
            <a:ext cx="1213500" cy="170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FC30BED-0408-4A63-1227-8F34C7E02BA2}"/>
              </a:ext>
            </a:extLst>
          </p:cNvPr>
          <p:cNvCxnSpPr>
            <a:cxnSpLocks/>
          </p:cNvCxnSpPr>
          <p:nvPr/>
        </p:nvCxnSpPr>
        <p:spPr>
          <a:xfrm>
            <a:off x="1910258" y="2341446"/>
            <a:ext cx="1144228" cy="69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1C79228D-C157-2D3B-DC64-4C68199A3C3E}"/>
              </a:ext>
            </a:extLst>
          </p:cNvPr>
          <p:cNvSpPr txBox="1"/>
          <p:nvPr/>
        </p:nvSpPr>
        <p:spPr>
          <a:xfrm>
            <a:off x="50285" y="2167876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*DP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FE5E12B-73FF-E6C0-D979-FC1E308F8446}"/>
              </a:ext>
            </a:extLst>
          </p:cNvPr>
          <p:cNvSpPr txBox="1"/>
          <p:nvPr/>
        </p:nvSpPr>
        <p:spPr>
          <a:xfrm>
            <a:off x="34118" y="1936981"/>
            <a:ext cx="457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*DR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980E9EE-14F4-31A1-1E81-D7EB0575AE93}"/>
              </a:ext>
            </a:extLst>
          </p:cNvPr>
          <p:cNvSpPr txBox="1"/>
          <p:nvPr/>
        </p:nvSpPr>
        <p:spPr>
          <a:xfrm>
            <a:off x="34118" y="1675727"/>
            <a:ext cx="51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*DG</a:t>
            </a:r>
          </a:p>
        </p:txBody>
      </p:sp>
    </p:spTree>
    <p:extLst>
      <p:ext uri="{BB962C8B-B14F-4D97-AF65-F5344CB8AC3E}">
        <p14:creationId xmlns:p14="http://schemas.microsoft.com/office/powerpoint/2010/main" val="3959340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8CD2E5-C9C4-66C4-22D1-5FA33B48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1725" y="106450"/>
            <a:ext cx="4252350" cy="649200"/>
          </a:xfrm>
        </p:spPr>
        <p:txBody>
          <a:bodyPr>
            <a:normAutofit/>
          </a:bodyPr>
          <a:lstStyle/>
          <a:p>
            <a:r>
              <a:rPr lang="fr-FR" noProof="0" dirty="0"/>
              <a:t>Modèle de données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A87219-59C8-DB1E-67B6-98E2FD84B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</a:rPr>
              <a:t>5</a:t>
            </a:fld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6D8AA1-889E-2543-F03B-0681D4FE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5650"/>
            <a:ext cx="6321509" cy="37940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19D013-F380-CAB7-F50D-0400A5249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925" y="755650"/>
            <a:ext cx="1798476" cy="38241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9EF2FB8-82AA-C3F5-F9A4-372E8D3BF82F}"/>
              </a:ext>
            </a:extLst>
          </p:cNvPr>
          <p:cNvSpPr txBox="1"/>
          <p:nvPr/>
        </p:nvSpPr>
        <p:spPr>
          <a:xfrm>
            <a:off x="6527398" y="4630452"/>
            <a:ext cx="2353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Automatisation des colonnes</a:t>
            </a:r>
          </a:p>
        </p:txBody>
      </p:sp>
    </p:spTree>
    <p:extLst>
      <p:ext uri="{BB962C8B-B14F-4D97-AF65-F5344CB8AC3E}">
        <p14:creationId xmlns:p14="http://schemas.microsoft.com/office/powerpoint/2010/main" val="90611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F7B79-3AD4-288D-8D2D-E02AA8A8C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199" y="0"/>
            <a:ext cx="6515609" cy="577082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Préparation des données-Mise a jour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7CF389-7C81-C70E-FF03-0759623BC2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</a:rPr>
              <a:t>6</a:t>
            </a:fld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43FD323-D0F0-C017-92AE-99C68A0A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14" y="624849"/>
            <a:ext cx="3614268" cy="11267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7C21953-6869-12C9-A20D-C8A1C8FD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314" y="1911165"/>
            <a:ext cx="3614268" cy="70576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1EBE4E-881B-4ED4-7B83-7D75455EB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314" y="2776495"/>
            <a:ext cx="3614268" cy="126777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4E72461-69B9-598E-23BB-5C9C8A27C3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314" y="4217207"/>
            <a:ext cx="702619" cy="751926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3116FB5-3502-5812-F1F8-EF8CF3A42D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649" y="847810"/>
            <a:ext cx="544079" cy="502831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522515E-4C1B-E52F-9EED-CA8C99491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511" y="2068919"/>
            <a:ext cx="522171" cy="502831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5B8E607-0D47-D341-7ECA-1E6EF69A4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511" y="3107272"/>
            <a:ext cx="522171" cy="50283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53A744E8-4AF0-A518-1CEB-0437B9BFDC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7511" y="4321933"/>
            <a:ext cx="522172" cy="50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73834-7F6B-DD22-B404-8C2B8286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067" y="28489"/>
            <a:ext cx="5708556" cy="734151"/>
          </a:xfrm>
        </p:spPr>
        <p:txBody>
          <a:bodyPr>
            <a:normAutofit/>
          </a:bodyPr>
          <a:lstStyle/>
          <a:p>
            <a:r>
              <a:rPr lang="fr-FR" sz="2400" noProof="0" dirty="0"/>
              <a:t>Présentation live du Dashboard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E5BC2-8706-18C3-1D01-5FD6565539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</a:rPr>
              <a:t>7</a:t>
            </a:fld>
            <a:endParaRPr lang="fr-FR" noProof="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CC395E-25AC-E228-2324-7D7CB3AC5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81" y="482982"/>
            <a:ext cx="7917331" cy="46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6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 descr="Merci"/>
          <p:cNvSpPr txBox="1"/>
          <p:nvPr/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2DC06B-B2BD-302E-214B-44B1D8C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2101575"/>
            <a:ext cx="6387763" cy="1321462"/>
          </a:xfrm>
        </p:spPr>
        <p:txBody>
          <a:bodyPr>
            <a:normAutofit/>
          </a:bodyPr>
          <a:lstStyle/>
          <a:p>
            <a:r>
              <a:rPr kumimoji="0" lang="fr-FR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j-ea"/>
                <a:cs typeface="+mj-cs"/>
              </a:rPr>
              <a:t>Merci de votre attention</a:t>
            </a:r>
            <a:endParaRPr lang="fr-FR" sz="3600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03F7334-B8A5-36ED-764C-5A4A44F55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3448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5607</TotalTime>
  <Words>99</Words>
  <Application>Microsoft Office PowerPoint</Application>
  <PresentationFormat>Affichage à l'écran (16:9)</PresentationFormat>
  <Paragraphs>30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Wingdings 3</vt:lpstr>
      <vt:lpstr>Calibri</vt:lpstr>
      <vt:lpstr>Century Gothic</vt:lpstr>
      <vt:lpstr>Nunito</vt:lpstr>
      <vt:lpstr>Wingdings</vt:lpstr>
      <vt:lpstr>Secteur</vt:lpstr>
      <vt:lpstr>Sanitoral-Power BI  Visualiser l’avancement des projets  Présentation</vt:lpstr>
      <vt:lpstr>Rappel de la demande-Origine</vt:lpstr>
      <vt:lpstr>Présentation PowerPoint</vt:lpstr>
      <vt:lpstr>Utilisateurs –Droits de visualisation</vt:lpstr>
      <vt:lpstr>Modèle de données</vt:lpstr>
      <vt:lpstr>Préparation des données-Mise a jour</vt:lpstr>
      <vt:lpstr>Présentation live du Dashboard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julien liodenot</cp:lastModifiedBy>
  <cp:revision>69</cp:revision>
  <dcterms:modified xsi:type="dcterms:W3CDTF">2025-05-20T08:01:57Z</dcterms:modified>
</cp:coreProperties>
</file>