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1" r:id="rId3"/>
    <p:sldId id="292" r:id="rId4"/>
    <p:sldId id="293" r:id="rId5"/>
    <p:sldId id="294" r:id="rId6"/>
    <p:sldId id="295" r:id="rId7"/>
    <p:sldId id="296" r:id="rId8"/>
    <p:sldId id="280" r:id="rId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8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93404" autoAdjust="0"/>
  </p:normalViewPr>
  <p:slideViewPr>
    <p:cSldViewPr snapToGrid="0">
      <p:cViewPr varScale="1">
        <p:scale>
          <a:sx n="105" d="100"/>
          <a:sy n="105" d="100"/>
        </p:scale>
        <p:origin x="80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75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2B84E9-B94A-43B7-9AB2-74C616EECA2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F66AF1A-CBE4-40E6-808A-446D58B2987A}">
      <dgm:prSet phldrT="[Texte]"/>
      <dgm:spPr/>
      <dgm:t>
        <a:bodyPr/>
        <a:lstStyle/>
        <a:p>
          <a:r>
            <a:rPr lang="fr-FR" noProof="0" dirty="0"/>
            <a:t>Choix de la solution technique</a:t>
          </a:r>
        </a:p>
      </dgm:t>
    </dgm:pt>
    <dgm:pt modelId="{CFDAEF18-41DA-4EF7-8358-5485372214E2}" type="parTrans" cxnId="{974AF323-B175-4DAF-8B43-A3A44BF46DEE}">
      <dgm:prSet/>
      <dgm:spPr/>
      <dgm:t>
        <a:bodyPr/>
        <a:lstStyle/>
        <a:p>
          <a:endParaRPr lang="fr-FR"/>
        </a:p>
      </dgm:t>
    </dgm:pt>
    <dgm:pt modelId="{D6B3FF7A-0EAF-4B6E-A259-BB80AE48FE4D}" type="sibTrans" cxnId="{974AF323-B175-4DAF-8B43-A3A44BF46DEE}">
      <dgm:prSet/>
      <dgm:spPr/>
      <dgm:t>
        <a:bodyPr/>
        <a:lstStyle/>
        <a:p>
          <a:endParaRPr lang="fr-FR"/>
        </a:p>
      </dgm:t>
    </dgm:pt>
    <dgm:pt modelId="{864CCDC0-3CFA-438D-B10D-F3AF3FAE2678}">
      <dgm:prSet phldrT="[Texte]"/>
      <dgm:spPr/>
      <dgm:t>
        <a:bodyPr/>
        <a:lstStyle/>
        <a:p>
          <a:r>
            <a:rPr lang="fr-FR" noProof="0" dirty="0"/>
            <a:t>évaluation des différentes solutions</a:t>
          </a:r>
        </a:p>
      </dgm:t>
    </dgm:pt>
    <dgm:pt modelId="{3E39507B-9CE7-4091-B4AC-8BC8A624DABE}" type="parTrans" cxnId="{FDE7019B-2808-4035-BAD8-F23CAADDBCAA}">
      <dgm:prSet/>
      <dgm:spPr/>
      <dgm:t>
        <a:bodyPr/>
        <a:lstStyle/>
        <a:p>
          <a:endParaRPr lang="fr-FR"/>
        </a:p>
      </dgm:t>
    </dgm:pt>
    <dgm:pt modelId="{06CE606B-80B6-431C-A97C-E5F5620F7964}" type="sibTrans" cxnId="{FDE7019B-2808-4035-BAD8-F23CAADDBCAA}">
      <dgm:prSet/>
      <dgm:spPr/>
      <dgm:t>
        <a:bodyPr/>
        <a:lstStyle/>
        <a:p>
          <a:endParaRPr lang="fr-FR"/>
        </a:p>
      </dgm:t>
    </dgm:pt>
    <dgm:pt modelId="{54E01571-FDC2-488C-B3F8-BC5F2D3A5F89}">
      <dgm:prSet phldrT="[Texte]"/>
      <dgm:spPr/>
      <dgm:t>
        <a:bodyPr/>
        <a:lstStyle/>
        <a:p>
          <a:r>
            <a:rPr lang="fr-FR" noProof="0" dirty="0"/>
            <a:t>Création du Dashboard PowerBI</a:t>
          </a:r>
        </a:p>
      </dgm:t>
    </dgm:pt>
    <dgm:pt modelId="{E17E52B1-7F07-400E-A922-EE99AFB7ADFB}" type="parTrans" cxnId="{9D3A01F6-C1DD-4124-8B78-1E19BD36C0B4}">
      <dgm:prSet/>
      <dgm:spPr/>
      <dgm:t>
        <a:bodyPr/>
        <a:lstStyle/>
        <a:p>
          <a:endParaRPr lang="fr-FR"/>
        </a:p>
      </dgm:t>
    </dgm:pt>
    <dgm:pt modelId="{470CB2E9-8F6A-4B6D-B25E-F47B35005A68}" type="sibTrans" cxnId="{9D3A01F6-C1DD-4124-8B78-1E19BD36C0B4}">
      <dgm:prSet/>
      <dgm:spPr/>
      <dgm:t>
        <a:bodyPr/>
        <a:lstStyle/>
        <a:p>
          <a:endParaRPr lang="fr-FR"/>
        </a:p>
      </dgm:t>
    </dgm:pt>
    <dgm:pt modelId="{A82DCF7B-D2A2-434E-94AC-A991CBDF159A}">
      <dgm:prSet phldrT="[Texte]"/>
      <dgm:spPr/>
      <dgm:t>
        <a:bodyPr/>
        <a:lstStyle/>
        <a:p>
          <a:r>
            <a:rPr lang="fr-FR" noProof="0" dirty="0"/>
            <a:t>Souhait d’une solution de datavisualisation</a:t>
          </a:r>
        </a:p>
      </dgm:t>
    </dgm:pt>
    <dgm:pt modelId="{A66AC57C-CFFC-400E-BA47-A476B6D7C777}" type="parTrans" cxnId="{D54E33D8-07E1-4F44-A2C2-F058E27AB015}">
      <dgm:prSet/>
      <dgm:spPr/>
      <dgm:t>
        <a:bodyPr/>
        <a:lstStyle/>
        <a:p>
          <a:endParaRPr lang="fr-FR"/>
        </a:p>
      </dgm:t>
    </dgm:pt>
    <dgm:pt modelId="{F8BA9C4D-1425-4101-B859-88F822DEA204}" type="sibTrans" cxnId="{D54E33D8-07E1-4F44-A2C2-F058E27AB015}">
      <dgm:prSet/>
      <dgm:spPr/>
      <dgm:t>
        <a:bodyPr/>
        <a:lstStyle/>
        <a:p>
          <a:endParaRPr lang="fr-FR"/>
        </a:p>
      </dgm:t>
    </dgm:pt>
    <dgm:pt modelId="{98809B90-BD71-4718-90D9-B1814D5A9029}" type="pres">
      <dgm:prSet presAssocID="{0F2B84E9-B94A-43B7-9AB2-74C616EECA21}" presName="CompostProcess" presStyleCnt="0">
        <dgm:presLayoutVars>
          <dgm:dir/>
          <dgm:resizeHandles val="exact"/>
        </dgm:presLayoutVars>
      </dgm:prSet>
      <dgm:spPr/>
    </dgm:pt>
    <dgm:pt modelId="{D3497799-6F34-41DA-A1F2-7AF29F8243A3}" type="pres">
      <dgm:prSet presAssocID="{0F2B84E9-B94A-43B7-9AB2-74C616EECA21}" presName="arrow" presStyleLbl="bgShp" presStyleIdx="0" presStyleCnt="1" custScaleX="88712" custScaleY="68438" custLinFactNeighborX="-6704"/>
      <dgm:spPr/>
    </dgm:pt>
    <dgm:pt modelId="{21FD61E6-EE99-466C-B1EA-127FB2FD9905}" type="pres">
      <dgm:prSet presAssocID="{0F2B84E9-B94A-43B7-9AB2-74C616EECA21}" presName="linearProcess" presStyleCnt="0"/>
      <dgm:spPr/>
    </dgm:pt>
    <dgm:pt modelId="{10CD7A6E-DCD4-45EF-8100-C4FD6686A445}" type="pres">
      <dgm:prSet presAssocID="{DF66AF1A-CBE4-40E6-808A-446D58B2987A}" presName="textNode" presStyleLbl="node1" presStyleIdx="0" presStyleCnt="4" custScaleX="52684" custScaleY="63459" custLinFactX="89427" custLinFactNeighborX="100000" custLinFactNeighborY="-4198">
        <dgm:presLayoutVars>
          <dgm:bulletEnabled val="1"/>
        </dgm:presLayoutVars>
      </dgm:prSet>
      <dgm:spPr/>
    </dgm:pt>
    <dgm:pt modelId="{36C33341-BEE1-4EC9-8E56-AB60A3C80023}" type="pres">
      <dgm:prSet presAssocID="{D6B3FF7A-0EAF-4B6E-A259-BB80AE48FE4D}" presName="sibTrans" presStyleCnt="0"/>
      <dgm:spPr/>
    </dgm:pt>
    <dgm:pt modelId="{D428C450-9D80-41A0-AEA7-93F1227FB026}" type="pres">
      <dgm:prSet presAssocID="{864CCDC0-3CFA-438D-B10D-F3AF3FAE2678}" presName="textNode" presStyleLbl="node1" presStyleIdx="1" presStyleCnt="4" custScaleX="48073" custScaleY="65244" custLinFactX="-15349" custLinFactNeighborX="-100000" custLinFactNeighborY="-4618">
        <dgm:presLayoutVars>
          <dgm:bulletEnabled val="1"/>
        </dgm:presLayoutVars>
      </dgm:prSet>
      <dgm:spPr/>
    </dgm:pt>
    <dgm:pt modelId="{03C8A26C-67D5-45DD-A8C9-EDCA4459AF3D}" type="pres">
      <dgm:prSet presAssocID="{06CE606B-80B6-431C-A97C-E5F5620F7964}" presName="sibTrans" presStyleCnt="0"/>
      <dgm:spPr/>
    </dgm:pt>
    <dgm:pt modelId="{84880665-F199-4B0A-A9CB-903354C6076E}" type="pres">
      <dgm:prSet presAssocID="{54E01571-FDC2-488C-B3F8-BC5F2D3A5F89}" presName="textNode" presStyleLbl="node1" presStyleIdx="2" presStyleCnt="4" custScaleX="57236" custScaleY="80022" custLinFactX="89844" custLinFactNeighborX="100000">
        <dgm:presLayoutVars>
          <dgm:bulletEnabled val="1"/>
        </dgm:presLayoutVars>
      </dgm:prSet>
      <dgm:spPr/>
    </dgm:pt>
    <dgm:pt modelId="{A16726D1-1943-422D-BC5F-1E154506471E}" type="pres">
      <dgm:prSet presAssocID="{470CB2E9-8F6A-4B6D-B25E-F47B35005A68}" presName="sibTrans" presStyleCnt="0"/>
      <dgm:spPr/>
    </dgm:pt>
    <dgm:pt modelId="{E0BCECCC-52F1-4AF8-930F-3798E0C45D73}" type="pres">
      <dgm:prSet presAssocID="{A82DCF7B-D2A2-434E-94AC-A991CBDF159A}" presName="textNode" presStyleLbl="node1" presStyleIdx="3" presStyleCnt="4" custScaleX="48073" custScaleY="65244" custLinFactX="-185428" custLinFactNeighborX="-200000" custLinFactNeighborY="-3778">
        <dgm:presLayoutVars>
          <dgm:bulletEnabled val="1"/>
        </dgm:presLayoutVars>
      </dgm:prSet>
      <dgm:spPr/>
    </dgm:pt>
  </dgm:ptLst>
  <dgm:cxnLst>
    <dgm:cxn modelId="{50DF8712-4981-43BD-BE3F-1654D367C053}" type="presOf" srcId="{A82DCF7B-D2A2-434E-94AC-A991CBDF159A}" destId="{E0BCECCC-52F1-4AF8-930F-3798E0C45D73}" srcOrd="0" destOrd="0" presId="urn:microsoft.com/office/officeart/2005/8/layout/hProcess9"/>
    <dgm:cxn modelId="{FD00DD12-39CF-4CB2-928E-D6E3B343AE68}" type="presOf" srcId="{DF66AF1A-CBE4-40E6-808A-446D58B2987A}" destId="{10CD7A6E-DCD4-45EF-8100-C4FD6686A445}" srcOrd="0" destOrd="0" presId="urn:microsoft.com/office/officeart/2005/8/layout/hProcess9"/>
    <dgm:cxn modelId="{974AF323-B175-4DAF-8B43-A3A44BF46DEE}" srcId="{0F2B84E9-B94A-43B7-9AB2-74C616EECA21}" destId="{DF66AF1A-CBE4-40E6-808A-446D58B2987A}" srcOrd="0" destOrd="0" parTransId="{CFDAEF18-41DA-4EF7-8358-5485372214E2}" sibTransId="{D6B3FF7A-0EAF-4B6E-A259-BB80AE48FE4D}"/>
    <dgm:cxn modelId="{347D8834-D5B3-456C-AB02-E0453FC7979A}" type="presOf" srcId="{864CCDC0-3CFA-438D-B10D-F3AF3FAE2678}" destId="{D428C450-9D80-41A0-AEA7-93F1227FB026}" srcOrd="0" destOrd="0" presId="urn:microsoft.com/office/officeart/2005/8/layout/hProcess9"/>
    <dgm:cxn modelId="{F2B0176A-4E5B-441F-93D0-6F46BD4A8AF5}" type="presOf" srcId="{54E01571-FDC2-488C-B3F8-BC5F2D3A5F89}" destId="{84880665-F199-4B0A-A9CB-903354C6076E}" srcOrd="0" destOrd="0" presId="urn:microsoft.com/office/officeart/2005/8/layout/hProcess9"/>
    <dgm:cxn modelId="{FDE7019B-2808-4035-BAD8-F23CAADDBCAA}" srcId="{0F2B84E9-B94A-43B7-9AB2-74C616EECA21}" destId="{864CCDC0-3CFA-438D-B10D-F3AF3FAE2678}" srcOrd="1" destOrd="0" parTransId="{3E39507B-9CE7-4091-B4AC-8BC8A624DABE}" sibTransId="{06CE606B-80B6-431C-A97C-E5F5620F7964}"/>
    <dgm:cxn modelId="{37E265AB-3863-4BAB-B30D-81F71B88A4FB}" type="presOf" srcId="{0F2B84E9-B94A-43B7-9AB2-74C616EECA21}" destId="{98809B90-BD71-4718-90D9-B1814D5A9029}" srcOrd="0" destOrd="0" presId="urn:microsoft.com/office/officeart/2005/8/layout/hProcess9"/>
    <dgm:cxn modelId="{D54E33D8-07E1-4F44-A2C2-F058E27AB015}" srcId="{0F2B84E9-B94A-43B7-9AB2-74C616EECA21}" destId="{A82DCF7B-D2A2-434E-94AC-A991CBDF159A}" srcOrd="3" destOrd="0" parTransId="{A66AC57C-CFFC-400E-BA47-A476B6D7C777}" sibTransId="{F8BA9C4D-1425-4101-B859-88F822DEA204}"/>
    <dgm:cxn modelId="{9D3A01F6-C1DD-4124-8B78-1E19BD36C0B4}" srcId="{0F2B84E9-B94A-43B7-9AB2-74C616EECA21}" destId="{54E01571-FDC2-488C-B3F8-BC5F2D3A5F89}" srcOrd="2" destOrd="0" parTransId="{E17E52B1-7F07-400E-A922-EE99AFB7ADFB}" sibTransId="{470CB2E9-8F6A-4B6D-B25E-F47B35005A68}"/>
    <dgm:cxn modelId="{CF48576C-25C0-49A7-9E1B-3856343C4DEE}" type="presParOf" srcId="{98809B90-BD71-4718-90D9-B1814D5A9029}" destId="{D3497799-6F34-41DA-A1F2-7AF29F8243A3}" srcOrd="0" destOrd="0" presId="urn:microsoft.com/office/officeart/2005/8/layout/hProcess9"/>
    <dgm:cxn modelId="{806D5EA7-CE1D-46D0-A219-6404B32F5A70}" type="presParOf" srcId="{98809B90-BD71-4718-90D9-B1814D5A9029}" destId="{21FD61E6-EE99-466C-B1EA-127FB2FD9905}" srcOrd="1" destOrd="0" presId="urn:microsoft.com/office/officeart/2005/8/layout/hProcess9"/>
    <dgm:cxn modelId="{77A94D49-9C91-409E-B825-F8E3BDC895FD}" type="presParOf" srcId="{21FD61E6-EE99-466C-B1EA-127FB2FD9905}" destId="{10CD7A6E-DCD4-45EF-8100-C4FD6686A445}" srcOrd="0" destOrd="0" presId="urn:microsoft.com/office/officeart/2005/8/layout/hProcess9"/>
    <dgm:cxn modelId="{BB1CE2C6-E0D2-42F7-89DA-25E4B3FB1F1A}" type="presParOf" srcId="{21FD61E6-EE99-466C-B1EA-127FB2FD9905}" destId="{36C33341-BEE1-4EC9-8E56-AB60A3C80023}" srcOrd="1" destOrd="0" presId="urn:microsoft.com/office/officeart/2005/8/layout/hProcess9"/>
    <dgm:cxn modelId="{74F01E14-C919-4408-A3E4-258A1C04FBD1}" type="presParOf" srcId="{21FD61E6-EE99-466C-B1EA-127FB2FD9905}" destId="{D428C450-9D80-41A0-AEA7-93F1227FB026}" srcOrd="2" destOrd="0" presId="urn:microsoft.com/office/officeart/2005/8/layout/hProcess9"/>
    <dgm:cxn modelId="{88FA3F04-17CB-4A5F-953F-62B064F6453C}" type="presParOf" srcId="{21FD61E6-EE99-466C-B1EA-127FB2FD9905}" destId="{03C8A26C-67D5-45DD-A8C9-EDCA4459AF3D}" srcOrd="3" destOrd="0" presId="urn:microsoft.com/office/officeart/2005/8/layout/hProcess9"/>
    <dgm:cxn modelId="{31F8BD8C-1899-4D61-902C-BABD3D53E822}" type="presParOf" srcId="{21FD61E6-EE99-466C-B1EA-127FB2FD9905}" destId="{84880665-F199-4B0A-A9CB-903354C6076E}" srcOrd="4" destOrd="0" presId="urn:microsoft.com/office/officeart/2005/8/layout/hProcess9"/>
    <dgm:cxn modelId="{BCC5A98C-1966-415D-823D-D5027A1E9B0B}" type="presParOf" srcId="{21FD61E6-EE99-466C-B1EA-127FB2FD9905}" destId="{A16726D1-1943-422D-BC5F-1E154506471E}" srcOrd="5" destOrd="0" presId="urn:microsoft.com/office/officeart/2005/8/layout/hProcess9"/>
    <dgm:cxn modelId="{086E21D1-9BD9-4A5D-8E15-C02DF8F28967}" type="presParOf" srcId="{21FD61E6-EE99-466C-B1EA-127FB2FD9905}" destId="{E0BCECCC-52F1-4AF8-930F-3798E0C45D73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AEFEEC-DF7D-47B2-8A4E-D4FC4C869BD0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6F96CD-5DF5-4AE5-92EC-6499037C7E73}">
      <dgm:prSet phldrT="[Texte]"/>
      <dgm:spPr/>
      <dgm:t>
        <a:bodyPr/>
        <a:lstStyle/>
        <a:p>
          <a:r>
            <a:rPr lang="fr-FR" dirty="0"/>
            <a:t>Collecter les données</a:t>
          </a:r>
        </a:p>
      </dgm:t>
    </dgm:pt>
    <dgm:pt modelId="{07CE96FF-79CA-4D25-8188-6BF851BFD732}" type="parTrans" cxnId="{B6076941-87ED-4946-B634-0057DC954B4D}">
      <dgm:prSet/>
      <dgm:spPr/>
      <dgm:t>
        <a:bodyPr/>
        <a:lstStyle/>
        <a:p>
          <a:endParaRPr lang="fr-FR"/>
        </a:p>
      </dgm:t>
    </dgm:pt>
    <dgm:pt modelId="{29D62F96-CBD1-44E2-BE32-BF66D427F86C}" type="sibTrans" cxnId="{B6076941-87ED-4946-B634-0057DC954B4D}">
      <dgm:prSet/>
      <dgm:spPr/>
      <dgm:t>
        <a:bodyPr/>
        <a:lstStyle/>
        <a:p>
          <a:endParaRPr lang="fr-FR"/>
        </a:p>
      </dgm:t>
    </dgm:pt>
    <dgm:pt modelId="{A85A4396-E59E-4CD0-BBA7-FF974EE891E0}">
      <dgm:prSet phldrT="[Texte]"/>
      <dgm:spPr/>
      <dgm:t>
        <a:bodyPr/>
        <a:lstStyle/>
        <a:p>
          <a:r>
            <a:rPr lang="fr-FR" dirty="0"/>
            <a:t>Connexion directe</a:t>
          </a:r>
        </a:p>
      </dgm:t>
    </dgm:pt>
    <dgm:pt modelId="{EC4F1441-2BAE-44EB-938E-E5CF0527380F}" type="parTrans" cxnId="{9936FD08-A6B5-46FB-B647-B00BD4698EEE}">
      <dgm:prSet/>
      <dgm:spPr/>
      <dgm:t>
        <a:bodyPr/>
        <a:lstStyle/>
        <a:p>
          <a:endParaRPr lang="fr-FR"/>
        </a:p>
      </dgm:t>
    </dgm:pt>
    <dgm:pt modelId="{986571A2-27EC-444E-8667-4D53C24AD1A7}" type="sibTrans" cxnId="{9936FD08-A6B5-46FB-B647-B00BD4698EEE}">
      <dgm:prSet/>
      <dgm:spPr/>
      <dgm:t>
        <a:bodyPr/>
        <a:lstStyle/>
        <a:p>
          <a:endParaRPr lang="fr-FR"/>
        </a:p>
      </dgm:t>
    </dgm:pt>
    <dgm:pt modelId="{3DCA9B6A-0AE8-423F-A82E-FD25E6A534DD}">
      <dgm:prSet phldrT="[Texte]"/>
      <dgm:spPr/>
      <dgm:t>
        <a:bodyPr/>
        <a:lstStyle/>
        <a:p>
          <a:r>
            <a:rPr lang="fr-FR" dirty="0"/>
            <a:t>Traiter les données</a:t>
          </a:r>
        </a:p>
      </dgm:t>
    </dgm:pt>
    <dgm:pt modelId="{8D21BF73-66A8-4293-AB2A-D634AC036124}" type="parTrans" cxnId="{AFB966B7-C72B-496A-B64F-8D25A9570305}">
      <dgm:prSet/>
      <dgm:spPr/>
      <dgm:t>
        <a:bodyPr/>
        <a:lstStyle/>
        <a:p>
          <a:endParaRPr lang="fr-FR"/>
        </a:p>
      </dgm:t>
    </dgm:pt>
    <dgm:pt modelId="{5BC489C3-EB3C-4FA7-BFC8-E2C6CAF4A3BE}" type="sibTrans" cxnId="{AFB966B7-C72B-496A-B64F-8D25A9570305}">
      <dgm:prSet/>
      <dgm:spPr/>
      <dgm:t>
        <a:bodyPr/>
        <a:lstStyle/>
        <a:p>
          <a:endParaRPr lang="fr-FR"/>
        </a:p>
      </dgm:t>
    </dgm:pt>
    <dgm:pt modelId="{4A0AEC2D-C45F-4957-99ED-FCD3F26712A4}">
      <dgm:prSet phldrT="[Texte]"/>
      <dgm:spPr/>
      <dgm:t>
        <a:bodyPr/>
        <a:lstStyle/>
        <a:p>
          <a:r>
            <a:rPr lang="fr-FR" dirty="0" err="1"/>
            <a:t>PowerQuery</a:t>
          </a:r>
          <a:r>
            <a:rPr lang="fr-FR" dirty="0"/>
            <a:t> (</a:t>
          </a:r>
          <a:r>
            <a:rPr lang="fr-FR" dirty="0" err="1"/>
            <a:t>PowerBi,Excel</a:t>
          </a:r>
          <a:r>
            <a:rPr lang="fr-FR" dirty="0"/>
            <a:t>)</a:t>
          </a:r>
        </a:p>
      </dgm:t>
    </dgm:pt>
    <dgm:pt modelId="{98969E42-1E1D-4AA1-B27D-4A8043D68970}" type="parTrans" cxnId="{97FA6433-A814-46E2-BB66-5A2D4BC097AF}">
      <dgm:prSet/>
      <dgm:spPr/>
      <dgm:t>
        <a:bodyPr/>
        <a:lstStyle/>
        <a:p>
          <a:endParaRPr lang="fr-FR"/>
        </a:p>
      </dgm:t>
    </dgm:pt>
    <dgm:pt modelId="{E0C3D535-14C9-4AF0-B932-A0FC0F44454B}" type="sibTrans" cxnId="{97FA6433-A814-46E2-BB66-5A2D4BC097AF}">
      <dgm:prSet/>
      <dgm:spPr/>
      <dgm:t>
        <a:bodyPr/>
        <a:lstStyle/>
        <a:p>
          <a:endParaRPr lang="fr-FR"/>
        </a:p>
      </dgm:t>
    </dgm:pt>
    <dgm:pt modelId="{884BE656-31B1-432A-86A8-54AF54723169}">
      <dgm:prSet phldrT="[Texte]"/>
      <dgm:spPr/>
      <dgm:t>
        <a:bodyPr/>
        <a:lstStyle/>
        <a:p>
          <a:r>
            <a:rPr lang="fr-FR" dirty="0"/>
            <a:t>Analyser les données</a:t>
          </a:r>
        </a:p>
      </dgm:t>
    </dgm:pt>
    <dgm:pt modelId="{618B1306-5873-4F7E-9957-1BF8417B22B0}" type="parTrans" cxnId="{99F287B0-C2EC-4DF0-BF46-75AD939C51A9}">
      <dgm:prSet/>
      <dgm:spPr/>
      <dgm:t>
        <a:bodyPr/>
        <a:lstStyle/>
        <a:p>
          <a:endParaRPr lang="fr-FR"/>
        </a:p>
      </dgm:t>
    </dgm:pt>
    <dgm:pt modelId="{874B870E-082E-46F0-8967-F563F4A9FA4A}" type="sibTrans" cxnId="{99F287B0-C2EC-4DF0-BF46-75AD939C51A9}">
      <dgm:prSet/>
      <dgm:spPr/>
      <dgm:t>
        <a:bodyPr/>
        <a:lstStyle/>
        <a:p>
          <a:endParaRPr lang="fr-FR"/>
        </a:p>
      </dgm:t>
    </dgm:pt>
    <dgm:pt modelId="{F51A5721-C4AD-40F9-88FE-239C3542E2EE}">
      <dgm:prSet phldrT="[Texte]"/>
      <dgm:spPr/>
      <dgm:t>
        <a:bodyPr/>
        <a:lstStyle/>
        <a:p>
          <a:r>
            <a:rPr lang="fr-FR" dirty="0" err="1"/>
            <a:t>PowerBi</a:t>
          </a:r>
          <a:endParaRPr lang="fr-FR" dirty="0"/>
        </a:p>
      </dgm:t>
    </dgm:pt>
    <dgm:pt modelId="{B0CA572E-D274-4D8C-99F2-C54018FEDB4F}" type="parTrans" cxnId="{59875A52-4F84-47F8-A9AD-59C2FB8BC339}">
      <dgm:prSet/>
      <dgm:spPr/>
      <dgm:t>
        <a:bodyPr/>
        <a:lstStyle/>
        <a:p>
          <a:endParaRPr lang="fr-FR"/>
        </a:p>
      </dgm:t>
    </dgm:pt>
    <dgm:pt modelId="{64052B10-F145-4214-A809-38B7A194E404}" type="sibTrans" cxnId="{59875A52-4F84-47F8-A9AD-59C2FB8BC339}">
      <dgm:prSet/>
      <dgm:spPr/>
      <dgm:t>
        <a:bodyPr/>
        <a:lstStyle/>
        <a:p>
          <a:endParaRPr lang="fr-FR"/>
        </a:p>
      </dgm:t>
    </dgm:pt>
    <dgm:pt modelId="{2025210F-00FB-4BE5-9718-AD5A8B07569C}">
      <dgm:prSet phldrT="[Texte]"/>
      <dgm:spPr/>
      <dgm:t>
        <a:bodyPr/>
        <a:lstStyle/>
        <a:p>
          <a:endParaRPr lang="fr-FR" dirty="0"/>
        </a:p>
      </dgm:t>
    </dgm:pt>
    <dgm:pt modelId="{F55DDDAB-25B7-4201-860D-88FB804AB256}" type="parTrans" cxnId="{9D67DD35-768B-4566-95B4-7AC524CEFB6D}">
      <dgm:prSet/>
      <dgm:spPr/>
      <dgm:t>
        <a:bodyPr/>
        <a:lstStyle/>
        <a:p>
          <a:endParaRPr lang="fr-FR"/>
        </a:p>
      </dgm:t>
    </dgm:pt>
    <dgm:pt modelId="{33AE2C6B-A7A3-411A-9E5D-249348DAF597}" type="sibTrans" cxnId="{9D67DD35-768B-4566-95B4-7AC524CEFB6D}">
      <dgm:prSet/>
      <dgm:spPr/>
      <dgm:t>
        <a:bodyPr/>
        <a:lstStyle/>
        <a:p>
          <a:endParaRPr lang="fr-FR"/>
        </a:p>
      </dgm:t>
    </dgm:pt>
    <dgm:pt modelId="{28192D1A-7FF0-499B-9C65-49B2AA879CC7}">
      <dgm:prSet phldrT="[Texte]"/>
      <dgm:spPr/>
      <dgm:t>
        <a:bodyPr/>
        <a:lstStyle/>
        <a:p>
          <a:r>
            <a:rPr lang="fr-FR" dirty="0"/>
            <a:t>Export Csv</a:t>
          </a:r>
        </a:p>
      </dgm:t>
    </dgm:pt>
    <dgm:pt modelId="{C25ED0CA-AD12-497C-99F9-5B4DB4A1FD8A}" type="parTrans" cxnId="{A73D9473-C5D8-4073-A3FF-E8EA14ADC4F1}">
      <dgm:prSet/>
      <dgm:spPr/>
      <dgm:t>
        <a:bodyPr/>
        <a:lstStyle/>
        <a:p>
          <a:endParaRPr lang="fr-FR"/>
        </a:p>
      </dgm:t>
    </dgm:pt>
    <dgm:pt modelId="{94C74EBE-E1B8-49BA-AA61-7E66C56A55B2}" type="sibTrans" cxnId="{A73D9473-C5D8-4073-A3FF-E8EA14ADC4F1}">
      <dgm:prSet/>
      <dgm:spPr/>
      <dgm:t>
        <a:bodyPr/>
        <a:lstStyle/>
        <a:p>
          <a:endParaRPr lang="fr-FR"/>
        </a:p>
      </dgm:t>
    </dgm:pt>
    <dgm:pt modelId="{19CC49DB-49FE-4DEB-9E06-F0C6BEAC2D06}">
      <dgm:prSet phldrT="[Texte]"/>
      <dgm:spPr/>
      <dgm:t>
        <a:bodyPr/>
        <a:lstStyle/>
        <a:p>
          <a:endParaRPr lang="fr-FR" dirty="0"/>
        </a:p>
      </dgm:t>
    </dgm:pt>
    <dgm:pt modelId="{FAE37EBD-1614-4E85-8D8F-AAB3FA72F5E8}" type="parTrans" cxnId="{4C645DA7-4B34-43AF-80B6-FBBE287EF610}">
      <dgm:prSet/>
      <dgm:spPr/>
      <dgm:t>
        <a:bodyPr/>
        <a:lstStyle/>
        <a:p>
          <a:endParaRPr lang="fr-FR"/>
        </a:p>
      </dgm:t>
    </dgm:pt>
    <dgm:pt modelId="{28A4515B-1400-4F9A-B481-7CABF32422F3}" type="sibTrans" cxnId="{4C645DA7-4B34-43AF-80B6-FBBE287EF610}">
      <dgm:prSet/>
      <dgm:spPr/>
      <dgm:t>
        <a:bodyPr/>
        <a:lstStyle/>
        <a:p>
          <a:endParaRPr lang="fr-FR"/>
        </a:p>
      </dgm:t>
    </dgm:pt>
    <dgm:pt modelId="{C769BB46-5461-44F1-B9D4-2B17D048F9B7}">
      <dgm:prSet phldrT="[Texte]"/>
      <dgm:spPr/>
      <dgm:t>
        <a:bodyPr/>
        <a:lstStyle/>
        <a:p>
          <a:r>
            <a:rPr lang="fr-FR" dirty="0"/>
            <a:t>Connecteur spécifique/propriétaire</a:t>
          </a:r>
        </a:p>
      </dgm:t>
    </dgm:pt>
    <dgm:pt modelId="{BD0D116F-B7B2-4D06-AC0F-EE3159688A9C}" type="parTrans" cxnId="{A6F89465-A1C7-434C-B7A7-312C5DBFD7C1}">
      <dgm:prSet/>
      <dgm:spPr/>
      <dgm:t>
        <a:bodyPr/>
        <a:lstStyle/>
        <a:p>
          <a:endParaRPr lang="fr-FR"/>
        </a:p>
      </dgm:t>
    </dgm:pt>
    <dgm:pt modelId="{60370E0F-2EF4-47E0-91B6-D204A7B1375F}" type="sibTrans" cxnId="{A6F89465-A1C7-434C-B7A7-312C5DBFD7C1}">
      <dgm:prSet/>
      <dgm:spPr/>
      <dgm:t>
        <a:bodyPr/>
        <a:lstStyle/>
        <a:p>
          <a:endParaRPr lang="fr-FR"/>
        </a:p>
      </dgm:t>
    </dgm:pt>
    <dgm:pt modelId="{9FED7986-3FDE-40D4-B002-B8C795DB8612}">
      <dgm:prSet phldrT="[Texte]"/>
      <dgm:spPr/>
      <dgm:t>
        <a:bodyPr/>
        <a:lstStyle/>
        <a:p>
          <a:r>
            <a:rPr lang="fr-FR" dirty="0"/>
            <a:t>ETL (</a:t>
          </a:r>
          <a:r>
            <a:rPr lang="fr-FR" dirty="0" err="1"/>
            <a:t>Knime,Talend</a:t>
          </a:r>
          <a:r>
            <a:rPr lang="fr-FR" dirty="0"/>
            <a:t>)</a:t>
          </a:r>
        </a:p>
      </dgm:t>
    </dgm:pt>
    <dgm:pt modelId="{64578D23-6244-46C9-82E4-17FE914592B0}" type="parTrans" cxnId="{437F4B12-1D28-4CE5-8060-BB4023F0626F}">
      <dgm:prSet/>
      <dgm:spPr/>
      <dgm:t>
        <a:bodyPr/>
        <a:lstStyle/>
        <a:p>
          <a:endParaRPr lang="fr-FR"/>
        </a:p>
      </dgm:t>
    </dgm:pt>
    <dgm:pt modelId="{D7525515-5924-4797-B967-297598672D63}" type="sibTrans" cxnId="{437F4B12-1D28-4CE5-8060-BB4023F0626F}">
      <dgm:prSet/>
      <dgm:spPr/>
      <dgm:t>
        <a:bodyPr/>
        <a:lstStyle/>
        <a:p>
          <a:endParaRPr lang="fr-FR"/>
        </a:p>
      </dgm:t>
    </dgm:pt>
    <dgm:pt modelId="{932463D1-271F-4118-9A56-D3DAB162C76F}">
      <dgm:prSet phldrT="[Texte]"/>
      <dgm:spPr/>
      <dgm:t>
        <a:bodyPr/>
        <a:lstStyle/>
        <a:p>
          <a:r>
            <a:rPr lang="fr-FR" dirty="0"/>
            <a:t>Scripts SQL/Python</a:t>
          </a:r>
        </a:p>
      </dgm:t>
    </dgm:pt>
    <dgm:pt modelId="{7FFE0640-1DE5-448A-8A56-2BF34639609F}" type="parTrans" cxnId="{2C6E9EB4-C450-45FD-BA6E-13460731CB16}">
      <dgm:prSet/>
      <dgm:spPr/>
      <dgm:t>
        <a:bodyPr/>
        <a:lstStyle/>
        <a:p>
          <a:endParaRPr lang="fr-FR"/>
        </a:p>
      </dgm:t>
    </dgm:pt>
    <dgm:pt modelId="{66B5FAEF-92D1-4726-860E-E3517CD3ED02}" type="sibTrans" cxnId="{2C6E9EB4-C450-45FD-BA6E-13460731CB16}">
      <dgm:prSet/>
      <dgm:spPr/>
      <dgm:t>
        <a:bodyPr/>
        <a:lstStyle/>
        <a:p>
          <a:endParaRPr lang="fr-FR"/>
        </a:p>
      </dgm:t>
    </dgm:pt>
    <dgm:pt modelId="{B8A95ADE-89F5-4472-8EE8-304E071C2686}">
      <dgm:prSet phldrT="[Texte]"/>
      <dgm:spPr/>
      <dgm:t>
        <a:bodyPr/>
        <a:lstStyle/>
        <a:p>
          <a:r>
            <a:rPr lang="fr-FR" dirty="0"/>
            <a:t>Tableau</a:t>
          </a:r>
        </a:p>
      </dgm:t>
    </dgm:pt>
    <dgm:pt modelId="{BDF8D6F6-6717-4F8E-8E04-297ACA7AFB37}" type="parTrans" cxnId="{CDC9A939-4432-4FD8-9448-C9B155541B0B}">
      <dgm:prSet/>
      <dgm:spPr/>
      <dgm:t>
        <a:bodyPr/>
        <a:lstStyle/>
        <a:p>
          <a:endParaRPr lang="fr-FR"/>
        </a:p>
      </dgm:t>
    </dgm:pt>
    <dgm:pt modelId="{84AA4516-C93D-4C6B-B9C0-F905F2B7DEA2}" type="sibTrans" cxnId="{CDC9A939-4432-4FD8-9448-C9B155541B0B}">
      <dgm:prSet/>
      <dgm:spPr/>
      <dgm:t>
        <a:bodyPr/>
        <a:lstStyle/>
        <a:p>
          <a:endParaRPr lang="fr-FR"/>
        </a:p>
      </dgm:t>
    </dgm:pt>
    <dgm:pt modelId="{5DD4017F-831A-4C4D-A7EC-98BF3A2E8D5E}">
      <dgm:prSet phldrT="[Texte]"/>
      <dgm:spPr/>
      <dgm:t>
        <a:bodyPr/>
        <a:lstStyle/>
        <a:p>
          <a:endParaRPr lang="fr-FR" dirty="0"/>
        </a:p>
      </dgm:t>
    </dgm:pt>
    <dgm:pt modelId="{C80DF3D2-8B8F-47DA-9658-FE54BC05D1C4}" type="parTrans" cxnId="{2676B2C0-E076-439E-ACDF-678D7D1733D0}">
      <dgm:prSet/>
      <dgm:spPr/>
      <dgm:t>
        <a:bodyPr/>
        <a:lstStyle/>
        <a:p>
          <a:endParaRPr lang="fr-FR"/>
        </a:p>
      </dgm:t>
    </dgm:pt>
    <dgm:pt modelId="{A44FC795-E533-4AE7-AD9D-7703F5F9BCC7}" type="sibTrans" cxnId="{2676B2C0-E076-439E-ACDF-678D7D1733D0}">
      <dgm:prSet/>
      <dgm:spPr/>
      <dgm:t>
        <a:bodyPr/>
        <a:lstStyle/>
        <a:p>
          <a:endParaRPr lang="fr-FR"/>
        </a:p>
      </dgm:t>
    </dgm:pt>
    <dgm:pt modelId="{C411DD13-5999-40D1-9C9D-611A9E4902F9}">
      <dgm:prSet phldrT="[Texte]"/>
      <dgm:spPr/>
      <dgm:t>
        <a:bodyPr/>
        <a:lstStyle/>
        <a:p>
          <a:r>
            <a:rPr lang="fr-FR" dirty="0"/>
            <a:t>Excel </a:t>
          </a:r>
          <a:r>
            <a:rPr lang="fr-FR" dirty="0" err="1"/>
            <a:t>PowerPivot</a:t>
          </a:r>
          <a:endParaRPr lang="fr-FR" dirty="0"/>
        </a:p>
      </dgm:t>
    </dgm:pt>
    <dgm:pt modelId="{C7515053-9288-470F-A4A0-D32F08A68CCF}" type="parTrans" cxnId="{B607102F-AED7-4655-B4E7-78417F595585}">
      <dgm:prSet/>
      <dgm:spPr/>
      <dgm:t>
        <a:bodyPr/>
        <a:lstStyle/>
        <a:p>
          <a:endParaRPr lang="fr-FR"/>
        </a:p>
      </dgm:t>
    </dgm:pt>
    <dgm:pt modelId="{190C03CB-E43E-4C60-A601-D46DC02F0F19}" type="sibTrans" cxnId="{B607102F-AED7-4655-B4E7-78417F595585}">
      <dgm:prSet/>
      <dgm:spPr/>
      <dgm:t>
        <a:bodyPr/>
        <a:lstStyle/>
        <a:p>
          <a:endParaRPr lang="fr-FR"/>
        </a:p>
      </dgm:t>
    </dgm:pt>
    <dgm:pt modelId="{0202B7D8-939C-423D-A1C4-92D5E5560607}">
      <dgm:prSet phldrT="[Texte]"/>
      <dgm:spPr/>
      <dgm:t>
        <a:bodyPr/>
        <a:lstStyle/>
        <a:p>
          <a:r>
            <a:rPr lang="fr-FR" dirty="0" err="1"/>
            <a:t>Python+PlotlyDash</a:t>
          </a:r>
          <a:endParaRPr lang="fr-FR" dirty="0"/>
        </a:p>
      </dgm:t>
    </dgm:pt>
    <dgm:pt modelId="{731D9DF1-A77B-42F9-B747-9E791CEE2B57}" type="parTrans" cxnId="{953C0DAB-71CE-4866-989E-BA204FB58BC1}">
      <dgm:prSet/>
      <dgm:spPr/>
      <dgm:t>
        <a:bodyPr/>
        <a:lstStyle/>
        <a:p>
          <a:endParaRPr lang="fr-FR"/>
        </a:p>
      </dgm:t>
    </dgm:pt>
    <dgm:pt modelId="{86822B37-C84D-43DB-85D2-A7D666A025C5}" type="sibTrans" cxnId="{953C0DAB-71CE-4866-989E-BA204FB58BC1}">
      <dgm:prSet/>
      <dgm:spPr/>
      <dgm:t>
        <a:bodyPr/>
        <a:lstStyle/>
        <a:p>
          <a:endParaRPr lang="fr-FR"/>
        </a:p>
      </dgm:t>
    </dgm:pt>
    <dgm:pt modelId="{70D5075C-BC3E-41C7-BD74-BC3718732F6B}" type="pres">
      <dgm:prSet presAssocID="{D8AEFEEC-DF7D-47B2-8A4E-D4FC4C869BD0}" presName="rootnode" presStyleCnt="0">
        <dgm:presLayoutVars>
          <dgm:chMax/>
          <dgm:chPref/>
          <dgm:dir/>
          <dgm:animLvl val="lvl"/>
        </dgm:presLayoutVars>
      </dgm:prSet>
      <dgm:spPr/>
    </dgm:pt>
    <dgm:pt modelId="{E3717814-867A-4F3C-B457-9FCCB8E1310D}" type="pres">
      <dgm:prSet presAssocID="{BC6F96CD-5DF5-4AE5-92EC-6499037C7E73}" presName="composite" presStyleCnt="0"/>
      <dgm:spPr/>
    </dgm:pt>
    <dgm:pt modelId="{6F4A9E89-7602-4B18-84E2-89AEB99FA5F1}" type="pres">
      <dgm:prSet presAssocID="{BC6F96CD-5DF5-4AE5-92EC-6499037C7E73}" presName="bentUpArrow1" presStyleLbl="alignImgPlace1" presStyleIdx="0" presStyleCnt="2"/>
      <dgm:spPr/>
    </dgm:pt>
    <dgm:pt modelId="{3EFC0D9A-2A5B-42DE-AF1D-019CBA6DAAEF}" type="pres">
      <dgm:prSet presAssocID="{BC6F96CD-5DF5-4AE5-92EC-6499037C7E7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2123FAFF-4C0F-4194-9F15-C1139396B834}" type="pres">
      <dgm:prSet presAssocID="{BC6F96CD-5DF5-4AE5-92EC-6499037C7E73}" presName="ChildText" presStyleLbl="revTx" presStyleIdx="0" presStyleCnt="3" custScaleX="302513" custLinFactX="5352" custLinFactNeighborX="100000" custLinFactNeighborY="-2325">
        <dgm:presLayoutVars>
          <dgm:chMax val="0"/>
          <dgm:chPref val="0"/>
          <dgm:bulletEnabled val="1"/>
        </dgm:presLayoutVars>
      </dgm:prSet>
      <dgm:spPr/>
    </dgm:pt>
    <dgm:pt modelId="{0614292D-AB6B-4A58-B2CC-C40328A0A8E3}" type="pres">
      <dgm:prSet presAssocID="{29D62F96-CBD1-44E2-BE32-BF66D427F86C}" presName="sibTrans" presStyleCnt="0"/>
      <dgm:spPr/>
    </dgm:pt>
    <dgm:pt modelId="{F85950FB-9A97-4FDB-B54F-0DFB648AACFA}" type="pres">
      <dgm:prSet presAssocID="{3DCA9B6A-0AE8-423F-A82E-FD25E6A534DD}" presName="composite" presStyleCnt="0"/>
      <dgm:spPr/>
    </dgm:pt>
    <dgm:pt modelId="{BC994BC5-8FCE-4388-A8B9-A1225C620410}" type="pres">
      <dgm:prSet presAssocID="{3DCA9B6A-0AE8-423F-A82E-FD25E6A534DD}" presName="bentUpArrow1" presStyleLbl="alignImgPlace1" presStyleIdx="1" presStyleCnt="2" custLinFactNeighborX="-52202"/>
      <dgm:spPr/>
    </dgm:pt>
    <dgm:pt modelId="{B05869E6-C442-41CE-8A5B-0E04A21A83F2}" type="pres">
      <dgm:prSet presAssocID="{3DCA9B6A-0AE8-423F-A82E-FD25E6A534DD}" presName="ParentText" presStyleLbl="node1" presStyleIdx="1" presStyleCnt="3" custLinFactNeighborX="-35306">
        <dgm:presLayoutVars>
          <dgm:chMax val="1"/>
          <dgm:chPref val="1"/>
          <dgm:bulletEnabled val="1"/>
        </dgm:presLayoutVars>
      </dgm:prSet>
      <dgm:spPr/>
    </dgm:pt>
    <dgm:pt modelId="{0E62D61C-2E8D-41DB-A8E9-3554BDF294A4}" type="pres">
      <dgm:prSet presAssocID="{3DCA9B6A-0AE8-423F-A82E-FD25E6A534DD}" presName="ChildText" presStyleLbl="revTx" presStyleIdx="1" presStyleCnt="3" custScaleX="190375">
        <dgm:presLayoutVars>
          <dgm:chMax val="0"/>
          <dgm:chPref val="0"/>
          <dgm:bulletEnabled val="1"/>
        </dgm:presLayoutVars>
      </dgm:prSet>
      <dgm:spPr/>
    </dgm:pt>
    <dgm:pt modelId="{28FDA0DB-DF20-41F3-8511-66050ECA9C0C}" type="pres">
      <dgm:prSet presAssocID="{5BC489C3-EB3C-4FA7-BFC8-E2C6CAF4A3BE}" presName="sibTrans" presStyleCnt="0"/>
      <dgm:spPr/>
    </dgm:pt>
    <dgm:pt modelId="{DD97787B-7C83-4814-95B5-E3955B7BA29E}" type="pres">
      <dgm:prSet presAssocID="{884BE656-31B1-432A-86A8-54AF54723169}" presName="composite" presStyleCnt="0"/>
      <dgm:spPr/>
    </dgm:pt>
    <dgm:pt modelId="{B293FA28-69A5-4BF5-B6B4-BD0D2470540B}" type="pres">
      <dgm:prSet presAssocID="{884BE656-31B1-432A-86A8-54AF54723169}" presName="ParentText" presStyleLbl="node1" presStyleIdx="2" presStyleCnt="3" custLinFactNeighborX="-35306">
        <dgm:presLayoutVars>
          <dgm:chMax val="1"/>
          <dgm:chPref val="1"/>
          <dgm:bulletEnabled val="1"/>
        </dgm:presLayoutVars>
      </dgm:prSet>
      <dgm:spPr/>
    </dgm:pt>
    <dgm:pt modelId="{AE319C0C-99EF-4270-ACE0-E6C7447E7A88}" type="pres">
      <dgm:prSet presAssocID="{884BE656-31B1-432A-86A8-54AF54723169}" presName="FinalChildText" presStyleLbl="revTx" presStyleIdx="2" presStyleCnt="3" custScaleX="222150" custLinFactNeighborX="17499" custLinFactNeighborY="5805">
        <dgm:presLayoutVars>
          <dgm:chMax val="0"/>
          <dgm:chPref val="0"/>
          <dgm:bulletEnabled val="1"/>
        </dgm:presLayoutVars>
      </dgm:prSet>
      <dgm:spPr/>
    </dgm:pt>
  </dgm:ptLst>
  <dgm:cxnLst>
    <dgm:cxn modelId="{9936FD08-A6B5-46FB-B647-B00BD4698EEE}" srcId="{BC6F96CD-5DF5-4AE5-92EC-6499037C7E73}" destId="{A85A4396-E59E-4CD0-BBA7-FF974EE891E0}" srcOrd="0" destOrd="0" parTransId="{EC4F1441-2BAE-44EB-938E-E5CF0527380F}" sibTransId="{986571A2-27EC-444E-8667-4D53C24AD1A7}"/>
    <dgm:cxn modelId="{437F4B12-1D28-4CE5-8060-BB4023F0626F}" srcId="{3DCA9B6A-0AE8-423F-A82E-FD25E6A534DD}" destId="{9FED7986-3FDE-40D4-B002-B8C795DB8612}" srcOrd="1" destOrd="0" parTransId="{64578D23-6244-46C9-82E4-17FE914592B0}" sibTransId="{D7525515-5924-4797-B967-297598672D63}"/>
    <dgm:cxn modelId="{B607102F-AED7-4655-B4E7-78417F595585}" srcId="{884BE656-31B1-432A-86A8-54AF54723169}" destId="{C411DD13-5999-40D1-9C9D-611A9E4902F9}" srcOrd="2" destOrd="0" parTransId="{C7515053-9288-470F-A4A0-D32F08A68CCF}" sibTransId="{190C03CB-E43E-4C60-A601-D46DC02F0F19}"/>
    <dgm:cxn modelId="{97FA6433-A814-46E2-BB66-5A2D4BC097AF}" srcId="{3DCA9B6A-0AE8-423F-A82E-FD25E6A534DD}" destId="{4A0AEC2D-C45F-4957-99ED-FCD3F26712A4}" srcOrd="0" destOrd="0" parTransId="{98969E42-1E1D-4AA1-B27D-4A8043D68970}" sibTransId="{E0C3D535-14C9-4AF0-B932-A0FC0F44454B}"/>
    <dgm:cxn modelId="{9D67DD35-768B-4566-95B4-7AC524CEFB6D}" srcId="{BC6F96CD-5DF5-4AE5-92EC-6499037C7E73}" destId="{2025210F-00FB-4BE5-9718-AD5A8B07569C}" srcOrd="4" destOrd="0" parTransId="{F55DDDAB-25B7-4201-860D-88FB804AB256}" sibTransId="{33AE2C6B-A7A3-411A-9E5D-249348DAF597}"/>
    <dgm:cxn modelId="{0D8AA837-D1D4-4E63-9A2A-DAD14D92B495}" type="presOf" srcId="{28192D1A-7FF0-499B-9C65-49B2AA879CC7}" destId="{2123FAFF-4C0F-4194-9F15-C1139396B834}" srcOrd="0" destOrd="1" presId="urn:microsoft.com/office/officeart/2005/8/layout/StepDownProcess"/>
    <dgm:cxn modelId="{CDC9A939-4432-4FD8-9448-C9B155541B0B}" srcId="{884BE656-31B1-432A-86A8-54AF54723169}" destId="{B8A95ADE-89F5-4472-8EE8-304E071C2686}" srcOrd="1" destOrd="0" parTransId="{BDF8D6F6-6717-4F8E-8E04-297ACA7AFB37}" sibTransId="{84AA4516-C93D-4C6B-B9C0-F905F2B7DEA2}"/>
    <dgm:cxn modelId="{6540C460-99BB-4135-926A-B6CCD48CA0F3}" type="presOf" srcId="{A85A4396-E59E-4CD0-BBA7-FF974EE891E0}" destId="{2123FAFF-4C0F-4194-9F15-C1139396B834}" srcOrd="0" destOrd="0" presId="urn:microsoft.com/office/officeart/2005/8/layout/StepDownProcess"/>
    <dgm:cxn modelId="{B6076941-87ED-4946-B634-0057DC954B4D}" srcId="{D8AEFEEC-DF7D-47B2-8A4E-D4FC4C869BD0}" destId="{BC6F96CD-5DF5-4AE5-92EC-6499037C7E73}" srcOrd="0" destOrd="0" parTransId="{07CE96FF-79CA-4D25-8188-6BF851BFD732}" sibTransId="{29D62F96-CBD1-44E2-BE32-BF66D427F86C}"/>
    <dgm:cxn modelId="{FE70FA41-539C-4CFD-90C5-F1062B08A773}" type="presOf" srcId="{F51A5721-C4AD-40F9-88FE-239C3542E2EE}" destId="{AE319C0C-99EF-4270-ACE0-E6C7447E7A88}" srcOrd="0" destOrd="0" presId="urn:microsoft.com/office/officeart/2005/8/layout/StepDownProcess"/>
    <dgm:cxn modelId="{A6F89465-A1C7-434C-B7A7-312C5DBFD7C1}" srcId="{BC6F96CD-5DF5-4AE5-92EC-6499037C7E73}" destId="{C769BB46-5461-44F1-B9D4-2B17D048F9B7}" srcOrd="2" destOrd="0" parTransId="{BD0D116F-B7B2-4D06-AC0F-EE3159688A9C}" sibTransId="{60370E0F-2EF4-47E0-91B6-D204A7B1375F}"/>
    <dgm:cxn modelId="{DC625F4D-E954-4FCE-BCB2-3EECD8B501A6}" type="presOf" srcId="{9FED7986-3FDE-40D4-B002-B8C795DB8612}" destId="{0E62D61C-2E8D-41DB-A8E9-3554BDF294A4}" srcOrd="0" destOrd="1" presId="urn:microsoft.com/office/officeart/2005/8/layout/StepDownProcess"/>
    <dgm:cxn modelId="{2690FC4D-BE94-4289-8350-B4BA70AD957B}" type="presOf" srcId="{C411DD13-5999-40D1-9C9D-611A9E4902F9}" destId="{AE319C0C-99EF-4270-ACE0-E6C7447E7A88}" srcOrd="0" destOrd="2" presId="urn:microsoft.com/office/officeart/2005/8/layout/StepDownProcess"/>
    <dgm:cxn modelId="{3F3E3C4F-F9BE-4283-B761-29FDE5677B0E}" type="presOf" srcId="{C769BB46-5461-44F1-B9D4-2B17D048F9B7}" destId="{2123FAFF-4C0F-4194-9F15-C1139396B834}" srcOrd="0" destOrd="2" presId="urn:microsoft.com/office/officeart/2005/8/layout/StepDownProcess"/>
    <dgm:cxn modelId="{8DA2D751-5A5A-4358-A17D-EF03F6892E33}" type="presOf" srcId="{4A0AEC2D-C45F-4957-99ED-FCD3F26712A4}" destId="{0E62D61C-2E8D-41DB-A8E9-3554BDF294A4}" srcOrd="0" destOrd="0" presId="urn:microsoft.com/office/officeart/2005/8/layout/StepDownProcess"/>
    <dgm:cxn modelId="{59875A52-4F84-47F8-A9AD-59C2FB8BC339}" srcId="{884BE656-31B1-432A-86A8-54AF54723169}" destId="{F51A5721-C4AD-40F9-88FE-239C3542E2EE}" srcOrd="0" destOrd="0" parTransId="{B0CA572E-D274-4D8C-99F2-C54018FEDB4F}" sibTransId="{64052B10-F145-4214-A809-38B7A194E404}"/>
    <dgm:cxn modelId="{A73D9473-C5D8-4073-A3FF-E8EA14ADC4F1}" srcId="{BC6F96CD-5DF5-4AE5-92EC-6499037C7E73}" destId="{28192D1A-7FF0-499B-9C65-49B2AA879CC7}" srcOrd="1" destOrd="0" parTransId="{C25ED0CA-AD12-497C-99F9-5B4DB4A1FD8A}" sibTransId="{94C74EBE-E1B8-49BA-AA61-7E66C56A55B2}"/>
    <dgm:cxn modelId="{F11F7A81-55C8-4DC7-82A8-5F74A6B328E1}" type="presOf" srcId="{D8AEFEEC-DF7D-47B2-8A4E-D4FC4C869BD0}" destId="{70D5075C-BC3E-41C7-BD74-BC3718732F6B}" srcOrd="0" destOrd="0" presId="urn:microsoft.com/office/officeart/2005/8/layout/StepDownProcess"/>
    <dgm:cxn modelId="{D66FB982-D08A-4681-ACFF-56CCF64DDFFF}" type="presOf" srcId="{B8A95ADE-89F5-4472-8EE8-304E071C2686}" destId="{AE319C0C-99EF-4270-ACE0-E6C7447E7A88}" srcOrd="0" destOrd="1" presId="urn:microsoft.com/office/officeart/2005/8/layout/StepDownProcess"/>
    <dgm:cxn modelId="{4C645DA7-4B34-43AF-80B6-FBBE287EF610}" srcId="{BC6F96CD-5DF5-4AE5-92EC-6499037C7E73}" destId="{19CC49DB-49FE-4DEB-9E06-F0C6BEAC2D06}" srcOrd="3" destOrd="0" parTransId="{FAE37EBD-1614-4E85-8D8F-AAB3FA72F5E8}" sibTransId="{28A4515B-1400-4F9A-B481-7CABF32422F3}"/>
    <dgm:cxn modelId="{953C0DAB-71CE-4866-989E-BA204FB58BC1}" srcId="{884BE656-31B1-432A-86A8-54AF54723169}" destId="{0202B7D8-939C-423D-A1C4-92D5E5560607}" srcOrd="3" destOrd="0" parTransId="{731D9DF1-A77B-42F9-B747-9E791CEE2B57}" sibTransId="{86822B37-C84D-43DB-85D2-A7D666A025C5}"/>
    <dgm:cxn modelId="{99F287B0-C2EC-4DF0-BF46-75AD939C51A9}" srcId="{D8AEFEEC-DF7D-47B2-8A4E-D4FC4C869BD0}" destId="{884BE656-31B1-432A-86A8-54AF54723169}" srcOrd="2" destOrd="0" parTransId="{618B1306-5873-4F7E-9957-1BF8417B22B0}" sibTransId="{874B870E-082E-46F0-8967-F563F4A9FA4A}"/>
    <dgm:cxn modelId="{2C6E9EB4-C450-45FD-BA6E-13460731CB16}" srcId="{3DCA9B6A-0AE8-423F-A82E-FD25E6A534DD}" destId="{932463D1-271F-4118-9A56-D3DAB162C76F}" srcOrd="2" destOrd="0" parTransId="{7FFE0640-1DE5-448A-8A56-2BF34639609F}" sibTransId="{66B5FAEF-92D1-4726-860E-E3517CD3ED02}"/>
    <dgm:cxn modelId="{AFB966B7-C72B-496A-B64F-8D25A9570305}" srcId="{D8AEFEEC-DF7D-47B2-8A4E-D4FC4C869BD0}" destId="{3DCA9B6A-0AE8-423F-A82E-FD25E6A534DD}" srcOrd="1" destOrd="0" parTransId="{8D21BF73-66A8-4293-AB2A-D634AC036124}" sibTransId="{5BC489C3-EB3C-4FA7-BFC8-E2C6CAF4A3BE}"/>
    <dgm:cxn modelId="{40D2DBB8-FF0D-4A1A-A94D-155A04F75564}" type="presOf" srcId="{0202B7D8-939C-423D-A1C4-92D5E5560607}" destId="{AE319C0C-99EF-4270-ACE0-E6C7447E7A88}" srcOrd="0" destOrd="3" presId="urn:microsoft.com/office/officeart/2005/8/layout/StepDownProcess"/>
    <dgm:cxn modelId="{207B40BD-6792-4E8E-AA26-91D93A68279D}" type="presOf" srcId="{3DCA9B6A-0AE8-423F-A82E-FD25E6A534DD}" destId="{B05869E6-C442-41CE-8A5B-0E04A21A83F2}" srcOrd="0" destOrd="0" presId="urn:microsoft.com/office/officeart/2005/8/layout/StepDownProcess"/>
    <dgm:cxn modelId="{DF7098BD-73FC-4E33-85B3-054F9DC3CB8F}" type="presOf" srcId="{19CC49DB-49FE-4DEB-9E06-F0C6BEAC2D06}" destId="{2123FAFF-4C0F-4194-9F15-C1139396B834}" srcOrd="0" destOrd="3" presId="urn:microsoft.com/office/officeart/2005/8/layout/StepDownProcess"/>
    <dgm:cxn modelId="{2676B2C0-E076-439E-ACDF-678D7D1733D0}" srcId="{884BE656-31B1-432A-86A8-54AF54723169}" destId="{5DD4017F-831A-4C4D-A7EC-98BF3A2E8D5E}" srcOrd="4" destOrd="0" parTransId="{C80DF3D2-8B8F-47DA-9658-FE54BC05D1C4}" sibTransId="{A44FC795-E533-4AE7-AD9D-7703F5F9BCC7}"/>
    <dgm:cxn modelId="{03CAC0CB-F651-4646-AF75-5C1D367CE796}" type="presOf" srcId="{932463D1-271F-4118-9A56-D3DAB162C76F}" destId="{0E62D61C-2E8D-41DB-A8E9-3554BDF294A4}" srcOrd="0" destOrd="2" presId="urn:microsoft.com/office/officeart/2005/8/layout/StepDownProcess"/>
    <dgm:cxn modelId="{ABC2E9CB-1013-4814-9C1F-C82B9F9A9C0F}" type="presOf" srcId="{2025210F-00FB-4BE5-9718-AD5A8B07569C}" destId="{2123FAFF-4C0F-4194-9F15-C1139396B834}" srcOrd="0" destOrd="4" presId="urn:microsoft.com/office/officeart/2005/8/layout/StepDownProcess"/>
    <dgm:cxn modelId="{840630D0-0B47-47D1-9B38-ADCBDD51BBE2}" type="presOf" srcId="{884BE656-31B1-432A-86A8-54AF54723169}" destId="{B293FA28-69A5-4BF5-B6B4-BD0D2470540B}" srcOrd="0" destOrd="0" presId="urn:microsoft.com/office/officeart/2005/8/layout/StepDownProcess"/>
    <dgm:cxn modelId="{3865F4D5-CCA3-4F13-9977-A286612E1708}" type="presOf" srcId="{BC6F96CD-5DF5-4AE5-92EC-6499037C7E73}" destId="{3EFC0D9A-2A5B-42DE-AF1D-019CBA6DAAEF}" srcOrd="0" destOrd="0" presId="urn:microsoft.com/office/officeart/2005/8/layout/StepDownProcess"/>
    <dgm:cxn modelId="{B0E7C3E6-28BC-42B3-BD51-C2022CA703A4}" type="presOf" srcId="{5DD4017F-831A-4C4D-A7EC-98BF3A2E8D5E}" destId="{AE319C0C-99EF-4270-ACE0-E6C7447E7A88}" srcOrd="0" destOrd="4" presId="urn:microsoft.com/office/officeart/2005/8/layout/StepDownProcess"/>
    <dgm:cxn modelId="{D08D6F04-635B-4436-8012-9A9349F8150E}" type="presParOf" srcId="{70D5075C-BC3E-41C7-BD74-BC3718732F6B}" destId="{E3717814-867A-4F3C-B457-9FCCB8E1310D}" srcOrd="0" destOrd="0" presId="urn:microsoft.com/office/officeart/2005/8/layout/StepDownProcess"/>
    <dgm:cxn modelId="{F56C37B8-ADB6-4285-9272-73CF0FD177F3}" type="presParOf" srcId="{E3717814-867A-4F3C-B457-9FCCB8E1310D}" destId="{6F4A9E89-7602-4B18-84E2-89AEB99FA5F1}" srcOrd="0" destOrd="0" presId="urn:microsoft.com/office/officeart/2005/8/layout/StepDownProcess"/>
    <dgm:cxn modelId="{E83C1A5F-517B-4A68-983C-6F84FFB48AAF}" type="presParOf" srcId="{E3717814-867A-4F3C-B457-9FCCB8E1310D}" destId="{3EFC0D9A-2A5B-42DE-AF1D-019CBA6DAAEF}" srcOrd="1" destOrd="0" presId="urn:microsoft.com/office/officeart/2005/8/layout/StepDownProcess"/>
    <dgm:cxn modelId="{44BBB837-4F15-4BE8-B82E-52B5B3CCFFFC}" type="presParOf" srcId="{E3717814-867A-4F3C-B457-9FCCB8E1310D}" destId="{2123FAFF-4C0F-4194-9F15-C1139396B834}" srcOrd="2" destOrd="0" presId="urn:microsoft.com/office/officeart/2005/8/layout/StepDownProcess"/>
    <dgm:cxn modelId="{DDFE300E-402A-4829-8924-89E0EB740C53}" type="presParOf" srcId="{70D5075C-BC3E-41C7-BD74-BC3718732F6B}" destId="{0614292D-AB6B-4A58-B2CC-C40328A0A8E3}" srcOrd="1" destOrd="0" presId="urn:microsoft.com/office/officeart/2005/8/layout/StepDownProcess"/>
    <dgm:cxn modelId="{32B193B5-E07F-40CC-B61A-B7A21F869237}" type="presParOf" srcId="{70D5075C-BC3E-41C7-BD74-BC3718732F6B}" destId="{F85950FB-9A97-4FDB-B54F-0DFB648AACFA}" srcOrd="2" destOrd="0" presId="urn:microsoft.com/office/officeart/2005/8/layout/StepDownProcess"/>
    <dgm:cxn modelId="{ADE01852-960F-4F6B-9AD2-9C081AC92E9A}" type="presParOf" srcId="{F85950FB-9A97-4FDB-B54F-0DFB648AACFA}" destId="{BC994BC5-8FCE-4388-A8B9-A1225C620410}" srcOrd="0" destOrd="0" presId="urn:microsoft.com/office/officeart/2005/8/layout/StepDownProcess"/>
    <dgm:cxn modelId="{C770A46F-4F63-48EE-9AE0-74F272E8EDBD}" type="presParOf" srcId="{F85950FB-9A97-4FDB-B54F-0DFB648AACFA}" destId="{B05869E6-C442-41CE-8A5B-0E04A21A83F2}" srcOrd="1" destOrd="0" presId="urn:microsoft.com/office/officeart/2005/8/layout/StepDownProcess"/>
    <dgm:cxn modelId="{D55896B4-D243-4F22-AB31-C7BF9DC404E9}" type="presParOf" srcId="{F85950FB-9A97-4FDB-B54F-0DFB648AACFA}" destId="{0E62D61C-2E8D-41DB-A8E9-3554BDF294A4}" srcOrd="2" destOrd="0" presId="urn:microsoft.com/office/officeart/2005/8/layout/StepDownProcess"/>
    <dgm:cxn modelId="{F14B8D39-CB12-44D2-AFE7-918A386267C5}" type="presParOf" srcId="{70D5075C-BC3E-41C7-BD74-BC3718732F6B}" destId="{28FDA0DB-DF20-41F3-8511-66050ECA9C0C}" srcOrd="3" destOrd="0" presId="urn:microsoft.com/office/officeart/2005/8/layout/StepDownProcess"/>
    <dgm:cxn modelId="{E55ADCB4-CB0B-43D4-8DBA-3F4C77898E0E}" type="presParOf" srcId="{70D5075C-BC3E-41C7-BD74-BC3718732F6B}" destId="{DD97787B-7C83-4814-95B5-E3955B7BA29E}" srcOrd="4" destOrd="0" presId="urn:microsoft.com/office/officeart/2005/8/layout/StepDownProcess"/>
    <dgm:cxn modelId="{D69E1FB3-28F3-4205-A206-E247714CFAD0}" type="presParOf" srcId="{DD97787B-7C83-4814-95B5-E3955B7BA29E}" destId="{B293FA28-69A5-4BF5-B6B4-BD0D2470540B}" srcOrd="0" destOrd="0" presId="urn:microsoft.com/office/officeart/2005/8/layout/StepDownProcess"/>
    <dgm:cxn modelId="{56EC31F0-60BC-4B4E-AA67-C0F0785B9226}" type="presParOf" srcId="{DD97787B-7C83-4814-95B5-E3955B7BA29E}" destId="{AE319C0C-99EF-4270-ACE0-E6C7447E7A8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940B8A-0D05-4CA6-A40D-6E7B32B1BF1A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81C8834-D08F-446A-B39D-4687F6379C6B}">
      <dgm:prSet phldrT="[Texte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noProof="0" dirty="0"/>
            <a:t>KPI</a:t>
          </a:r>
        </a:p>
      </dgm:t>
    </dgm:pt>
    <dgm:pt modelId="{0AA1FA56-BBBF-4ABC-B6EC-6724B6F6821E}" type="parTrans" cxnId="{0B0F5806-B95D-4F50-B1CF-CE975101814E}">
      <dgm:prSet/>
      <dgm:spPr/>
      <dgm:t>
        <a:bodyPr/>
        <a:lstStyle/>
        <a:p>
          <a:endParaRPr lang="fr-FR"/>
        </a:p>
      </dgm:t>
    </dgm:pt>
    <dgm:pt modelId="{096F265B-7FDA-4E2A-A579-EF28AD497FB3}" type="sibTrans" cxnId="{0B0F5806-B95D-4F50-B1CF-CE975101814E}">
      <dgm:prSet/>
      <dgm:spPr/>
      <dgm:t>
        <a:bodyPr/>
        <a:lstStyle/>
        <a:p>
          <a:endParaRPr lang="fr-FR"/>
        </a:p>
      </dgm:t>
    </dgm:pt>
    <dgm:pt modelId="{2D5B2F18-06DE-4F38-A296-4DDFAB55408E}">
      <dgm:prSet phldrT="[Texte]" custT="1"/>
      <dgm:spPr/>
      <dgm:t>
        <a:bodyPr/>
        <a:lstStyle/>
        <a:p>
          <a:r>
            <a:rPr lang="fr-FR" sz="1200" noProof="0" dirty="0"/>
            <a:t>CA /Marge</a:t>
          </a:r>
        </a:p>
      </dgm:t>
    </dgm:pt>
    <dgm:pt modelId="{5FADDF44-3F62-4A46-A991-D9E7E9884ACC}" type="parTrans" cxnId="{FC7687D3-960F-44B2-BF6B-113AF85F961F}">
      <dgm:prSet/>
      <dgm:spPr/>
      <dgm:t>
        <a:bodyPr/>
        <a:lstStyle/>
        <a:p>
          <a:endParaRPr lang="fr-FR"/>
        </a:p>
      </dgm:t>
    </dgm:pt>
    <dgm:pt modelId="{239CDEAF-84BC-4AD2-A375-D4A06F9117C8}" type="sibTrans" cxnId="{FC7687D3-960F-44B2-BF6B-113AF85F961F}">
      <dgm:prSet/>
      <dgm:spPr/>
      <dgm:t>
        <a:bodyPr/>
        <a:lstStyle/>
        <a:p>
          <a:endParaRPr lang="fr-FR"/>
        </a:p>
      </dgm:t>
    </dgm:pt>
    <dgm:pt modelId="{A12692F3-97A4-43D3-A616-A9237060D49F}">
      <dgm:prSet phldrT="[Texte]" custT="1"/>
      <dgm:spPr/>
      <dgm:t>
        <a:bodyPr/>
        <a:lstStyle/>
        <a:p>
          <a:r>
            <a:rPr lang="fr-FR" sz="1200" noProof="0" dirty="0"/>
            <a:t>Rotation de stock</a:t>
          </a:r>
        </a:p>
      </dgm:t>
    </dgm:pt>
    <dgm:pt modelId="{6AC65F79-D33A-4D30-A06B-00336722ECB6}" type="parTrans" cxnId="{B9AA79A6-C445-4B74-87C1-268BBF8E9A54}">
      <dgm:prSet/>
      <dgm:spPr/>
      <dgm:t>
        <a:bodyPr/>
        <a:lstStyle/>
        <a:p>
          <a:endParaRPr lang="fr-FR"/>
        </a:p>
      </dgm:t>
    </dgm:pt>
    <dgm:pt modelId="{1AAFFFFD-BD64-467E-8D54-EEE5BB1D1350}" type="sibTrans" cxnId="{B9AA79A6-C445-4B74-87C1-268BBF8E9A54}">
      <dgm:prSet/>
      <dgm:spPr/>
      <dgm:t>
        <a:bodyPr/>
        <a:lstStyle/>
        <a:p>
          <a:endParaRPr lang="fr-FR"/>
        </a:p>
      </dgm:t>
    </dgm:pt>
    <dgm:pt modelId="{E409B8DD-DA2E-4916-9CF1-D9D9EA5E6FB3}">
      <dgm:prSet phldrT="[Texte]" custT="1"/>
      <dgm:spPr/>
      <dgm:t>
        <a:bodyPr/>
        <a:lstStyle/>
        <a:p>
          <a:r>
            <a:rPr lang="fr-FR" sz="1200" noProof="0" dirty="0"/>
            <a:t>Coûts d’achat</a:t>
          </a:r>
        </a:p>
      </dgm:t>
    </dgm:pt>
    <dgm:pt modelId="{010B731A-C8C3-483D-9CC4-6CB4EFCB7E36}" type="parTrans" cxnId="{8AFCDF49-7AAA-45BA-BA72-726885B16C92}">
      <dgm:prSet/>
      <dgm:spPr/>
      <dgm:t>
        <a:bodyPr/>
        <a:lstStyle/>
        <a:p>
          <a:endParaRPr lang="fr-FR"/>
        </a:p>
      </dgm:t>
    </dgm:pt>
    <dgm:pt modelId="{D6DC0914-1146-469B-AA41-2FC9414185A0}" type="sibTrans" cxnId="{8AFCDF49-7AAA-45BA-BA72-726885B16C92}">
      <dgm:prSet/>
      <dgm:spPr/>
      <dgm:t>
        <a:bodyPr/>
        <a:lstStyle/>
        <a:p>
          <a:endParaRPr lang="fr-FR"/>
        </a:p>
      </dgm:t>
    </dgm:pt>
    <dgm:pt modelId="{9926056D-CAA9-4794-98FD-C43D0825146B}" type="pres">
      <dgm:prSet presAssocID="{B8940B8A-0D05-4CA6-A40D-6E7B32B1BF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028373-881A-4520-AEE1-4EDE4181BA03}" type="pres">
      <dgm:prSet presAssocID="{781C8834-D08F-446A-B39D-4687F6379C6B}" presName="root" presStyleCnt="0"/>
      <dgm:spPr/>
    </dgm:pt>
    <dgm:pt modelId="{75D342D4-A517-4036-8C97-A8D5699AC7C6}" type="pres">
      <dgm:prSet presAssocID="{781C8834-D08F-446A-B39D-4687F6379C6B}" presName="rootComposite" presStyleCnt="0"/>
      <dgm:spPr/>
    </dgm:pt>
    <dgm:pt modelId="{6E963581-9510-4E11-9F69-1A06F136330A}" type="pres">
      <dgm:prSet presAssocID="{781C8834-D08F-446A-B39D-4687F6379C6B}" presName="rootText" presStyleLbl="node1" presStyleIdx="0" presStyleCnt="1"/>
      <dgm:spPr/>
    </dgm:pt>
    <dgm:pt modelId="{6A36E48E-D797-4692-BAC8-AF56B3EE281B}" type="pres">
      <dgm:prSet presAssocID="{781C8834-D08F-446A-B39D-4687F6379C6B}" presName="rootConnector" presStyleLbl="node1" presStyleIdx="0" presStyleCnt="1"/>
      <dgm:spPr/>
    </dgm:pt>
    <dgm:pt modelId="{26918EE7-6336-4A38-B2DD-CD8DD9C002DB}" type="pres">
      <dgm:prSet presAssocID="{781C8834-D08F-446A-B39D-4687F6379C6B}" presName="childShape" presStyleCnt="0"/>
      <dgm:spPr/>
    </dgm:pt>
    <dgm:pt modelId="{F7A8B944-71C7-41F1-A6F4-C1D74B8D8093}" type="pres">
      <dgm:prSet presAssocID="{5FADDF44-3F62-4A46-A991-D9E7E9884ACC}" presName="Name13" presStyleLbl="parChTrans1D2" presStyleIdx="0" presStyleCnt="3"/>
      <dgm:spPr/>
    </dgm:pt>
    <dgm:pt modelId="{B6EC0602-BAC0-4599-AC4B-20AAF1941444}" type="pres">
      <dgm:prSet presAssocID="{2D5B2F18-06DE-4F38-A296-4DDFAB55408E}" presName="childText" presStyleLbl="bgAcc1" presStyleIdx="0" presStyleCnt="3">
        <dgm:presLayoutVars>
          <dgm:bulletEnabled val="1"/>
        </dgm:presLayoutVars>
      </dgm:prSet>
      <dgm:spPr/>
    </dgm:pt>
    <dgm:pt modelId="{F793D83B-CA62-4C49-9B3C-52F1FD39C382}" type="pres">
      <dgm:prSet presAssocID="{6AC65F79-D33A-4D30-A06B-00336722ECB6}" presName="Name13" presStyleLbl="parChTrans1D2" presStyleIdx="1" presStyleCnt="3"/>
      <dgm:spPr/>
    </dgm:pt>
    <dgm:pt modelId="{96DEFE4E-0EFB-43E1-9A3B-D6BC24C82ACA}" type="pres">
      <dgm:prSet presAssocID="{A12692F3-97A4-43D3-A616-A9237060D49F}" presName="childText" presStyleLbl="bgAcc1" presStyleIdx="1" presStyleCnt="3">
        <dgm:presLayoutVars>
          <dgm:bulletEnabled val="1"/>
        </dgm:presLayoutVars>
      </dgm:prSet>
      <dgm:spPr/>
    </dgm:pt>
    <dgm:pt modelId="{1619316C-9BB1-4476-8CCD-BD341A4D2F54}" type="pres">
      <dgm:prSet presAssocID="{010B731A-C8C3-483D-9CC4-6CB4EFCB7E36}" presName="Name13" presStyleLbl="parChTrans1D2" presStyleIdx="2" presStyleCnt="3"/>
      <dgm:spPr/>
    </dgm:pt>
    <dgm:pt modelId="{EB3D7839-8DC1-4AD1-A015-CC8393BCADA9}" type="pres">
      <dgm:prSet presAssocID="{E409B8DD-DA2E-4916-9CF1-D9D9EA5E6FB3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B0F5806-B95D-4F50-B1CF-CE975101814E}" srcId="{B8940B8A-0D05-4CA6-A40D-6E7B32B1BF1A}" destId="{781C8834-D08F-446A-B39D-4687F6379C6B}" srcOrd="0" destOrd="0" parTransId="{0AA1FA56-BBBF-4ABC-B6EC-6724B6F6821E}" sibTransId="{096F265B-7FDA-4E2A-A579-EF28AD497FB3}"/>
    <dgm:cxn modelId="{D428D819-4C51-43BB-9CE4-A1EA77DB4779}" type="presOf" srcId="{A12692F3-97A4-43D3-A616-A9237060D49F}" destId="{96DEFE4E-0EFB-43E1-9A3B-D6BC24C82ACA}" srcOrd="0" destOrd="0" presId="urn:microsoft.com/office/officeart/2005/8/layout/hierarchy3"/>
    <dgm:cxn modelId="{E227782D-EAD7-4CE1-9137-9D6E599F7AEB}" type="presOf" srcId="{010B731A-C8C3-483D-9CC4-6CB4EFCB7E36}" destId="{1619316C-9BB1-4476-8CCD-BD341A4D2F54}" srcOrd="0" destOrd="0" presId="urn:microsoft.com/office/officeart/2005/8/layout/hierarchy3"/>
    <dgm:cxn modelId="{BD2E062E-0BAD-433D-9DB0-70C9644E942E}" type="presOf" srcId="{6AC65F79-D33A-4D30-A06B-00336722ECB6}" destId="{F793D83B-CA62-4C49-9B3C-52F1FD39C382}" srcOrd="0" destOrd="0" presId="urn:microsoft.com/office/officeart/2005/8/layout/hierarchy3"/>
    <dgm:cxn modelId="{8AFCDF49-7AAA-45BA-BA72-726885B16C92}" srcId="{781C8834-D08F-446A-B39D-4687F6379C6B}" destId="{E409B8DD-DA2E-4916-9CF1-D9D9EA5E6FB3}" srcOrd="2" destOrd="0" parTransId="{010B731A-C8C3-483D-9CC4-6CB4EFCB7E36}" sibTransId="{D6DC0914-1146-469B-AA41-2FC9414185A0}"/>
    <dgm:cxn modelId="{ACBD1955-54F1-457B-B337-5278EAB7062C}" type="presOf" srcId="{781C8834-D08F-446A-B39D-4687F6379C6B}" destId="{6A36E48E-D797-4692-BAC8-AF56B3EE281B}" srcOrd="1" destOrd="0" presId="urn:microsoft.com/office/officeart/2005/8/layout/hierarchy3"/>
    <dgm:cxn modelId="{BE5A8F55-11F2-48A2-BD77-27F6D154B28E}" type="presOf" srcId="{2D5B2F18-06DE-4F38-A296-4DDFAB55408E}" destId="{B6EC0602-BAC0-4599-AC4B-20AAF1941444}" srcOrd="0" destOrd="0" presId="urn:microsoft.com/office/officeart/2005/8/layout/hierarchy3"/>
    <dgm:cxn modelId="{0B113158-F2C5-463A-ABAF-DED861BBE6B6}" type="presOf" srcId="{5FADDF44-3F62-4A46-A991-D9E7E9884ACC}" destId="{F7A8B944-71C7-41F1-A6F4-C1D74B8D8093}" srcOrd="0" destOrd="0" presId="urn:microsoft.com/office/officeart/2005/8/layout/hierarchy3"/>
    <dgm:cxn modelId="{3616E879-81B0-416C-B67C-A6FA3372C38F}" type="presOf" srcId="{B8940B8A-0D05-4CA6-A40D-6E7B32B1BF1A}" destId="{9926056D-CAA9-4794-98FD-C43D0825146B}" srcOrd="0" destOrd="0" presId="urn:microsoft.com/office/officeart/2005/8/layout/hierarchy3"/>
    <dgm:cxn modelId="{F3DE8B96-A9BB-4EFC-920C-1BD507C83110}" type="presOf" srcId="{781C8834-D08F-446A-B39D-4687F6379C6B}" destId="{6E963581-9510-4E11-9F69-1A06F136330A}" srcOrd="0" destOrd="0" presId="urn:microsoft.com/office/officeart/2005/8/layout/hierarchy3"/>
    <dgm:cxn modelId="{B9AA79A6-C445-4B74-87C1-268BBF8E9A54}" srcId="{781C8834-D08F-446A-B39D-4687F6379C6B}" destId="{A12692F3-97A4-43D3-A616-A9237060D49F}" srcOrd="1" destOrd="0" parTransId="{6AC65F79-D33A-4D30-A06B-00336722ECB6}" sibTransId="{1AAFFFFD-BD64-467E-8D54-EEE5BB1D1350}"/>
    <dgm:cxn modelId="{F36FB0C9-23E6-4F7E-8F08-AFB6639BD610}" type="presOf" srcId="{E409B8DD-DA2E-4916-9CF1-D9D9EA5E6FB3}" destId="{EB3D7839-8DC1-4AD1-A015-CC8393BCADA9}" srcOrd="0" destOrd="0" presId="urn:microsoft.com/office/officeart/2005/8/layout/hierarchy3"/>
    <dgm:cxn modelId="{FC7687D3-960F-44B2-BF6B-113AF85F961F}" srcId="{781C8834-D08F-446A-B39D-4687F6379C6B}" destId="{2D5B2F18-06DE-4F38-A296-4DDFAB55408E}" srcOrd="0" destOrd="0" parTransId="{5FADDF44-3F62-4A46-A991-D9E7E9884ACC}" sibTransId="{239CDEAF-84BC-4AD2-A375-D4A06F9117C8}"/>
    <dgm:cxn modelId="{B4815F21-0C52-4E16-8664-BC8C44A07900}" type="presParOf" srcId="{9926056D-CAA9-4794-98FD-C43D0825146B}" destId="{C5028373-881A-4520-AEE1-4EDE4181BA03}" srcOrd="0" destOrd="0" presId="urn:microsoft.com/office/officeart/2005/8/layout/hierarchy3"/>
    <dgm:cxn modelId="{610FB5C2-F22E-4FF5-8FD0-FAA397EA68B5}" type="presParOf" srcId="{C5028373-881A-4520-AEE1-4EDE4181BA03}" destId="{75D342D4-A517-4036-8C97-A8D5699AC7C6}" srcOrd="0" destOrd="0" presId="urn:microsoft.com/office/officeart/2005/8/layout/hierarchy3"/>
    <dgm:cxn modelId="{65B0EA22-37C7-453A-9885-6E842914351F}" type="presParOf" srcId="{75D342D4-A517-4036-8C97-A8D5699AC7C6}" destId="{6E963581-9510-4E11-9F69-1A06F136330A}" srcOrd="0" destOrd="0" presId="urn:microsoft.com/office/officeart/2005/8/layout/hierarchy3"/>
    <dgm:cxn modelId="{A0DB3A52-C04A-4D0F-8CC8-4793770B2EA9}" type="presParOf" srcId="{75D342D4-A517-4036-8C97-A8D5699AC7C6}" destId="{6A36E48E-D797-4692-BAC8-AF56B3EE281B}" srcOrd="1" destOrd="0" presId="urn:microsoft.com/office/officeart/2005/8/layout/hierarchy3"/>
    <dgm:cxn modelId="{EC7D84F8-C9F1-4783-938E-3317EDD33E15}" type="presParOf" srcId="{C5028373-881A-4520-AEE1-4EDE4181BA03}" destId="{26918EE7-6336-4A38-B2DD-CD8DD9C002DB}" srcOrd="1" destOrd="0" presId="urn:microsoft.com/office/officeart/2005/8/layout/hierarchy3"/>
    <dgm:cxn modelId="{F53E6011-6E7D-434B-A795-212765A6064E}" type="presParOf" srcId="{26918EE7-6336-4A38-B2DD-CD8DD9C002DB}" destId="{F7A8B944-71C7-41F1-A6F4-C1D74B8D8093}" srcOrd="0" destOrd="0" presId="urn:microsoft.com/office/officeart/2005/8/layout/hierarchy3"/>
    <dgm:cxn modelId="{13B5588A-0CBD-4080-B965-E1A67130541E}" type="presParOf" srcId="{26918EE7-6336-4A38-B2DD-CD8DD9C002DB}" destId="{B6EC0602-BAC0-4599-AC4B-20AAF1941444}" srcOrd="1" destOrd="0" presId="urn:microsoft.com/office/officeart/2005/8/layout/hierarchy3"/>
    <dgm:cxn modelId="{3E4C6588-C812-49B5-BC21-867D148DEBB8}" type="presParOf" srcId="{26918EE7-6336-4A38-B2DD-CD8DD9C002DB}" destId="{F793D83B-CA62-4C49-9B3C-52F1FD39C382}" srcOrd="2" destOrd="0" presId="urn:microsoft.com/office/officeart/2005/8/layout/hierarchy3"/>
    <dgm:cxn modelId="{D7AB53BE-48E8-4749-915D-CF12688B2F76}" type="presParOf" srcId="{26918EE7-6336-4A38-B2DD-CD8DD9C002DB}" destId="{96DEFE4E-0EFB-43E1-9A3B-D6BC24C82ACA}" srcOrd="3" destOrd="0" presId="urn:microsoft.com/office/officeart/2005/8/layout/hierarchy3"/>
    <dgm:cxn modelId="{B3D92A7A-7F93-4BCB-B677-524B8AFB3374}" type="presParOf" srcId="{26918EE7-6336-4A38-B2DD-CD8DD9C002DB}" destId="{1619316C-9BB1-4476-8CCD-BD341A4D2F54}" srcOrd="4" destOrd="0" presId="urn:microsoft.com/office/officeart/2005/8/layout/hierarchy3"/>
    <dgm:cxn modelId="{049A3D07-C530-4809-85AC-607C149A8E77}" type="presParOf" srcId="{26918EE7-6336-4A38-B2DD-CD8DD9C002DB}" destId="{EB3D7839-8DC1-4AD1-A015-CC8393BCADA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97799-6F34-41DA-A1F2-7AF29F8243A3}">
      <dsp:nvSpPr>
        <dsp:cNvPr id="0" name=""/>
        <dsp:cNvSpPr/>
      </dsp:nvSpPr>
      <dsp:spPr>
        <a:xfrm>
          <a:off x="544275" y="641339"/>
          <a:ext cx="6219304" cy="278132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D7A6E-DCD4-45EF-8100-C4FD6686A445}">
      <dsp:nvSpPr>
        <dsp:cNvPr id="0" name=""/>
        <dsp:cNvSpPr/>
      </dsp:nvSpPr>
      <dsp:spPr>
        <a:xfrm>
          <a:off x="3645701" y="1447962"/>
          <a:ext cx="1490724" cy="10315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Choix de la solution technique</a:t>
          </a:r>
        </a:p>
      </dsp:txBody>
      <dsp:txXfrm>
        <a:off x="3696059" y="1498320"/>
        <a:ext cx="1390008" cy="930873"/>
      </dsp:txXfrm>
    </dsp:sp>
    <dsp:sp modelId="{D428C450-9D80-41A0-AEA7-93F1227FB026}">
      <dsp:nvSpPr>
        <dsp:cNvPr id="0" name=""/>
        <dsp:cNvSpPr/>
      </dsp:nvSpPr>
      <dsp:spPr>
        <a:xfrm>
          <a:off x="1985265" y="1426626"/>
          <a:ext cx="1360253" cy="106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évaluation des différentes solutions</a:t>
          </a:r>
        </a:p>
      </dsp:txBody>
      <dsp:txXfrm>
        <a:off x="2037040" y="1478401"/>
        <a:ext cx="1256703" cy="957056"/>
      </dsp:txXfrm>
    </dsp:sp>
    <dsp:sp modelId="{84880665-F199-4B0A-A9CB-903354C6076E}">
      <dsp:nvSpPr>
        <dsp:cNvPr id="0" name=""/>
        <dsp:cNvSpPr/>
      </dsp:nvSpPr>
      <dsp:spPr>
        <a:xfrm>
          <a:off x="6628319" y="1381581"/>
          <a:ext cx="1619526" cy="13008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Création du Dashboard PowerBI</a:t>
          </a:r>
        </a:p>
      </dsp:txBody>
      <dsp:txXfrm>
        <a:off x="6691821" y="1445083"/>
        <a:ext cx="1492522" cy="1173833"/>
      </dsp:txXfrm>
    </dsp:sp>
    <dsp:sp modelId="{E0BCECCC-52F1-4AF8-930F-3798E0C45D73}">
      <dsp:nvSpPr>
        <dsp:cNvPr id="0" name=""/>
        <dsp:cNvSpPr/>
      </dsp:nvSpPr>
      <dsp:spPr>
        <a:xfrm>
          <a:off x="339022" y="1440281"/>
          <a:ext cx="1360253" cy="10606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noProof="0" dirty="0"/>
            <a:t>Souhait d’une solution de datavisualisation</a:t>
          </a:r>
        </a:p>
      </dsp:txBody>
      <dsp:txXfrm>
        <a:off x="390797" y="1492056"/>
        <a:ext cx="1256703" cy="95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A9E89-7602-4B18-84E2-89AEB99FA5F1}">
      <dsp:nvSpPr>
        <dsp:cNvPr id="0" name=""/>
        <dsp:cNvSpPr/>
      </dsp:nvSpPr>
      <dsp:spPr>
        <a:xfrm rot="5400000">
          <a:off x="503208" y="1187375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C0D9A-2A5B-42DE-AF1D-019CBA6DAAEF}">
      <dsp:nvSpPr>
        <dsp:cNvPr id="0" name=""/>
        <dsp:cNvSpPr/>
      </dsp:nvSpPr>
      <dsp:spPr>
        <a:xfrm>
          <a:off x="224987" y="23283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Collecter les données</a:t>
          </a:r>
        </a:p>
      </dsp:txBody>
      <dsp:txXfrm>
        <a:off x="285403" y="83699"/>
        <a:ext cx="1646970" cy="1116572"/>
      </dsp:txXfrm>
    </dsp:sp>
    <dsp:sp modelId="{2123FAFF-4C0F-4194-9F15-C1139396B834}">
      <dsp:nvSpPr>
        <dsp:cNvPr id="0" name=""/>
        <dsp:cNvSpPr/>
      </dsp:nvSpPr>
      <dsp:spPr>
        <a:xfrm>
          <a:off x="2045447" y="118045"/>
          <a:ext cx="3889504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Connexion directe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Export Csv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Connecteur spécifique/propriétaire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</dsp:txBody>
      <dsp:txXfrm>
        <a:off x="2045447" y="118045"/>
        <a:ext cx="3889504" cy="1000125"/>
      </dsp:txXfrm>
    </dsp:sp>
    <dsp:sp modelId="{BC994BC5-8FCE-4388-A8B9-A1225C620410}">
      <dsp:nvSpPr>
        <dsp:cNvPr id="0" name=""/>
        <dsp:cNvSpPr/>
      </dsp:nvSpPr>
      <dsp:spPr>
        <a:xfrm rot="5400000">
          <a:off x="1969716" y="2577389"/>
          <a:ext cx="1050131" cy="119553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869E6-C442-41CE-8A5B-0E04A21A83F2}">
      <dsp:nvSpPr>
        <dsp:cNvPr id="0" name=""/>
        <dsp:cNvSpPr/>
      </dsp:nvSpPr>
      <dsp:spPr>
        <a:xfrm>
          <a:off x="1691449" y="1413297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Traiter les données</a:t>
          </a:r>
        </a:p>
      </dsp:txBody>
      <dsp:txXfrm>
        <a:off x="1751865" y="1473713"/>
        <a:ext cx="1646970" cy="1116572"/>
      </dsp:txXfrm>
    </dsp:sp>
    <dsp:sp modelId="{0E62D61C-2E8D-41DB-A8E9-3554BDF294A4}">
      <dsp:nvSpPr>
        <dsp:cNvPr id="0" name=""/>
        <dsp:cNvSpPr/>
      </dsp:nvSpPr>
      <dsp:spPr>
        <a:xfrm>
          <a:off x="3502402" y="1531312"/>
          <a:ext cx="2447711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 err="1"/>
            <a:t>PowerQuery</a:t>
          </a:r>
          <a:r>
            <a:rPr lang="fr-FR" sz="1100" kern="1200" dirty="0"/>
            <a:t> (</a:t>
          </a:r>
          <a:r>
            <a:rPr lang="fr-FR" sz="1100" kern="1200" dirty="0" err="1"/>
            <a:t>PowerBi,Excel</a:t>
          </a:r>
          <a:r>
            <a:rPr lang="fr-FR" sz="1100" kern="1200" dirty="0"/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ETL (</a:t>
          </a:r>
          <a:r>
            <a:rPr lang="fr-FR" sz="1100" kern="1200" dirty="0" err="1"/>
            <a:t>Knime,Talend</a:t>
          </a:r>
          <a:r>
            <a:rPr lang="fr-FR" sz="1100" kern="1200" dirty="0"/>
            <a:t>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Scripts SQL/Python</a:t>
          </a:r>
        </a:p>
      </dsp:txBody>
      <dsp:txXfrm>
        <a:off x="3502402" y="1531312"/>
        <a:ext cx="2447711" cy="1000125"/>
      </dsp:txXfrm>
    </dsp:sp>
    <dsp:sp modelId="{B293FA28-69A5-4BF5-B6B4-BD0D2470540B}">
      <dsp:nvSpPr>
        <dsp:cNvPr id="0" name=""/>
        <dsp:cNvSpPr/>
      </dsp:nvSpPr>
      <dsp:spPr>
        <a:xfrm>
          <a:off x="3782051" y="2803311"/>
          <a:ext cx="1767802" cy="1237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Analyser les données</a:t>
          </a:r>
        </a:p>
      </dsp:txBody>
      <dsp:txXfrm>
        <a:off x="3842467" y="2863727"/>
        <a:ext cx="1646970" cy="1116572"/>
      </dsp:txXfrm>
    </dsp:sp>
    <dsp:sp modelId="{AE319C0C-99EF-4270-ACE0-E6C7447E7A88}">
      <dsp:nvSpPr>
        <dsp:cNvPr id="0" name=""/>
        <dsp:cNvSpPr/>
      </dsp:nvSpPr>
      <dsp:spPr>
        <a:xfrm>
          <a:off x="5613721" y="2979383"/>
          <a:ext cx="2856252" cy="1000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 err="1"/>
            <a:t>PowerBi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Tableau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/>
            <a:t>Excel </a:t>
          </a:r>
          <a:r>
            <a:rPr lang="fr-FR" sz="1100" kern="1200" dirty="0" err="1"/>
            <a:t>PowerPivot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100" kern="1200" dirty="0" err="1"/>
            <a:t>Python+PlotlyDash</a:t>
          </a:r>
          <a:endParaRPr lang="fr-FR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100" kern="1200" dirty="0"/>
        </a:p>
      </dsp:txBody>
      <dsp:txXfrm>
        <a:off x="5613721" y="2979383"/>
        <a:ext cx="2856252" cy="1000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63581-9510-4E11-9F69-1A06F136330A}">
      <dsp:nvSpPr>
        <dsp:cNvPr id="0" name=""/>
        <dsp:cNvSpPr/>
      </dsp:nvSpPr>
      <dsp:spPr>
        <a:xfrm>
          <a:off x="736612" y="66"/>
          <a:ext cx="1310137" cy="655068"/>
        </a:xfrm>
        <a:prstGeom prst="roundRect">
          <a:avLst>
            <a:gd name="adj" fmla="val 10000"/>
          </a:avLst>
        </a:prstGeom>
        <a:solidFill>
          <a:schemeClr val="accent3"/>
        </a:solidFill>
        <a:ln w="2857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70485" tIns="46990" rIns="70485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700" kern="1200" noProof="0" dirty="0"/>
            <a:t>KPI</a:t>
          </a:r>
        </a:p>
      </dsp:txBody>
      <dsp:txXfrm>
        <a:off x="755798" y="19252"/>
        <a:ext cx="1271765" cy="616696"/>
      </dsp:txXfrm>
    </dsp:sp>
    <dsp:sp modelId="{F7A8B944-71C7-41F1-A6F4-C1D74B8D8093}">
      <dsp:nvSpPr>
        <dsp:cNvPr id="0" name=""/>
        <dsp:cNvSpPr/>
      </dsp:nvSpPr>
      <dsp:spPr>
        <a:xfrm>
          <a:off x="867626" y="655135"/>
          <a:ext cx="131013" cy="4913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1301"/>
              </a:lnTo>
              <a:lnTo>
                <a:pt x="131013" y="491301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C0602-BAC0-4599-AC4B-20AAF1941444}">
      <dsp:nvSpPr>
        <dsp:cNvPr id="0" name=""/>
        <dsp:cNvSpPr/>
      </dsp:nvSpPr>
      <dsp:spPr>
        <a:xfrm>
          <a:off x="998639" y="818902"/>
          <a:ext cx="1048109" cy="65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CA /Marge</a:t>
          </a:r>
        </a:p>
      </dsp:txBody>
      <dsp:txXfrm>
        <a:off x="1017825" y="838088"/>
        <a:ext cx="1009737" cy="616696"/>
      </dsp:txXfrm>
    </dsp:sp>
    <dsp:sp modelId="{F793D83B-CA62-4C49-9B3C-52F1FD39C382}">
      <dsp:nvSpPr>
        <dsp:cNvPr id="0" name=""/>
        <dsp:cNvSpPr/>
      </dsp:nvSpPr>
      <dsp:spPr>
        <a:xfrm>
          <a:off x="867626" y="655135"/>
          <a:ext cx="131013" cy="13101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0137"/>
              </a:lnTo>
              <a:lnTo>
                <a:pt x="131013" y="1310137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DEFE4E-0EFB-43E1-9A3B-D6BC24C82ACA}">
      <dsp:nvSpPr>
        <dsp:cNvPr id="0" name=""/>
        <dsp:cNvSpPr/>
      </dsp:nvSpPr>
      <dsp:spPr>
        <a:xfrm>
          <a:off x="998639" y="1637738"/>
          <a:ext cx="1048109" cy="65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Rotation de stock</a:t>
          </a:r>
        </a:p>
      </dsp:txBody>
      <dsp:txXfrm>
        <a:off x="1017825" y="1656924"/>
        <a:ext cx="1009737" cy="616696"/>
      </dsp:txXfrm>
    </dsp:sp>
    <dsp:sp modelId="{1619316C-9BB1-4476-8CCD-BD341A4D2F54}">
      <dsp:nvSpPr>
        <dsp:cNvPr id="0" name=""/>
        <dsp:cNvSpPr/>
      </dsp:nvSpPr>
      <dsp:spPr>
        <a:xfrm>
          <a:off x="867626" y="655135"/>
          <a:ext cx="131013" cy="21289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8972"/>
              </a:lnTo>
              <a:lnTo>
                <a:pt x="131013" y="2128972"/>
              </a:lnTo>
            </a:path>
          </a:pathLst>
        </a:cu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3D7839-8DC1-4AD1-A015-CC8393BCADA9}">
      <dsp:nvSpPr>
        <dsp:cNvPr id="0" name=""/>
        <dsp:cNvSpPr/>
      </dsp:nvSpPr>
      <dsp:spPr>
        <a:xfrm>
          <a:off x="998639" y="2456573"/>
          <a:ext cx="1048109" cy="6550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Coûts d’achat</a:t>
          </a:r>
        </a:p>
      </dsp:txBody>
      <dsp:txXfrm>
        <a:off x="1017825" y="2475759"/>
        <a:ext cx="1009737" cy="616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53D7C1F-15CE-BD25-3EAC-81E51C0DA5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AB70E2C-5B85-0241-0025-4B6A1D83CA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FE713-0AEB-4B43-BF36-3015909EF70B}" type="datetimeFigureOut">
              <a:rPr lang="fr-FR" smtClean="0"/>
              <a:t>10/08/2025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E9B1615-CC6A-8AEE-8471-C09606B796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B8F606-2025-263C-0719-07E31A24FD8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14A28-0211-48F1-BD97-CC702AF78F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6758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088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020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514350"/>
            <a:ext cx="6000750" cy="2228851"/>
          </a:xfrm>
        </p:spPr>
        <p:txBody>
          <a:bodyPr anchor="b">
            <a:normAutofit/>
          </a:bodyPr>
          <a:lstStyle>
            <a:lvl1pPr algn="l">
              <a:defRPr sz="3600">
                <a:effectLst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2882900"/>
            <a:ext cx="4800600" cy="1460500"/>
          </a:xfrm>
        </p:spPr>
        <p:txBody>
          <a:bodyPr anchor="t">
            <a:normAutofit/>
          </a:bodyPr>
          <a:lstStyle>
            <a:lvl1pPr marL="0" indent="0" algn="l">
              <a:buNone/>
              <a:defRPr sz="1575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6171009" y="6350"/>
            <a:ext cx="2857500" cy="28575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581128" y="68659"/>
            <a:ext cx="4560491" cy="4560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26869" y="171450"/>
            <a:ext cx="3714750" cy="3714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501878" y="24209"/>
            <a:ext cx="3639742" cy="36397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884070" y="457201"/>
            <a:ext cx="3257549" cy="325754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96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14350" y="400050"/>
            <a:ext cx="8114109" cy="234315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85801" y="2882900"/>
            <a:ext cx="6228158" cy="3429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2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96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anchor="ctr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086100"/>
            <a:ext cx="6401991" cy="1409700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87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514350"/>
            <a:ext cx="6858001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84659" y="2571750"/>
            <a:ext cx="6400800" cy="28575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225801"/>
            <a:ext cx="6400800" cy="1263649"/>
          </a:xfrm>
        </p:spPr>
        <p:txBody>
          <a:bodyPr anchor="ctr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2571750"/>
            <a:ext cx="6400800" cy="1273050"/>
          </a:xfrm>
        </p:spPr>
        <p:txBody>
          <a:bodyPr anchor="b">
            <a:normAutofit/>
          </a:bodyPr>
          <a:lstStyle>
            <a:lvl1pPr algn="l">
              <a:defRPr sz="24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8" y="3849736"/>
            <a:ext cx="6401993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467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514350"/>
            <a:ext cx="6858000" cy="2057400"/>
          </a:xfrm>
        </p:spPr>
        <p:txBody>
          <a:bodyPr anchor="ctr">
            <a:normAutofit/>
          </a:bodyPr>
          <a:lstStyle>
            <a:lvl1pPr algn="l">
              <a:defRPr sz="24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0"/>
            <a:ext cx="6400801" cy="787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733800"/>
            <a:ext cx="6400801" cy="7620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398859" y="60916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4059" y="207645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8585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60" y="514350"/>
            <a:ext cx="7543800" cy="20574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3159" y="2946401"/>
            <a:ext cx="6400800" cy="62865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3575049"/>
            <a:ext cx="6400801" cy="9207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571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454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3909" y="514350"/>
            <a:ext cx="1543050" cy="3429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514350"/>
            <a:ext cx="5867400" cy="398145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33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5490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602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073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935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1504950"/>
            <a:ext cx="6400801" cy="1711200"/>
          </a:xfrm>
        </p:spPr>
        <p:txBody>
          <a:bodyPr anchor="b">
            <a:normAutofit/>
          </a:bodyPr>
          <a:lstStyle>
            <a:lvl1pPr algn="l">
              <a:defRPr sz="27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60" y="3371850"/>
            <a:ext cx="6400800" cy="11239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bg2">
                    <a:lumMod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216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3159" y="514351"/>
            <a:ext cx="3703241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6100" y="514351"/>
            <a:ext cx="3700859" cy="271145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8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061" y="514350"/>
            <a:ext cx="3487340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3159" y="952897"/>
            <a:ext cx="370324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9299" y="514350"/>
            <a:ext cx="3498851" cy="432197"/>
          </a:xfrm>
        </p:spPr>
        <p:txBody>
          <a:bodyPr anchor="b">
            <a:noAutofit/>
          </a:bodyPr>
          <a:lstStyle>
            <a:lvl1pPr marL="0" indent="0">
              <a:buNone/>
              <a:defRPr sz="21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54909" y="946546"/>
            <a:ext cx="3696891" cy="2272904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30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95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538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759" y="514350"/>
            <a:ext cx="2743200" cy="102870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159" y="514350"/>
            <a:ext cx="4457701" cy="398145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3759" y="1657350"/>
            <a:ext cx="2743200" cy="156845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044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2109" y="1085850"/>
            <a:ext cx="4514850" cy="85725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1759" y="685800"/>
            <a:ext cx="2460731" cy="3429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42109" y="2082800"/>
            <a:ext cx="4516041" cy="1536700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26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chemeClr val="bg1">
                <a:lumMod val="50000"/>
                <a:lumOff val="50000"/>
              </a:schemeClr>
            </a:gs>
            <a:gs pos="100000">
              <a:schemeClr val="tx1">
                <a:lumMod val="85000"/>
              </a:schemeClr>
            </a:gs>
          </a:gsLst>
          <a:lin ang="16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905227" y="2222500"/>
            <a:ext cx="2236394" cy="240665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3159" y="3365499"/>
            <a:ext cx="6400800" cy="11303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3159" y="514351"/>
            <a:ext cx="6400800" cy="2711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8309" y="4629150"/>
            <a:ext cx="12001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3159" y="4629150"/>
            <a:ext cx="5657850" cy="2738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5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183857"/>
            <a:ext cx="856684" cy="50244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4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877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3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05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E038F-0308-E1A2-A878-4D90CF99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2827"/>
            <a:ext cx="8672285" cy="3573300"/>
          </a:xfrm>
        </p:spPr>
        <p:txBody>
          <a:bodyPr>
            <a:normAutofit/>
          </a:bodyPr>
          <a:lstStyle/>
          <a:p>
            <a:pPr algn="ctr" rtl="0" eaLnBrk="1" latinLnBrk="0" hangingPunct="1"/>
            <a:r>
              <a:rPr kumimoji="0" lang="fr-FR" b="0" i="0" u="none" strike="noStrike" kern="1200" cap="none" spc="0" normalizeH="0" baseline="0" noProof="0" dirty="0" err="1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Bottleneck</a:t>
            </a:r>
            <a:r>
              <a:rPr kumimoji="0" lang="fr-FR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-</a:t>
            </a:r>
            <a:r>
              <a:rPr lang="fr-FR" cap="none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  <a:t>Datavisualisation</a:t>
            </a:r>
            <a:br>
              <a:rPr lang="fr-FR" cap="none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/>
              </a:rPr>
            </a:br>
            <a:r>
              <a:rPr kumimoji="0" lang="fr-FR" b="1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 panose="020B0502020202020204"/>
                <a:ea typeface="+mj-ea"/>
                <a:cs typeface="+mj-cs"/>
              </a:rPr>
              <a:t>Présentation</a:t>
            </a:r>
            <a:endParaRPr lang="fr-FR" b="1" noProof="0" dirty="0">
              <a:effectLst/>
            </a:endParaRPr>
          </a:p>
        </p:txBody>
      </p:sp>
      <p:sp>
        <p:nvSpPr>
          <p:cNvPr id="5" name="Google Shape;283;p2">
            <a:extLst>
              <a:ext uri="{FF2B5EF4-FFF2-40B4-BE49-F238E27FC236}">
                <a16:creationId xmlns:a16="http://schemas.microsoft.com/office/drawing/2014/main" id="{52448C76-45AB-D8FE-DE97-24A22AB2E511}"/>
              </a:ext>
            </a:extLst>
          </p:cNvPr>
          <p:cNvSpPr txBox="1">
            <a:spLocks/>
          </p:cNvSpPr>
          <p:nvPr/>
        </p:nvSpPr>
        <p:spPr>
          <a:xfrm>
            <a:off x="-342479" y="4734597"/>
            <a:ext cx="3065207" cy="4089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400" noProof="0" dirty="0">
                <a:solidFill>
                  <a:schemeClr val="bg1"/>
                </a:solidFill>
              </a:rPr>
              <a:t>	Liodenot Julien-05/2025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fr-FR" sz="1400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42853F5-95CB-C139-E37A-7B6755BD2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fld>
            <a:endParaRPr lang="fr-FR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1.png" descr="Logo de l'entreprise Bottleneck  rouge et noir avec un sous-titre ">
            <a:extLst>
              <a:ext uri="{FF2B5EF4-FFF2-40B4-BE49-F238E27FC236}">
                <a16:creationId xmlns:a16="http://schemas.microsoft.com/office/drawing/2014/main" id="{24C3E9A8-C2BF-2D38-D664-B97DE2E120E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87" y="0"/>
            <a:ext cx="2133600" cy="1407886"/>
          </a:xfrm>
          <a:prstGeom prst="rect">
            <a:avLst/>
          </a:prstGeom>
          <a:ln/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958052" y="40100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3000" cap="none" noProof="0" dirty="0">
                <a:ln w="0"/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Rappel de la demande-Origine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D61640-BC84-6AFC-F293-A746F457FD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fld>
            <a:endParaRPr lang="fr-FR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4565A0C-AA26-C177-7E27-57EE00653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5641"/>
              </p:ext>
            </p:extLst>
          </p:nvPr>
        </p:nvGraphicFramePr>
        <p:xfrm>
          <a:off x="203200" y="539750"/>
          <a:ext cx="824784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38332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1C6FF3-C409-C95B-B65A-100595A84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914" y="12924"/>
            <a:ext cx="7030500" cy="785362"/>
          </a:xfrm>
        </p:spPr>
        <p:txBody>
          <a:bodyPr/>
          <a:lstStyle/>
          <a:p>
            <a:r>
              <a:rPr lang="fr-FR" dirty="0"/>
              <a:t>Choix des outils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E9606B-A3F8-6FC5-544E-A6933FBB3D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71C862C-648F-990D-EB94-FE253BC788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749773"/>
              </p:ext>
            </p:extLst>
          </p:nvPr>
        </p:nvGraphicFramePr>
        <p:xfrm>
          <a:off x="674026" y="970519"/>
          <a:ext cx="846997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25258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13276-3FB4-222F-C64D-7B660440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de la solution retenue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146CA9-8DBD-C609-3193-084FACEFEE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2F4EE16-F72B-766B-8AA8-1D691161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595" y="1696549"/>
            <a:ext cx="6363251" cy="218713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EBC77-398C-C935-47DA-6D90131A5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3581" y="1597875"/>
            <a:ext cx="1535374" cy="798987"/>
          </a:xfrm>
        </p:spPr>
        <p:txBody>
          <a:bodyPr>
            <a:normAutofit fontScale="92500"/>
          </a:bodyPr>
          <a:lstStyle/>
          <a:p>
            <a:pPr marL="146050" indent="0">
              <a:buNone/>
            </a:pPr>
            <a:r>
              <a:rPr lang="fr-FR" dirty="0"/>
              <a:t>Récupération des données</a:t>
            </a: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5758C2AD-FCC6-75C9-61C0-5CDDA39A6055}"/>
              </a:ext>
            </a:extLst>
          </p:cNvPr>
          <p:cNvSpPr txBox="1">
            <a:spLocks/>
          </p:cNvSpPr>
          <p:nvPr/>
        </p:nvSpPr>
        <p:spPr>
          <a:xfrm>
            <a:off x="2445225" y="1606971"/>
            <a:ext cx="1594512" cy="798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Wingdings 3" panose="05040102010807070707" pitchFamily="18" charset="2"/>
              <a:buNone/>
            </a:pPr>
            <a:r>
              <a:rPr lang="fr-FR" dirty="0"/>
              <a:t>Transformation des données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FA4297C4-F855-9B1E-54DB-2B23F22811BE}"/>
              </a:ext>
            </a:extLst>
          </p:cNvPr>
          <p:cNvSpPr txBox="1">
            <a:spLocks/>
          </p:cNvSpPr>
          <p:nvPr/>
        </p:nvSpPr>
        <p:spPr>
          <a:xfrm>
            <a:off x="4051108" y="1597874"/>
            <a:ext cx="2076734" cy="798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Wingdings 3" panose="05040102010807070707" pitchFamily="18" charset="2"/>
              <a:buNone/>
            </a:pPr>
            <a:r>
              <a:rPr lang="fr-FR" dirty="0"/>
              <a:t>Alimentation du modèle sémantique</a:t>
            </a:r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97373CAC-8F87-9065-C2EB-3A67CE285FD7}"/>
              </a:ext>
            </a:extLst>
          </p:cNvPr>
          <p:cNvSpPr txBox="1">
            <a:spLocks/>
          </p:cNvSpPr>
          <p:nvPr/>
        </p:nvSpPr>
        <p:spPr>
          <a:xfrm>
            <a:off x="5980008" y="1600147"/>
            <a:ext cx="1580852" cy="798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2500"/>
          </a:bodyPr>
          <a:lstStyle>
            <a:lvl1pPr marL="457200" lvl="0" indent="-3111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Wingdings 3" panose="05040102010807070707" pitchFamily="18" charset="2"/>
              <a:buChar char="●"/>
              <a:defRPr sz="15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914400" lvl="1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3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371600" lvl="2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2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828800" lvl="3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286000" lvl="4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743200" lvl="5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3200400" lvl="6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●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657600" lvl="7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○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4114800" lvl="8" indent="-298450" algn="l" defTabSz="342900" rtl="0" eaLnBrk="1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100"/>
              <a:buFont typeface="Wingdings 3" panose="05040102010807070707" pitchFamily="18" charset="2"/>
              <a:buChar char="■"/>
              <a:defRPr sz="105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146050" indent="0">
              <a:buFont typeface="Wingdings 3" panose="05040102010807070707" pitchFamily="18" charset="2"/>
              <a:buNone/>
            </a:pPr>
            <a:r>
              <a:rPr lang="fr-FR" dirty="0"/>
              <a:t>Mise en forme des données</a:t>
            </a:r>
          </a:p>
        </p:txBody>
      </p:sp>
    </p:spTree>
    <p:extLst>
      <p:ext uri="{BB962C8B-B14F-4D97-AF65-F5344CB8AC3E}">
        <p14:creationId xmlns:p14="http://schemas.microsoft.com/office/powerpoint/2010/main" val="106515473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C6BC37-1CC9-9BB1-BCF8-A5E7C32A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972" y="12924"/>
            <a:ext cx="7030500" cy="641788"/>
          </a:xfrm>
        </p:spPr>
        <p:txBody>
          <a:bodyPr/>
          <a:lstStyle/>
          <a:p>
            <a:r>
              <a:rPr lang="fr-FR" dirty="0"/>
              <a:t>Workflow </a:t>
            </a:r>
            <a:r>
              <a:rPr lang="fr-FR" dirty="0" err="1"/>
              <a:t>Knime</a:t>
            </a:r>
            <a:r>
              <a:rPr lang="fr-FR" dirty="0"/>
              <a:t> 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E7721F-DD53-903B-9B3E-FC96915B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57" y="589398"/>
            <a:ext cx="2823029" cy="877890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Récupération</a:t>
            </a:r>
          </a:p>
          <a:p>
            <a:r>
              <a:rPr lang="fr-FR" dirty="0"/>
              <a:t>Transformation</a:t>
            </a:r>
          </a:p>
          <a:p>
            <a:r>
              <a:rPr lang="fr-FR" dirty="0"/>
              <a:t>Mise à disposition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918503E-5F9C-0434-9B9A-1D9CA069F3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A61588-38D9-62FC-FDA8-ADBBCE003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87" y="1445740"/>
            <a:ext cx="8051946" cy="359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8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CE879-98F6-6038-09D9-D8CF7EF0B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886" y="0"/>
            <a:ext cx="7030500" cy="747486"/>
          </a:xfrm>
        </p:spPr>
        <p:txBody>
          <a:bodyPr/>
          <a:lstStyle/>
          <a:p>
            <a:r>
              <a:rPr lang="fr-FR" dirty="0"/>
              <a:t>Connection au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76016-7EFC-9FED-7F4D-D6EC6B053D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A626EF-C8DB-5E1E-6A6B-0E96B6C57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51" y="2676481"/>
            <a:ext cx="6111403" cy="127827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B706781-1CAC-D244-2303-0D2A7195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800" y="747486"/>
            <a:ext cx="4978400" cy="171953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F54F3F4-91FC-A908-6CE5-80DCDDA03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306" y="3954752"/>
            <a:ext cx="161544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788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èche : double flèche horizontale 8">
            <a:extLst>
              <a:ext uri="{FF2B5EF4-FFF2-40B4-BE49-F238E27FC236}">
                <a16:creationId xmlns:a16="http://schemas.microsoft.com/office/drawing/2014/main" id="{9958FF80-CAED-FC0A-F37D-65F2B57B0F01}"/>
              </a:ext>
            </a:extLst>
          </p:cNvPr>
          <p:cNvSpPr/>
          <p:nvPr/>
        </p:nvSpPr>
        <p:spPr>
          <a:xfrm>
            <a:off x="1978926" y="3871218"/>
            <a:ext cx="3323229" cy="72948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A932A-51E5-B2E2-CF64-A411C775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02" y="69454"/>
            <a:ext cx="7030500" cy="729482"/>
          </a:xfrm>
        </p:spPr>
        <p:txBody>
          <a:bodyPr/>
          <a:lstStyle/>
          <a:p>
            <a:r>
              <a:rPr lang="fr-FR" dirty="0"/>
              <a:t>LE rapport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F45D0A-FCCA-F9C7-D38A-AD65E55BC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910" y="1423993"/>
            <a:ext cx="4856976" cy="2596464"/>
          </a:xfrm>
        </p:spPr>
        <p:txBody>
          <a:bodyPr>
            <a:normAutofit/>
          </a:bodyPr>
          <a:lstStyle/>
          <a:p>
            <a:r>
              <a:rPr lang="fr-FR" dirty="0"/>
              <a:t>Page accueil: récapitulatif des différents KPI</a:t>
            </a:r>
          </a:p>
          <a:p>
            <a:r>
              <a:rPr lang="fr-FR" dirty="0"/>
              <a:t>Page CA et Marge</a:t>
            </a:r>
          </a:p>
          <a:p>
            <a:r>
              <a:rPr lang="fr-FR" dirty="0"/>
              <a:t>Page Stock</a:t>
            </a:r>
          </a:p>
          <a:p>
            <a:r>
              <a:rPr lang="fr-FR" dirty="0"/>
              <a:t>Page Sans Alcool</a:t>
            </a:r>
          </a:p>
          <a:p>
            <a:r>
              <a:rPr lang="fr-FR" dirty="0"/>
              <a:t>Page Achats</a:t>
            </a:r>
          </a:p>
          <a:p>
            <a:r>
              <a:rPr lang="fr-FR" dirty="0"/>
              <a:t>Page Promotions</a:t>
            </a:r>
          </a:p>
          <a:p>
            <a:r>
              <a:rPr lang="fr-FR" dirty="0"/>
              <a:t>Page Notes</a:t>
            </a:r>
          </a:p>
          <a:p>
            <a:r>
              <a:rPr lang="fr-FR" dirty="0"/>
              <a:t>Page Recommandations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F5E049-C728-BF32-5230-F87C48C418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97B790EB-9C65-F509-7422-766C167A55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763749"/>
              </p:ext>
            </p:extLst>
          </p:nvPr>
        </p:nvGraphicFramePr>
        <p:xfrm>
          <a:off x="6448519" y="434195"/>
          <a:ext cx="2783362" cy="31117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960DB3E3-6E2C-9D86-27E3-8C0F7DD0148F}"/>
              </a:ext>
            </a:extLst>
          </p:cNvPr>
          <p:cNvSpPr txBox="1"/>
          <p:nvPr/>
        </p:nvSpPr>
        <p:spPr>
          <a:xfrm>
            <a:off x="7840200" y="855594"/>
            <a:ext cx="736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principaux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A9B145C-D732-11BA-73A8-B4339D6576D3}"/>
              </a:ext>
            </a:extLst>
          </p:cNvPr>
          <p:cNvSpPr txBox="1"/>
          <p:nvPr/>
        </p:nvSpPr>
        <p:spPr>
          <a:xfrm>
            <a:off x="2336803" y="4051293"/>
            <a:ext cx="260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Présentation en live</a:t>
            </a:r>
          </a:p>
        </p:txBody>
      </p:sp>
    </p:spTree>
    <p:extLst>
      <p:ext uri="{BB962C8B-B14F-4D97-AF65-F5344CB8AC3E}">
        <p14:creationId xmlns:p14="http://schemas.microsoft.com/office/powerpoint/2010/main" val="2520787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 descr="Merci"/>
          <p:cNvSpPr txBox="1"/>
          <p:nvPr/>
        </p:nvSpPr>
        <p:spPr>
          <a:xfrm>
            <a:off x="930100" y="2723025"/>
            <a:ext cx="644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52DC06B-B2BD-302E-214B-44B1D8C92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2101575"/>
            <a:ext cx="6387763" cy="1321462"/>
          </a:xfrm>
        </p:spPr>
        <p:txBody>
          <a:bodyPr>
            <a:normAutofit/>
          </a:bodyPr>
          <a:lstStyle/>
          <a:p>
            <a:r>
              <a:rPr kumimoji="0" lang="fr-FR" sz="36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+mj-ea"/>
                <a:cs typeface="+mj-cs"/>
              </a:rPr>
              <a:t>Merci de votre attention</a:t>
            </a:r>
            <a:endParaRPr lang="fr-FR" sz="3600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03F7334-B8A5-36ED-764C-5A4A44F55A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fld>
            <a:endParaRPr lang="fr-FR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934485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5752</TotalTime>
  <Words>152</Words>
  <Application>Microsoft Office PowerPoint</Application>
  <PresentationFormat>Affichage à l'écran (16:9)</PresentationFormat>
  <Paragraphs>55</Paragraphs>
  <Slides>8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Nunito</vt:lpstr>
      <vt:lpstr>Century Gothic</vt:lpstr>
      <vt:lpstr>Calibri</vt:lpstr>
      <vt:lpstr>Arial</vt:lpstr>
      <vt:lpstr>Wingdings</vt:lpstr>
      <vt:lpstr>Wingdings 3</vt:lpstr>
      <vt:lpstr>Secteur</vt:lpstr>
      <vt:lpstr>Bottleneck-Datavisualisation Présentation</vt:lpstr>
      <vt:lpstr>Rappel de la demande-Origine</vt:lpstr>
      <vt:lpstr>Choix des outils</vt:lpstr>
      <vt:lpstr>Schéma de la solution retenue</vt:lpstr>
      <vt:lpstr>Workflow Knime  </vt:lpstr>
      <vt:lpstr>Connection au modèle</vt:lpstr>
      <vt:lpstr>LE rapport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JeYjEy</dc:creator>
  <cp:lastModifiedBy>julien liodenot</cp:lastModifiedBy>
  <cp:revision>87</cp:revision>
  <dcterms:modified xsi:type="dcterms:W3CDTF">2025-08-10T07:45:15Z</dcterms:modified>
</cp:coreProperties>
</file>