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 bookmarkIdSeed="4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81" r:id="rId3"/>
    <p:sldId id="291" r:id="rId4"/>
    <p:sldId id="290" r:id="rId5"/>
    <p:sldId id="282" r:id="rId6"/>
    <p:sldId id="283" r:id="rId7"/>
    <p:sldId id="285" r:id="rId8"/>
    <p:sldId id="284" r:id="rId9"/>
    <p:sldId id="292" r:id="rId10"/>
    <p:sldId id="293" r:id="rId11"/>
    <p:sldId id="280" r:id="rId12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5"/>
      <p:bold r:id="rId16"/>
      <p:italic r:id="rId17"/>
      <p:boldItalic r:id="rId18"/>
    </p:embeddedFont>
    <p:embeddedFont>
      <p:font typeface="Nunito" pitchFamily="2" charset="0"/>
      <p:regular r:id="rId19"/>
      <p:bold r:id="rId20"/>
      <p:italic r:id="rId21"/>
      <p:boldItalic r:id="rId22"/>
    </p:embeddedFont>
    <p:embeddedFont>
      <p:font typeface="Wingdings 3" panose="05040102010807070707" pitchFamily="18" charset="2"/>
      <p:regular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jPQChcynK0uSiMmFn/cMlX7yPp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93404" autoAdjust="0"/>
  </p:normalViewPr>
  <p:slideViewPr>
    <p:cSldViewPr snapToGrid="0">
      <p:cViewPr varScale="1">
        <p:scale>
          <a:sx n="105" d="100"/>
          <a:sy n="105" d="100"/>
        </p:scale>
        <p:origin x="802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2754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2B84E9-B94A-43B7-9AB2-74C616EECA2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DF66AF1A-CBE4-40E6-808A-446D58B2987A}">
      <dgm:prSet phldrT="[Texte]"/>
      <dgm:spPr/>
      <dgm:t>
        <a:bodyPr/>
        <a:lstStyle/>
        <a:p>
          <a:r>
            <a:rPr lang="fr-FR" dirty="0"/>
            <a:t>Plainte à la CNIL</a:t>
          </a:r>
        </a:p>
      </dgm:t>
    </dgm:pt>
    <dgm:pt modelId="{CFDAEF18-41DA-4EF7-8358-5485372214E2}" type="parTrans" cxnId="{974AF323-B175-4DAF-8B43-A3A44BF46DEE}">
      <dgm:prSet/>
      <dgm:spPr/>
      <dgm:t>
        <a:bodyPr/>
        <a:lstStyle/>
        <a:p>
          <a:endParaRPr lang="fr-FR"/>
        </a:p>
      </dgm:t>
    </dgm:pt>
    <dgm:pt modelId="{D6B3FF7A-0EAF-4B6E-A259-BB80AE48FE4D}" type="sibTrans" cxnId="{974AF323-B175-4DAF-8B43-A3A44BF46DEE}">
      <dgm:prSet/>
      <dgm:spPr/>
      <dgm:t>
        <a:bodyPr/>
        <a:lstStyle/>
        <a:p>
          <a:endParaRPr lang="fr-FR"/>
        </a:p>
      </dgm:t>
    </dgm:pt>
    <dgm:pt modelId="{864CCDC0-3CFA-438D-B10D-F3AF3FAE2678}">
      <dgm:prSet phldrT="[Texte]"/>
      <dgm:spPr/>
      <dgm:t>
        <a:bodyPr/>
        <a:lstStyle/>
        <a:p>
          <a:r>
            <a:rPr lang="fr-FR" dirty="0"/>
            <a:t>Sanctions CNIL</a:t>
          </a:r>
        </a:p>
      </dgm:t>
    </dgm:pt>
    <dgm:pt modelId="{3E39507B-9CE7-4091-B4AC-8BC8A624DABE}" type="parTrans" cxnId="{FDE7019B-2808-4035-BAD8-F23CAADDBCAA}">
      <dgm:prSet/>
      <dgm:spPr/>
      <dgm:t>
        <a:bodyPr/>
        <a:lstStyle/>
        <a:p>
          <a:endParaRPr lang="fr-FR"/>
        </a:p>
      </dgm:t>
    </dgm:pt>
    <dgm:pt modelId="{06CE606B-80B6-431C-A97C-E5F5620F7964}" type="sibTrans" cxnId="{FDE7019B-2808-4035-BAD8-F23CAADDBCAA}">
      <dgm:prSet/>
      <dgm:spPr/>
      <dgm:t>
        <a:bodyPr/>
        <a:lstStyle/>
        <a:p>
          <a:endParaRPr lang="fr-FR"/>
        </a:p>
      </dgm:t>
    </dgm:pt>
    <dgm:pt modelId="{54E01571-FDC2-488C-B3F8-BC5F2D3A5F89}">
      <dgm:prSet phldrT="[Texte]"/>
      <dgm:spPr/>
      <dgm:t>
        <a:bodyPr/>
        <a:lstStyle/>
        <a:p>
          <a:r>
            <a:rPr lang="fr-FR" dirty="0"/>
            <a:t>Demande de mise en conformité</a:t>
          </a:r>
        </a:p>
      </dgm:t>
    </dgm:pt>
    <dgm:pt modelId="{E17E52B1-7F07-400E-A922-EE99AFB7ADFB}" type="parTrans" cxnId="{9D3A01F6-C1DD-4124-8B78-1E19BD36C0B4}">
      <dgm:prSet/>
      <dgm:spPr/>
      <dgm:t>
        <a:bodyPr/>
        <a:lstStyle/>
        <a:p>
          <a:endParaRPr lang="fr-FR"/>
        </a:p>
      </dgm:t>
    </dgm:pt>
    <dgm:pt modelId="{470CB2E9-8F6A-4B6D-B25E-F47B35005A68}" type="sibTrans" cxnId="{9D3A01F6-C1DD-4124-8B78-1E19BD36C0B4}">
      <dgm:prSet/>
      <dgm:spPr/>
      <dgm:t>
        <a:bodyPr/>
        <a:lstStyle/>
        <a:p>
          <a:endParaRPr lang="fr-FR"/>
        </a:p>
      </dgm:t>
    </dgm:pt>
    <dgm:pt modelId="{98809B90-BD71-4718-90D9-B1814D5A9029}" type="pres">
      <dgm:prSet presAssocID="{0F2B84E9-B94A-43B7-9AB2-74C616EECA21}" presName="CompostProcess" presStyleCnt="0">
        <dgm:presLayoutVars>
          <dgm:dir/>
          <dgm:resizeHandles val="exact"/>
        </dgm:presLayoutVars>
      </dgm:prSet>
      <dgm:spPr/>
    </dgm:pt>
    <dgm:pt modelId="{D3497799-6F34-41DA-A1F2-7AF29F8243A3}" type="pres">
      <dgm:prSet presAssocID="{0F2B84E9-B94A-43B7-9AB2-74C616EECA21}" presName="arrow" presStyleLbl="bgShp" presStyleIdx="0" presStyleCnt="1" custScaleX="88712" custScaleY="68438" custLinFactNeighborX="-6704"/>
      <dgm:spPr/>
    </dgm:pt>
    <dgm:pt modelId="{21FD61E6-EE99-466C-B1EA-127FB2FD9905}" type="pres">
      <dgm:prSet presAssocID="{0F2B84E9-B94A-43B7-9AB2-74C616EECA21}" presName="linearProcess" presStyleCnt="0"/>
      <dgm:spPr/>
    </dgm:pt>
    <dgm:pt modelId="{10CD7A6E-DCD4-45EF-8100-C4FD6686A445}" type="pres">
      <dgm:prSet presAssocID="{DF66AF1A-CBE4-40E6-808A-446D58B2987A}" presName="textNode" presStyleLbl="node1" presStyleIdx="0" presStyleCnt="3" custScaleX="62341" custScaleY="63459" custLinFactX="-24321" custLinFactNeighborX="-100000">
        <dgm:presLayoutVars>
          <dgm:bulletEnabled val="1"/>
        </dgm:presLayoutVars>
      </dgm:prSet>
      <dgm:spPr/>
    </dgm:pt>
    <dgm:pt modelId="{36C33341-BEE1-4EC9-8E56-AB60A3C80023}" type="pres">
      <dgm:prSet presAssocID="{D6B3FF7A-0EAF-4B6E-A259-BB80AE48FE4D}" presName="sibTrans" presStyleCnt="0"/>
      <dgm:spPr/>
    </dgm:pt>
    <dgm:pt modelId="{D428C450-9D80-41A0-AEA7-93F1227FB026}" type="pres">
      <dgm:prSet presAssocID="{864CCDC0-3CFA-438D-B10D-F3AF3FAE2678}" presName="textNode" presStyleLbl="node1" presStyleIdx="1" presStyleCnt="3" custScaleX="51733" custScaleY="65244">
        <dgm:presLayoutVars>
          <dgm:bulletEnabled val="1"/>
        </dgm:presLayoutVars>
      </dgm:prSet>
      <dgm:spPr/>
    </dgm:pt>
    <dgm:pt modelId="{03C8A26C-67D5-45DD-A8C9-EDCA4459AF3D}" type="pres">
      <dgm:prSet presAssocID="{06CE606B-80B6-431C-A97C-E5F5620F7964}" presName="sibTrans" presStyleCnt="0"/>
      <dgm:spPr/>
    </dgm:pt>
    <dgm:pt modelId="{84880665-F199-4B0A-A9CB-903354C6076E}" type="pres">
      <dgm:prSet presAssocID="{54E01571-FDC2-488C-B3F8-BC5F2D3A5F89}" presName="textNode" presStyleLbl="node1" presStyleIdx="2" presStyleCnt="3" custScaleX="57236" custScaleY="80022" custLinFactX="45638" custLinFactNeighborX="100000" custLinFactNeighborY="3125">
        <dgm:presLayoutVars>
          <dgm:bulletEnabled val="1"/>
        </dgm:presLayoutVars>
      </dgm:prSet>
      <dgm:spPr/>
    </dgm:pt>
  </dgm:ptLst>
  <dgm:cxnLst>
    <dgm:cxn modelId="{FD00DD12-39CF-4CB2-928E-D6E3B343AE68}" type="presOf" srcId="{DF66AF1A-CBE4-40E6-808A-446D58B2987A}" destId="{10CD7A6E-DCD4-45EF-8100-C4FD6686A445}" srcOrd="0" destOrd="0" presId="urn:microsoft.com/office/officeart/2005/8/layout/hProcess9"/>
    <dgm:cxn modelId="{974AF323-B175-4DAF-8B43-A3A44BF46DEE}" srcId="{0F2B84E9-B94A-43B7-9AB2-74C616EECA21}" destId="{DF66AF1A-CBE4-40E6-808A-446D58B2987A}" srcOrd="0" destOrd="0" parTransId="{CFDAEF18-41DA-4EF7-8358-5485372214E2}" sibTransId="{D6B3FF7A-0EAF-4B6E-A259-BB80AE48FE4D}"/>
    <dgm:cxn modelId="{347D8834-D5B3-456C-AB02-E0453FC7979A}" type="presOf" srcId="{864CCDC0-3CFA-438D-B10D-F3AF3FAE2678}" destId="{D428C450-9D80-41A0-AEA7-93F1227FB026}" srcOrd="0" destOrd="0" presId="urn:microsoft.com/office/officeart/2005/8/layout/hProcess9"/>
    <dgm:cxn modelId="{F2B0176A-4E5B-441F-93D0-6F46BD4A8AF5}" type="presOf" srcId="{54E01571-FDC2-488C-B3F8-BC5F2D3A5F89}" destId="{84880665-F199-4B0A-A9CB-903354C6076E}" srcOrd="0" destOrd="0" presId="urn:microsoft.com/office/officeart/2005/8/layout/hProcess9"/>
    <dgm:cxn modelId="{FDE7019B-2808-4035-BAD8-F23CAADDBCAA}" srcId="{0F2B84E9-B94A-43B7-9AB2-74C616EECA21}" destId="{864CCDC0-3CFA-438D-B10D-F3AF3FAE2678}" srcOrd="1" destOrd="0" parTransId="{3E39507B-9CE7-4091-B4AC-8BC8A624DABE}" sibTransId="{06CE606B-80B6-431C-A97C-E5F5620F7964}"/>
    <dgm:cxn modelId="{37E265AB-3863-4BAB-B30D-81F71B88A4FB}" type="presOf" srcId="{0F2B84E9-B94A-43B7-9AB2-74C616EECA21}" destId="{98809B90-BD71-4718-90D9-B1814D5A9029}" srcOrd="0" destOrd="0" presId="urn:microsoft.com/office/officeart/2005/8/layout/hProcess9"/>
    <dgm:cxn modelId="{9D3A01F6-C1DD-4124-8B78-1E19BD36C0B4}" srcId="{0F2B84E9-B94A-43B7-9AB2-74C616EECA21}" destId="{54E01571-FDC2-488C-B3F8-BC5F2D3A5F89}" srcOrd="2" destOrd="0" parTransId="{E17E52B1-7F07-400E-A922-EE99AFB7ADFB}" sibTransId="{470CB2E9-8F6A-4B6D-B25E-F47B35005A68}"/>
    <dgm:cxn modelId="{CF48576C-25C0-49A7-9E1B-3856343C4DEE}" type="presParOf" srcId="{98809B90-BD71-4718-90D9-B1814D5A9029}" destId="{D3497799-6F34-41DA-A1F2-7AF29F8243A3}" srcOrd="0" destOrd="0" presId="urn:microsoft.com/office/officeart/2005/8/layout/hProcess9"/>
    <dgm:cxn modelId="{806D5EA7-CE1D-46D0-A219-6404B32F5A70}" type="presParOf" srcId="{98809B90-BD71-4718-90D9-B1814D5A9029}" destId="{21FD61E6-EE99-466C-B1EA-127FB2FD9905}" srcOrd="1" destOrd="0" presId="urn:microsoft.com/office/officeart/2005/8/layout/hProcess9"/>
    <dgm:cxn modelId="{77A94D49-9C91-409E-B825-F8E3BDC895FD}" type="presParOf" srcId="{21FD61E6-EE99-466C-B1EA-127FB2FD9905}" destId="{10CD7A6E-DCD4-45EF-8100-C4FD6686A445}" srcOrd="0" destOrd="0" presId="urn:microsoft.com/office/officeart/2005/8/layout/hProcess9"/>
    <dgm:cxn modelId="{BB1CE2C6-E0D2-42F7-89DA-25E4B3FB1F1A}" type="presParOf" srcId="{21FD61E6-EE99-466C-B1EA-127FB2FD9905}" destId="{36C33341-BEE1-4EC9-8E56-AB60A3C80023}" srcOrd="1" destOrd="0" presId="urn:microsoft.com/office/officeart/2005/8/layout/hProcess9"/>
    <dgm:cxn modelId="{74F01E14-C919-4408-A3E4-258A1C04FBD1}" type="presParOf" srcId="{21FD61E6-EE99-466C-B1EA-127FB2FD9905}" destId="{D428C450-9D80-41A0-AEA7-93F1227FB026}" srcOrd="2" destOrd="0" presId="urn:microsoft.com/office/officeart/2005/8/layout/hProcess9"/>
    <dgm:cxn modelId="{88FA3F04-17CB-4A5F-953F-62B064F6453C}" type="presParOf" srcId="{21FD61E6-EE99-466C-B1EA-127FB2FD9905}" destId="{03C8A26C-67D5-45DD-A8C9-EDCA4459AF3D}" srcOrd="3" destOrd="0" presId="urn:microsoft.com/office/officeart/2005/8/layout/hProcess9"/>
    <dgm:cxn modelId="{31F8BD8C-1899-4D61-902C-BABD3D53E822}" type="presParOf" srcId="{21FD61E6-EE99-466C-B1EA-127FB2FD9905}" destId="{84880665-F199-4B0A-A9CB-903354C6076E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940B8A-0D05-4CA6-A40D-6E7B32B1BF1A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81C8834-D08F-446A-B39D-4687F6379C6B}">
      <dgm:prSet phldrT="[Texte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Levée des sanctions</a:t>
          </a:r>
        </a:p>
      </dgm:t>
    </dgm:pt>
    <dgm:pt modelId="{0AA1FA56-BBBF-4ABC-B6EC-6724B6F6821E}" type="parTrans" cxnId="{0B0F5806-B95D-4F50-B1CF-CE975101814E}">
      <dgm:prSet/>
      <dgm:spPr/>
      <dgm:t>
        <a:bodyPr/>
        <a:lstStyle/>
        <a:p>
          <a:endParaRPr lang="fr-FR"/>
        </a:p>
      </dgm:t>
    </dgm:pt>
    <dgm:pt modelId="{096F265B-7FDA-4E2A-A579-EF28AD497FB3}" type="sibTrans" cxnId="{0B0F5806-B95D-4F50-B1CF-CE975101814E}">
      <dgm:prSet/>
      <dgm:spPr/>
      <dgm:t>
        <a:bodyPr/>
        <a:lstStyle/>
        <a:p>
          <a:endParaRPr lang="fr-FR"/>
        </a:p>
      </dgm:t>
    </dgm:pt>
    <dgm:pt modelId="{2D5B2F18-06DE-4F38-A296-4DDFAB55408E}">
      <dgm:prSet phldrT="[Texte]"/>
      <dgm:spPr/>
      <dgm:t>
        <a:bodyPr/>
        <a:lstStyle/>
        <a:p>
          <a:r>
            <a:rPr lang="fr-FR" dirty="0"/>
            <a:t>Appliquer les règles du RGPD</a:t>
          </a:r>
        </a:p>
      </dgm:t>
    </dgm:pt>
    <dgm:pt modelId="{5FADDF44-3F62-4A46-A991-D9E7E9884ACC}" type="parTrans" cxnId="{FC7687D3-960F-44B2-BF6B-113AF85F961F}">
      <dgm:prSet/>
      <dgm:spPr/>
      <dgm:t>
        <a:bodyPr/>
        <a:lstStyle/>
        <a:p>
          <a:endParaRPr lang="fr-FR"/>
        </a:p>
      </dgm:t>
    </dgm:pt>
    <dgm:pt modelId="{239CDEAF-84BC-4AD2-A375-D4A06F9117C8}" type="sibTrans" cxnId="{FC7687D3-960F-44B2-BF6B-113AF85F961F}">
      <dgm:prSet/>
      <dgm:spPr/>
      <dgm:t>
        <a:bodyPr/>
        <a:lstStyle/>
        <a:p>
          <a:endParaRPr lang="fr-FR"/>
        </a:p>
      </dgm:t>
    </dgm:pt>
    <dgm:pt modelId="{A12692F3-97A4-43D3-A616-A9237060D49F}">
      <dgm:prSet phldrT="[Texte]"/>
      <dgm:spPr/>
      <dgm:t>
        <a:bodyPr/>
        <a:lstStyle/>
        <a:p>
          <a:r>
            <a:rPr lang="fr-FR" dirty="0"/>
            <a:t>Les intégrer dans les processus de la société</a:t>
          </a:r>
        </a:p>
      </dgm:t>
    </dgm:pt>
    <dgm:pt modelId="{6AC65F79-D33A-4D30-A06B-00336722ECB6}" type="parTrans" cxnId="{B9AA79A6-C445-4B74-87C1-268BBF8E9A54}">
      <dgm:prSet/>
      <dgm:spPr/>
      <dgm:t>
        <a:bodyPr/>
        <a:lstStyle/>
        <a:p>
          <a:endParaRPr lang="fr-FR"/>
        </a:p>
      </dgm:t>
    </dgm:pt>
    <dgm:pt modelId="{1AAFFFFD-BD64-467E-8D54-EEE5BB1D1350}" type="sibTrans" cxnId="{B9AA79A6-C445-4B74-87C1-268BBF8E9A54}">
      <dgm:prSet/>
      <dgm:spPr/>
      <dgm:t>
        <a:bodyPr/>
        <a:lstStyle/>
        <a:p>
          <a:endParaRPr lang="fr-FR"/>
        </a:p>
      </dgm:t>
    </dgm:pt>
    <dgm:pt modelId="{C6BD17B4-A7C3-4AD5-A9AF-66CB86C8FF32}">
      <dgm:prSet phldrT="[Texte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Extraction anonymisée</a:t>
          </a:r>
        </a:p>
      </dgm:t>
    </dgm:pt>
    <dgm:pt modelId="{6DC7BA8A-DC3E-4518-BEA8-8B257D1C35D3}" type="parTrans" cxnId="{C8F9AC4F-6624-44CA-91DE-342C3F2CE068}">
      <dgm:prSet/>
      <dgm:spPr/>
      <dgm:t>
        <a:bodyPr/>
        <a:lstStyle/>
        <a:p>
          <a:endParaRPr lang="fr-FR"/>
        </a:p>
      </dgm:t>
    </dgm:pt>
    <dgm:pt modelId="{3946EADE-8786-493A-9D10-E8B0D83CD0E2}" type="sibTrans" cxnId="{C8F9AC4F-6624-44CA-91DE-342C3F2CE068}">
      <dgm:prSet/>
      <dgm:spPr/>
      <dgm:t>
        <a:bodyPr/>
        <a:lstStyle/>
        <a:p>
          <a:endParaRPr lang="fr-FR"/>
        </a:p>
      </dgm:t>
    </dgm:pt>
    <dgm:pt modelId="{E8AE3CA4-AFD3-47F0-BE6F-0C220113D0A4}">
      <dgm:prSet phldrT="[Texte]"/>
      <dgm:spPr/>
      <dgm:t>
        <a:bodyPr/>
        <a:lstStyle/>
        <a:p>
          <a:r>
            <a:rPr lang="fr-FR" dirty="0"/>
            <a:t>Pour les équipes commerciales</a:t>
          </a:r>
        </a:p>
      </dgm:t>
    </dgm:pt>
    <dgm:pt modelId="{AE9535E6-4DDB-4B69-9832-8F3873F56995}" type="parTrans" cxnId="{3306FD5C-4671-46BB-890E-642DA34408CE}">
      <dgm:prSet/>
      <dgm:spPr/>
      <dgm:t>
        <a:bodyPr/>
        <a:lstStyle/>
        <a:p>
          <a:endParaRPr lang="fr-FR"/>
        </a:p>
      </dgm:t>
    </dgm:pt>
    <dgm:pt modelId="{BF7BB6AA-F172-48AD-BC4C-D09AC008FC66}" type="sibTrans" cxnId="{3306FD5C-4671-46BB-890E-642DA34408CE}">
      <dgm:prSet/>
      <dgm:spPr/>
      <dgm:t>
        <a:bodyPr/>
        <a:lstStyle/>
        <a:p>
          <a:endParaRPr lang="fr-FR"/>
        </a:p>
      </dgm:t>
    </dgm:pt>
    <dgm:pt modelId="{2E5A2234-C344-42C3-B934-EE79DF7DCD51}">
      <dgm:prSet phldrT="[Texte]"/>
      <dgm:spPr/>
      <dgm:t>
        <a:bodyPr/>
        <a:lstStyle/>
        <a:p>
          <a:r>
            <a:rPr lang="fr-FR" dirty="0"/>
            <a:t>Année 2022 , dossiers complets, Tarifs non détaillés</a:t>
          </a:r>
        </a:p>
      </dgm:t>
    </dgm:pt>
    <dgm:pt modelId="{5364B8CB-D22C-45A4-B9A9-741455AC8BFD}" type="parTrans" cxnId="{6F73E6FC-9487-4F52-B335-848DD9550F7E}">
      <dgm:prSet/>
      <dgm:spPr/>
      <dgm:t>
        <a:bodyPr/>
        <a:lstStyle/>
        <a:p>
          <a:endParaRPr lang="fr-FR"/>
        </a:p>
      </dgm:t>
    </dgm:pt>
    <dgm:pt modelId="{17D743A5-92F9-4A61-85E5-75AEA76E5A1E}" type="sibTrans" cxnId="{6F73E6FC-9487-4F52-B335-848DD9550F7E}">
      <dgm:prSet/>
      <dgm:spPr/>
      <dgm:t>
        <a:bodyPr/>
        <a:lstStyle/>
        <a:p>
          <a:endParaRPr lang="fr-FR"/>
        </a:p>
      </dgm:t>
    </dgm:pt>
    <dgm:pt modelId="{9926056D-CAA9-4794-98FD-C43D0825146B}" type="pres">
      <dgm:prSet presAssocID="{B8940B8A-0D05-4CA6-A40D-6E7B32B1BF1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5028373-881A-4520-AEE1-4EDE4181BA03}" type="pres">
      <dgm:prSet presAssocID="{781C8834-D08F-446A-B39D-4687F6379C6B}" presName="root" presStyleCnt="0"/>
      <dgm:spPr/>
    </dgm:pt>
    <dgm:pt modelId="{75D342D4-A517-4036-8C97-A8D5699AC7C6}" type="pres">
      <dgm:prSet presAssocID="{781C8834-D08F-446A-B39D-4687F6379C6B}" presName="rootComposite" presStyleCnt="0"/>
      <dgm:spPr/>
    </dgm:pt>
    <dgm:pt modelId="{6E963581-9510-4E11-9F69-1A06F136330A}" type="pres">
      <dgm:prSet presAssocID="{781C8834-D08F-446A-B39D-4687F6379C6B}" presName="rootText" presStyleLbl="node1" presStyleIdx="0" presStyleCnt="2"/>
      <dgm:spPr/>
    </dgm:pt>
    <dgm:pt modelId="{6A36E48E-D797-4692-BAC8-AF56B3EE281B}" type="pres">
      <dgm:prSet presAssocID="{781C8834-D08F-446A-B39D-4687F6379C6B}" presName="rootConnector" presStyleLbl="node1" presStyleIdx="0" presStyleCnt="2"/>
      <dgm:spPr/>
    </dgm:pt>
    <dgm:pt modelId="{26918EE7-6336-4A38-B2DD-CD8DD9C002DB}" type="pres">
      <dgm:prSet presAssocID="{781C8834-D08F-446A-B39D-4687F6379C6B}" presName="childShape" presStyleCnt="0"/>
      <dgm:spPr/>
    </dgm:pt>
    <dgm:pt modelId="{F7A8B944-71C7-41F1-A6F4-C1D74B8D8093}" type="pres">
      <dgm:prSet presAssocID="{5FADDF44-3F62-4A46-A991-D9E7E9884ACC}" presName="Name13" presStyleLbl="parChTrans1D2" presStyleIdx="0" presStyleCnt="4"/>
      <dgm:spPr/>
    </dgm:pt>
    <dgm:pt modelId="{B6EC0602-BAC0-4599-AC4B-20AAF1941444}" type="pres">
      <dgm:prSet presAssocID="{2D5B2F18-06DE-4F38-A296-4DDFAB55408E}" presName="childText" presStyleLbl="bgAcc1" presStyleIdx="0" presStyleCnt="4">
        <dgm:presLayoutVars>
          <dgm:bulletEnabled val="1"/>
        </dgm:presLayoutVars>
      </dgm:prSet>
      <dgm:spPr/>
    </dgm:pt>
    <dgm:pt modelId="{F793D83B-CA62-4C49-9B3C-52F1FD39C382}" type="pres">
      <dgm:prSet presAssocID="{6AC65F79-D33A-4D30-A06B-00336722ECB6}" presName="Name13" presStyleLbl="parChTrans1D2" presStyleIdx="1" presStyleCnt="4"/>
      <dgm:spPr/>
    </dgm:pt>
    <dgm:pt modelId="{96DEFE4E-0EFB-43E1-9A3B-D6BC24C82ACA}" type="pres">
      <dgm:prSet presAssocID="{A12692F3-97A4-43D3-A616-A9237060D49F}" presName="childText" presStyleLbl="bgAcc1" presStyleIdx="1" presStyleCnt="4">
        <dgm:presLayoutVars>
          <dgm:bulletEnabled val="1"/>
        </dgm:presLayoutVars>
      </dgm:prSet>
      <dgm:spPr/>
    </dgm:pt>
    <dgm:pt modelId="{87FD59D8-CD5F-4958-8E51-0936594E1717}" type="pres">
      <dgm:prSet presAssocID="{C6BD17B4-A7C3-4AD5-A9AF-66CB86C8FF32}" presName="root" presStyleCnt="0"/>
      <dgm:spPr/>
    </dgm:pt>
    <dgm:pt modelId="{E97BF5BC-2EB4-483E-A06D-10A07032B3AB}" type="pres">
      <dgm:prSet presAssocID="{C6BD17B4-A7C3-4AD5-A9AF-66CB86C8FF32}" presName="rootComposite" presStyleCnt="0"/>
      <dgm:spPr/>
    </dgm:pt>
    <dgm:pt modelId="{D3A7CB14-B217-465E-AF93-5FC960DD0ADD}" type="pres">
      <dgm:prSet presAssocID="{C6BD17B4-A7C3-4AD5-A9AF-66CB86C8FF32}" presName="rootText" presStyleLbl="node1" presStyleIdx="1" presStyleCnt="2"/>
      <dgm:spPr/>
    </dgm:pt>
    <dgm:pt modelId="{0D85C010-0422-419F-A80D-174BEAA0B516}" type="pres">
      <dgm:prSet presAssocID="{C6BD17B4-A7C3-4AD5-A9AF-66CB86C8FF32}" presName="rootConnector" presStyleLbl="node1" presStyleIdx="1" presStyleCnt="2"/>
      <dgm:spPr/>
    </dgm:pt>
    <dgm:pt modelId="{E65DA757-34CC-4A1B-BB1B-83FACD83C577}" type="pres">
      <dgm:prSet presAssocID="{C6BD17B4-A7C3-4AD5-A9AF-66CB86C8FF32}" presName="childShape" presStyleCnt="0"/>
      <dgm:spPr/>
    </dgm:pt>
    <dgm:pt modelId="{32CAAE87-2C1A-44FC-8A25-D7D1C7E121A8}" type="pres">
      <dgm:prSet presAssocID="{AE9535E6-4DDB-4B69-9832-8F3873F56995}" presName="Name13" presStyleLbl="parChTrans1D2" presStyleIdx="2" presStyleCnt="4"/>
      <dgm:spPr/>
    </dgm:pt>
    <dgm:pt modelId="{D2F45D44-0F32-4524-8A57-F25394537D59}" type="pres">
      <dgm:prSet presAssocID="{E8AE3CA4-AFD3-47F0-BE6F-0C220113D0A4}" presName="childText" presStyleLbl="bgAcc1" presStyleIdx="2" presStyleCnt="4" custScaleX="122776">
        <dgm:presLayoutVars>
          <dgm:bulletEnabled val="1"/>
        </dgm:presLayoutVars>
      </dgm:prSet>
      <dgm:spPr/>
    </dgm:pt>
    <dgm:pt modelId="{4D8A15A6-AB67-4E02-8176-5F26EFBACB85}" type="pres">
      <dgm:prSet presAssocID="{5364B8CB-D22C-45A4-B9A9-741455AC8BFD}" presName="Name13" presStyleLbl="parChTrans1D2" presStyleIdx="3" presStyleCnt="4"/>
      <dgm:spPr/>
    </dgm:pt>
    <dgm:pt modelId="{F2817956-A052-4AE9-A339-EC7BCCC782C1}" type="pres">
      <dgm:prSet presAssocID="{2E5A2234-C344-42C3-B934-EE79DF7DCD51}" presName="childText" presStyleLbl="bgAcc1" presStyleIdx="3" presStyleCnt="4" custScaleX="121156">
        <dgm:presLayoutVars>
          <dgm:bulletEnabled val="1"/>
        </dgm:presLayoutVars>
      </dgm:prSet>
      <dgm:spPr/>
    </dgm:pt>
  </dgm:ptLst>
  <dgm:cxnLst>
    <dgm:cxn modelId="{0B0F5806-B95D-4F50-B1CF-CE975101814E}" srcId="{B8940B8A-0D05-4CA6-A40D-6E7B32B1BF1A}" destId="{781C8834-D08F-446A-B39D-4687F6379C6B}" srcOrd="0" destOrd="0" parTransId="{0AA1FA56-BBBF-4ABC-B6EC-6724B6F6821E}" sibTransId="{096F265B-7FDA-4E2A-A579-EF28AD497FB3}"/>
    <dgm:cxn modelId="{C9ADA006-F40D-4644-9707-F82390576D4C}" type="presOf" srcId="{E8AE3CA4-AFD3-47F0-BE6F-0C220113D0A4}" destId="{D2F45D44-0F32-4524-8A57-F25394537D59}" srcOrd="0" destOrd="0" presId="urn:microsoft.com/office/officeart/2005/8/layout/hierarchy3"/>
    <dgm:cxn modelId="{D428D819-4C51-43BB-9CE4-A1EA77DB4779}" type="presOf" srcId="{A12692F3-97A4-43D3-A616-A9237060D49F}" destId="{96DEFE4E-0EFB-43E1-9A3B-D6BC24C82ACA}" srcOrd="0" destOrd="0" presId="urn:microsoft.com/office/officeart/2005/8/layout/hierarchy3"/>
    <dgm:cxn modelId="{1A5F1524-2416-4D2F-BCA2-D5716FEC1C0D}" type="presOf" srcId="{C6BD17B4-A7C3-4AD5-A9AF-66CB86C8FF32}" destId="{D3A7CB14-B217-465E-AF93-5FC960DD0ADD}" srcOrd="0" destOrd="0" presId="urn:microsoft.com/office/officeart/2005/8/layout/hierarchy3"/>
    <dgm:cxn modelId="{BD2E062E-0BAD-433D-9DB0-70C9644E942E}" type="presOf" srcId="{6AC65F79-D33A-4D30-A06B-00336722ECB6}" destId="{F793D83B-CA62-4C49-9B3C-52F1FD39C382}" srcOrd="0" destOrd="0" presId="urn:microsoft.com/office/officeart/2005/8/layout/hierarchy3"/>
    <dgm:cxn modelId="{3306FD5C-4671-46BB-890E-642DA34408CE}" srcId="{C6BD17B4-A7C3-4AD5-A9AF-66CB86C8FF32}" destId="{E8AE3CA4-AFD3-47F0-BE6F-0C220113D0A4}" srcOrd="0" destOrd="0" parTransId="{AE9535E6-4DDB-4B69-9832-8F3873F56995}" sibTransId="{BF7BB6AA-F172-48AD-BC4C-D09AC008FC66}"/>
    <dgm:cxn modelId="{C8F9AC4F-6624-44CA-91DE-342C3F2CE068}" srcId="{B8940B8A-0D05-4CA6-A40D-6E7B32B1BF1A}" destId="{C6BD17B4-A7C3-4AD5-A9AF-66CB86C8FF32}" srcOrd="1" destOrd="0" parTransId="{6DC7BA8A-DC3E-4518-BEA8-8B257D1C35D3}" sibTransId="{3946EADE-8786-493A-9D10-E8B0D83CD0E2}"/>
    <dgm:cxn modelId="{ACBD1955-54F1-457B-B337-5278EAB7062C}" type="presOf" srcId="{781C8834-D08F-446A-B39D-4687F6379C6B}" destId="{6A36E48E-D797-4692-BAC8-AF56B3EE281B}" srcOrd="1" destOrd="0" presId="urn:microsoft.com/office/officeart/2005/8/layout/hierarchy3"/>
    <dgm:cxn modelId="{BE5A8F55-11F2-48A2-BD77-27F6D154B28E}" type="presOf" srcId="{2D5B2F18-06DE-4F38-A296-4DDFAB55408E}" destId="{B6EC0602-BAC0-4599-AC4B-20AAF1941444}" srcOrd="0" destOrd="0" presId="urn:microsoft.com/office/officeart/2005/8/layout/hierarchy3"/>
    <dgm:cxn modelId="{0B113158-F2C5-463A-ABAF-DED861BBE6B6}" type="presOf" srcId="{5FADDF44-3F62-4A46-A991-D9E7E9884ACC}" destId="{F7A8B944-71C7-41F1-A6F4-C1D74B8D8093}" srcOrd="0" destOrd="0" presId="urn:microsoft.com/office/officeart/2005/8/layout/hierarchy3"/>
    <dgm:cxn modelId="{3616E879-81B0-416C-B67C-A6FA3372C38F}" type="presOf" srcId="{B8940B8A-0D05-4CA6-A40D-6E7B32B1BF1A}" destId="{9926056D-CAA9-4794-98FD-C43D0825146B}" srcOrd="0" destOrd="0" presId="urn:microsoft.com/office/officeart/2005/8/layout/hierarchy3"/>
    <dgm:cxn modelId="{F3DE8B96-A9BB-4EFC-920C-1BD507C83110}" type="presOf" srcId="{781C8834-D08F-446A-B39D-4687F6379C6B}" destId="{6E963581-9510-4E11-9F69-1A06F136330A}" srcOrd="0" destOrd="0" presId="urn:microsoft.com/office/officeart/2005/8/layout/hierarchy3"/>
    <dgm:cxn modelId="{2DA9009B-ACDB-499C-A14D-E1E138886E64}" type="presOf" srcId="{5364B8CB-D22C-45A4-B9A9-741455AC8BFD}" destId="{4D8A15A6-AB67-4E02-8176-5F26EFBACB85}" srcOrd="0" destOrd="0" presId="urn:microsoft.com/office/officeart/2005/8/layout/hierarchy3"/>
    <dgm:cxn modelId="{960117A0-8B31-4DC3-A878-7E95E9B7B299}" type="presOf" srcId="{C6BD17B4-A7C3-4AD5-A9AF-66CB86C8FF32}" destId="{0D85C010-0422-419F-A80D-174BEAA0B516}" srcOrd="1" destOrd="0" presId="urn:microsoft.com/office/officeart/2005/8/layout/hierarchy3"/>
    <dgm:cxn modelId="{B9AA79A6-C445-4B74-87C1-268BBF8E9A54}" srcId="{781C8834-D08F-446A-B39D-4687F6379C6B}" destId="{A12692F3-97A4-43D3-A616-A9237060D49F}" srcOrd="1" destOrd="0" parTransId="{6AC65F79-D33A-4D30-A06B-00336722ECB6}" sibTransId="{1AAFFFFD-BD64-467E-8D54-EEE5BB1D1350}"/>
    <dgm:cxn modelId="{FC7687D3-960F-44B2-BF6B-113AF85F961F}" srcId="{781C8834-D08F-446A-B39D-4687F6379C6B}" destId="{2D5B2F18-06DE-4F38-A296-4DDFAB55408E}" srcOrd="0" destOrd="0" parTransId="{5FADDF44-3F62-4A46-A991-D9E7E9884ACC}" sibTransId="{239CDEAF-84BC-4AD2-A375-D4A06F9117C8}"/>
    <dgm:cxn modelId="{9717E9D8-A9A7-4F44-95A3-BD78239DD1FF}" type="presOf" srcId="{2E5A2234-C344-42C3-B934-EE79DF7DCD51}" destId="{F2817956-A052-4AE9-A339-EC7BCCC782C1}" srcOrd="0" destOrd="0" presId="urn:microsoft.com/office/officeart/2005/8/layout/hierarchy3"/>
    <dgm:cxn modelId="{10AF11EB-6520-4ED4-BB42-879DFF814628}" type="presOf" srcId="{AE9535E6-4DDB-4B69-9832-8F3873F56995}" destId="{32CAAE87-2C1A-44FC-8A25-D7D1C7E121A8}" srcOrd="0" destOrd="0" presId="urn:microsoft.com/office/officeart/2005/8/layout/hierarchy3"/>
    <dgm:cxn modelId="{6F73E6FC-9487-4F52-B335-848DD9550F7E}" srcId="{C6BD17B4-A7C3-4AD5-A9AF-66CB86C8FF32}" destId="{2E5A2234-C344-42C3-B934-EE79DF7DCD51}" srcOrd="1" destOrd="0" parTransId="{5364B8CB-D22C-45A4-B9A9-741455AC8BFD}" sibTransId="{17D743A5-92F9-4A61-85E5-75AEA76E5A1E}"/>
    <dgm:cxn modelId="{B4815F21-0C52-4E16-8664-BC8C44A07900}" type="presParOf" srcId="{9926056D-CAA9-4794-98FD-C43D0825146B}" destId="{C5028373-881A-4520-AEE1-4EDE4181BA03}" srcOrd="0" destOrd="0" presId="urn:microsoft.com/office/officeart/2005/8/layout/hierarchy3"/>
    <dgm:cxn modelId="{610FB5C2-F22E-4FF5-8FD0-FAA397EA68B5}" type="presParOf" srcId="{C5028373-881A-4520-AEE1-4EDE4181BA03}" destId="{75D342D4-A517-4036-8C97-A8D5699AC7C6}" srcOrd="0" destOrd="0" presId="urn:microsoft.com/office/officeart/2005/8/layout/hierarchy3"/>
    <dgm:cxn modelId="{65B0EA22-37C7-453A-9885-6E842914351F}" type="presParOf" srcId="{75D342D4-A517-4036-8C97-A8D5699AC7C6}" destId="{6E963581-9510-4E11-9F69-1A06F136330A}" srcOrd="0" destOrd="0" presId="urn:microsoft.com/office/officeart/2005/8/layout/hierarchy3"/>
    <dgm:cxn modelId="{A0DB3A52-C04A-4D0F-8CC8-4793770B2EA9}" type="presParOf" srcId="{75D342D4-A517-4036-8C97-A8D5699AC7C6}" destId="{6A36E48E-D797-4692-BAC8-AF56B3EE281B}" srcOrd="1" destOrd="0" presId="urn:microsoft.com/office/officeart/2005/8/layout/hierarchy3"/>
    <dgm:cxn modelId="{EC7D84F8-C9F1-4783-938E-3317EDD33E15}" type="presParOf" srcId="{C5028373-881A-4520-AEE1-4EDE4181BA03}" destId="{26918EE7-6336-4A38-B2DD-CD8DD9C002DB}" srcOrd="1" destOrd="0" presId="urn:microsoft.com/office/officeart/2005/8/layout/hierarchy3"/>
    <dgm:cxn modelId="{F53E6011-6E7D-434B-A795-212765A6064E}" type="presParOf" srcId="{26918EE7-6336-4A38-B2DD-CD8DD9C002DB}" destId="{F7A8B944-71C7-41F1-A6F4-C1D74B8D8093}" srcOrd="0" destOrd="0" presId="urn:microsoft.com/office/officeart/2005/8/layout/hierarchy3"/>
    <dgm:cxn modelId="{13B5588A-0CBD-4080-B965-E1A67130541E}" type="presParOf" srcId="{26918EE7-6336-4A38-B2DD-CD8DD9C002DB}" destId="{B6EC0602-BAC0-4599-AC4B-20AAF1941444}" srcOrd="1" destOrd="0" presId="urn:microsoft.com/office/officeart/2005/8/layout/hierarchy3"/>
    <dgm:cxn modelId="{3E4C6588-C812-49B5-BC21-867D148DEBB8}" type="presParOf" srcId="{26918EE7-6336-4A38-B2DD-CD8DD9C002DB}" destId="{F793D83B-CA62-4C49-9B3C-52F1FD39C382}" srcOrd="2" destOrd="0" presId="urn:microsoft.com/office/officeart/2005/8/layout/hierarchy3"/>
    <dgm:cxn modelId="{D7AB53BE-48E8-4749-915D-CF12688B2F76}" type="presParOf" srcId="{26918EE7-6336-4A38-B2DD-CD8DD9C002DB}" destId="{96DEFE4E-0EFB-43E1-9A3B-D6BC24C82ACA}" srcOrd="3" destOrd="0" presId="urn:microsoft.com/office/officeart/2005/8/layout/hierarchy3"/>
    <dgm:cxn modelId="{341ADBE3-7630-4FCA-9EC1-66757D2102F7}" type="presParOf" srcId="{9926056D-CAA9-4794-98FD-C43D0825146B}" destId="{87FD59D8-CD5F-4958-8E51-0936594E1717}" srcOrd="1" destOrd="0" presId="urn:microsoft.com/office/officeart/2005/8/layout/hierarchy3"/>
    <dgm:cxn modelId="{AD0083DE-E142-400C-93DC-D686D7CD59A3}" type="presParOf" srcId="{87FD59D8-CD5F-4958-8E51-0936594E1717}" destId="{E97BF5BC-2EB4-483E-A06D-10A07032B3AB}" srcOrd="0" destOrd="0" presId="urn:microsoft.com/office/officeart/2005/8/layout/hierarchy3"/>
    <dgm:cxn modelId="{83ACE4A8-D9E7-4D7C-B73A-532FBAF5B61D}" type="presParOf" srcId="{E97BF5BC-2EB4-483E-A06D-10A07032B3AB}" destId="{D3A7CB14-B217-465E-AF93-5FC960DD0ADD}" srcOrd="0" destOrd="0" presId="urn:microsoft.com/office/officeart/2005/8/layout/hierarchy3"/>
    <dgm:cxn modelId="{24D6D844-BCE6-4C10-9585-EA148EA2FDD7}" type="presParOf" srcId="{E97BF5BC-2EB4-483E-A06D-10A07032B3AB}" destId="{0D85C010-0422-419F-A80D-174BEAA0B516}" srcOrd="1" destOrd="0" presId="urn:microsoft.com/office/officeart/2005/8/layout/hierarchy3"/>
    <dgm:cxn modelId="{D24A11AA-D629-4374-A209-613F57D39154}" type="presParOf" srcId="{87FD59D8-CD5F-4958-8E51-0936594E1717}" destId="{E65DA757-34CC-4A1B-BB1B-83FACD83C577}" srcOrd="1" destOrd="0" presId="urn:microsoft.com/office/officeart/2005/8/layout/hierarchy3"/>
    <dgm:cxn modelId="{F1DCD144-E787-44C6-A1C0-FDF3801B4F48}" type="presParOf" srcId="{E65DA757-34CC-4A1B-BB1B-83FACD83C577}" destId="{32CAAE87-2C1A-44FC-8A25-D7D1C7E121A8}" srcOrd="0" destOrd="0" presId="urn:microsoft.com/office/officeart/2005/8/layout/hierarchy3"/>
    <dgm:cxn modelId="{DB585B71-6FD7-42C9-951D-08143533CD6B}" type="presParOf" srcId="{E65DA757-34CC-4A1B-BB1B-83FACD83C577}" destId="{D2F45D44-0F32-4524-8A57-F25394537D59}" srcOrd="1" destOrd="0" presId="urn:microsoft.com/office/officeart/2005/8/layout/hierarchy3"/>
    <dgm:cxn modelId="{02D2C783-EF67-46BF-898C-A2640B8AFF6C}" type="presParOf" srcId="{E65DA757-34CC-4A1B-BB1B-83FACD83C577}" destId="{4D8A15A6-AB67-4E02-8176-5F26EFBACB85}" srcOrd="2" destOrd="0" presId="urn:microsoft.com/office/officeart/2005/8/layout/hierarchy3"/>
    <dgm:cxn modelId="{279E4A24-B07F-47D3-947C-D966D3478D4E}" type="presParOf" srcId="{E65DA757-34CC-4A1B-BB1B-83FACD83C577}" destId="{F2817956-A052-4AE9-A339-EC7BCCC782C1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5267D3-DA71-41E8-AA81-6C396A71105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01EA158-47D1-4791-9CA8-2F0F1D873F10}">
      <dgm:prSet phldrT="[Texte]"/>
      <dgm:spPr/>
      <dgm:t>
        <a:bodyPr/>
        <a:lstStyle/>
        <a:p>
          <a:r>
            <a:rPr lang="fr-FR" dirty="0"/>
            <a:t>Transparence aux utilisateurs</a:t>
          </a:r>
        </a:p>
      </dgm:t>
    </dgm:pt>
    <dgm:pt modelId="{810712F2-34F4-435F-9DE3-E04470469958}" type="parTrans" cxnId="{17F3124E-41E2-44DC-9BB1-C1053C13A4B3}">
      <dgm:prSet/>
      <dgm:spPr/>
      <dgm:t>
        <a:bodyPr/>
        <a:lstStyle/>
        <a:p>
          <a:endParaRPr lang="fr-FR"/>
        </a:p>
      </dgm:t>
    </dgm:pt>
    <dgm:pt modelId="{140B396A-CEE9-4129-94EE-88A15FE455FF}" type="sibTrans" cxnId="{17F3124E-41E2-44DC-9BB1-C1053C13A4B3}">
      <dgm:prSet/>
      <dgm:spPr/>
      <dgm:t>
        <a:bodyPr/>
        <a:lstStyle/>
        <a:p>
          <a:endParaRPr lang="fr-FR"/>
        </a:p>
      </dgm:t>
    </dgm:pt>
    <dgm:pt modelId="{63F04255-7C14-4F20-AC3D-13F45D15B981}">
      <dgm:prSet phldrT="[Texte]"/>
      <dgm:spPr/>
      <dgm:t>
        <a:bodyPr/>
        <a:lstStyle/>
        <a:p>
          <a:r>
            <a:rPr lang="fr-FR" dirty="0"/>
            <a:t>Conservation des données</a:t>
          </a:r>
        </a:p>
      </dgm:t>
    </dgm:pt>
    <dgm:pt modelId="{FDA0C3C2-27DD-4A34-BE3D-8F60AA7CB95F}" type="parTrans" cxnId="{87F9D314-55E9-4275-BD18-3FEF610738BD}">
      <dgm:prSet/>
      <dgm:spPr/>
      <dgm:t>
        <a:bodyPr/>
        <a:lstStyle/>
        <a:p>
          <a:endParaRPr lang="fr-FR"/>
        </a:p>
      </dgm:t>
    </dgm:pt>
    <dgm:pt modelId="{7586A413-9E3C-437E-8468-B11512CDCDA3}" type="sibTrans" cxnId="{87F9D314-55E9-4275-BD18-3FEF610738BD}">
      <dgm:prSet/>
      <dgm:spPr/>
      <dgm:t>
        <a:bodyPr/>
        <a:lstStyle/>
        <a:p>
          <a:endParaRPr lang="fr-FR"/>
        </a:p>
      </dgm:t>
    </dgm:pt>
    <dgm:pt modelId="{AACFA59E-D80B-4C30-BF44-11FDFC36366B}">
      <dgm:prSet phldrT="[Texte]"/>
      <dgm:spPr/>
      <dgm:t>
        <a:bodyPr/>
        <a:lstStyle/>
        <a:p>
          <a:r>
            <a:rPr lang="fr-FR" dirty="0"/>
            <a:t>Minimisation des données</a:t>
          </a:r>
        </a:p>
      </dgm:t>
    </dgm:pt>
    <dgm:pt modelId="{BE49E36D-A585-4657-AB9D-8C1EF4259576}" type="parTrans" cxnId="{314A3B48-24A3-4AFF-83B7-219C7FD965DC}">
      <dgm:prSet/>
      <dgm:spPr/>
      <dgm:t>
        <a:bodyPr/>
        <a:lstStyle/>
        <a:p>
          <a:endParaRPr lang="fr-FR"/>
        </a:p>
      </dgm:t>
    </dgm:pt>
    <dgm:pt modelId="{C6A10B98-2FDB-4C91-81E7-4D9367512C15}" type="sibTrans" cxnId="{314A3B48-24A3-4AFF-83B7-219C7FD965DC}">
      <dgm:prSet/>
      <dgm:spPr/>
      <dgm:t>
        <a:bodyPr/>
        <a:lstStyle/>
        <a:p>
          <a:endParaRPr lang="fr-FR"/>
        </a:p>
      </dgm:t>
    </dgm:pt>
    <dgm:pt modelId="{60C28F9A-464B-4C14-A365-93BB78E02FDC}">
      <dgm:prSet phldrT="[Texte]"/>
      <dgm:spPr/>
      <dgm:t>
        <a:bodyPr/>
        <a:lstStyle/>
        <a:p>
          <a:r>
            <a:rPr lang="fr-FR" dirty="0"/>
            <a:t>Pseudonymisation des données</a:t>
          </a:r>
        </a:p>
      </dgm:t>
    </dgm:pt>
    <dgm:pt modelId="{6D57E515-DA28-4285-B5AF-2314B2876C35}" type="parTrans" cxnId="{DE80F15D-CBD9-4E36-BACA-74CF6B36952F}">
      <dgm:prSet/>
      <dgm:spPr/>
      <dgm:t>
        <a:bodyPr/>
        <a:lstStyle/>
        <a:p>
          <a:endParaRPr lang="fr-FR"/>
        </a:p>
      </dgm:t>
    </dgm:pt>
    <dgm:pt modelId="{251BA2A6-68B1-41AC-A401-9DA8C9268ED1}" type="sibTrans" cxnId="{DE80F15D-CBD9-4E36-BACA-74CF6B36952F}">
      <dgm:prSet/>
      <dgm:spPr/>
      <dgm:t>
        <a:bodyPr/>
        <a:lstStyle/>
        <a:p>
          <a:endParaRPr lang="fr-FR"/>
        </a:p>
      </dgm:t>
    </dgm:pt>
    <dgm:pt modelId="{25623BAD-7CC9-476E-8F41-CFB5F3A4C764}">
      <dgm:prSet phldrT="[Texte]"/>
      <dgm:spPr/>
      <dgm:t>
        <a:bodyPr/>
        <a:lstStyle/>
        <a:p>
          <a:r>
            <a:rPr lang="fr-FR" dirty="0"/>
            <a:t>Sécurité des données</a:t>
          </a:r>
        </a:p>
      </dgm:t>
    </dgm:pt>
    <dgm:pt modelId="{8891BCF9-14E9-47A9-88AF-5D0476BDB69F}" type="parTrans" cxnId="{ACD6B578-135D-4749-A7CC-F3AF56B7C8CE}">
      <dgm:prSet/>
      <dgm:spPr/>
      <dgm:t>
        <a:bodyPr/>
        <a:lstStyle/>
        <a:p>
          <a:endParaRPr lang="fr-FR"/>
        </a:p>
      </dgm:t>
    </dgm:pt>
    <dgm:pt modelId="{2ECD683D-515F-4C1A-8364-D2A234F0254A}" type="sibTrans" cxnId="{ACD6B578-135D-4749-A7CC-F3AF56B7C8CE}">
      <dgm:prSet/>
      <dgm:spPr/>
      <dgm:t>
        <a:bodyPr/>
        <a:lstStyle/>
        <a:p>
          <a:endParaRPr lang="fr-FR"/>
        </a:p>
      </dgm:t>
    </dgm:pt>
    <dgm:pt modelId="{8452009B-01DD-4343-8B4A-0EE55C8A47E7}" type="pres">
      <dgm:prSet presAssocID="{785267D3-DA71-41E8-AA81-6C396A711054}" presName="diagram" presStyleCnt="0">
        <dgm:presLayoutVars>
          <dgm:dir/>
          <dgm:resizeHandles val="exact"/>
        </dgm:presLayoutVars>
      </dgm:prSet>
      <dgm:spPr/>
    </dgm:pt>
    <dgm:pt modelId="{7EE51E6A-33A6-4791-835D-C12A5D338878}" type="pres">
      <dgm:prSet presAssocID="{D01EA158-47D1-4791-9CA8-2F0F1D873F10}" presName="node" presStyleLbl="node1" presStyleIdx="0" presStyleCnt="5">
        <dgm:presLayoutVars>
          <dgm:bulletEnabled val="1"/>
        </dgm:presLayoutVars>
      </dgm:prSet>
      <dgm:spPr/>
    </dgm:pt>
    <dgm:pt modelId="{D484A4A4-BE02-4A99-A847-91D8C5F179D9}" type="pres">
      <dgm:prSet presAssocID="{140B396A-CEE9-4129-94EE-88A15FE455FF}" presName="sibTrans" presStyleCnt="0"/>
      <dgm:spPr/>
    </dgm:pt>
    <dgm:pt modelId="{93CF53DC-EB15-41EF-902A-3BCA2D12C874}" type="pres">
      <dgm:prSet presAssocID="{63F04255-7C14-4F20-AC3D-13F45D15B981}" presName="node" presStyleLbl="node1" presStyleIdx="1" presStyleCnt="5">
        <dgm:presLayoutVars>
          <dgm:bulletEnabled val="1"/>
        </dgm:presLayoutVars>
      </dgm:prSet>
      <dgm:spPr/>
    </dgm:pt>
    <dgm:pt modelId="{B15FC30D-4AFC-4EE3-941B-0D9E6277A016}" type="pres">
      <dgm:prSet presAssocID="{7586A413-9E3C-437E-8468-B11512CDCDA3}" presName="sibTrans" presStyleCnt="0"/>
      <dgm:spPr/>
    </dgm:pt>
    <dgm:pt modelId="{105BDD5F-710E-49A3-8652-D647A18939C5}" type="pres">
      <dgm:prSet presAssocID="{AACFA59E-D80B-4C30-BF44-11FDFC36366B}" presName="node" presStyleLbl="node1" presStyleIdx="2" presStyleCnt="5" custScaleX="86496">
        <dgm:presLayoutVars>
          <dgm:bulletEnabled val="1"/>
        </dgm:presLayoutVars>
      </dgm:prSet>
      <dgm:spPr/>
    </dgm:pt>
    <dgm:pt modelId="{368C8093-A12C-4204-A221-21CD448611F9}" type="pres">
      <dgm:prSet presAssocID="{C6A10B98-2FDB-4C91-81E7-4D9367512C15}" presName="sibTrans" presStyleCnt="0"/>
      <dgm:spPr/>
    </dgm:pt>
    <dgm:pt modelId="{7800D4BE-C0B3-4753-8675-13F5C97B3033}" type="pres">
      <dgm:prSet presAssocID="{60C28F9A-464B-4C14-A365-93BB78E02FDC}" presName="node" presStyleLbl="node1" presStyleIdx="3" presStyleCnt="5" custScaleX="114040" custLinFactNeighborX="-21545" custLinFactNeighborY="34667">
        <dgm:presLayoutVars>
          <dgm:bulletEnabled val="1"/>
        </dgm:presLayoutVars>
      </dgm:prSet>
      <dgm:spPr/>
    </dgm:pt>
    <dgm:pt modelId="{941B7086-F750-48B3-8CAF-50614DD58697}" type="pres">
      <dgm:prSet presAssocID="{251BA2A6-68B1-41AC-A401-9DA8C9268ED1}" presName="sibTrans" presStyleCnt="0"/>
      <dgm:spPr/>
    </dgm:pt>
    <dgm:pt modelId="{E3E83A7A-E6E5-4CCD-B2D8-ED625206B8DD}" type="pres">
      <dgm:prSet presAssocID="{25623BAD-7CC9-476E-8F41-CFB5F3A4C764}" presName="node" presStyleLbl="node1" presStyleIdx="4" presStyleCnt="5" custScaleX="135840" custScaleY="94150" custLinFactNeighborX="25980" custLinFactNeighborY="38548">
        <dgm:presLayoutVars>
          <dgm:bulletEnabled val="1"/>
        </dgm:presLayoutVars>
      </dgm:prSet>
      <dgm:spPr/>
    </dgm:pt>
  </dgm:ptLst>
  <dgm:cxnLst>
    <dgm:cxn modelId="{87F9D314-55E9-4275-BD18-3FEF610738BD}" srcId="{785267D3-DA71-41E8-AA81-6C396A711054}" destId="{63F04255-7C14-4F20-AC3D-13F45D15B981}" srcOrd="1" destOrd="0" parTransId="{FDA0C3C2-27DD-4A34-BE3D-8F60AA7CB95F}" sibTransId="{7586A413-9E3C-437E-8468-B11512CDCDA3}"/>
    <dgm:cxn modelId="{F2F32831-46F7-4D72-A5FF-F1DAD569C957}" type="presOf" srcId="{63F04255-7C14-4F20-AC3D-13F45D15B981}" destId="{93CF53DC-EB15-41EF-902A-3BCA2D12C874}" srcOrd="0" destOrd="0" presId="urn:microsoft.com/office/officeart/2005/8/layout/default"/>
    <dgm:cxn modelId="{F2B3CF39-2F49-4807-B395-FFC78DAB0B4D}" type="presOf" srcId="{25623BAD-7CC9-476E-8F41-CFB5F3A4C764}" destId="{E3E83A7A-E6E5-4CCD-B2D8-ED625206B8DD}" srcOrd="0" destOrd="0" presId="urn:microsoft.com/office/officeart/2005/8/layout/default"/>
    <dgm:cxn modelId="{DE80F15D-CBD9-4E36-BACA-74CF6B36952F}" srcId="{785267D3-DA71-41E8-AA81-6C396A711054}" destId="{60C28F9A-464B-4C14-A365-93BB78E02FDC}" srcOrd="3" destOrd="0" parTransId="{6D57E515-DA28-4285-B5AF-2314B2876C35}" sibTransId="{251BA2A6-68B1-41AC-A401-9DA8C9268ED1}"/>
    <dgm:cxn modelId="{A98C3367-21CD-4357-8ACF-F9EC8A1B4A5B}" type="presOf" srcId="{AACFA59E-D80B-4C30-BF44-11FDFC36366B}" destId="{105BDD5F-710E-49A3-8652-D647A18939C5}" srcOrd="0" destOrd="0" presId="urn:microsoft.com/office/officeart/2005/8/layout/default"/>
    <dgm:cxn modelId="{314A3B48-24A3-4AFF-83B7-219C7FD965DC}" srcId="{785267D3-DA71-41E8-AA81-6C396A711054}" destId="{AACFA59E-D80B-4C30-BF44-11FDFC36366B}" srcOrd="2" destOrd="0" parTransId="{BE49E36D-A585-4657-AB9D-8C1EF4259576}" sibTransId="{C6A10B98-2FDB-4C91-81E7-4D9367512C15}"/>
    <dgm:cxn modelId="{01F26248-6DB7-4ED0-8B0A-53FEA51AF316}" type="presOf" srcId="{60C28F9A-464B-4C14-A365-93BB78E02FDC}" destId="{7800D4BE-C0B3-4753-8675-13F5C97B3033}" srcOrd="0" destOrd="0" presId="urn:microsoft.com/office/officeart/2005/8/layout/default"/>
    <dgm:cxn modelId="{17F3124E-41E2-44DC-9BB1-C1053C13A4B3}" srcId="{785267D3-DA71-41E8-AA81-6C396A711054}" destId="{D01EA158-47D1-4791-9CA8-2F0F1D873F10}" srcOrd="0" destOrd="0" parTransId="{810712F2-34F4-435F-9DE3-E04470469958}" sibTransId="{140B396A-CEE9-4129-94EE-88A15FE455FF}"/>
    <dgm:cxn modelId="{ACD6B578-135D-4749-A7CC-F3AF56B7C8CE}" srcId="{785267D3-DA71-41E8-AA81-6C396A711054}" destId="{25623BAD-7CC9-476E-8F41-CFB5F3A4C764}" srcOrd="4" destOrd="0" parTransId="{8891BCF9-14E9-47A9-88AF-5D0476BDB69F}" sibTransId="{2ECD683D-515F-4C1A-8364-D2A234F0254A}"/>
    <dgm:cxn modelId="{09F2BCA4-D599-4DE3-BD91-4706A189F6E7}" type="presOf" srcId="{785267D3-DA71-41E8-AA81-6C396A711054}" destId="{8452009B-01DD-4343-8B4A-0EE55C8A47E7}" srcOrd="0" destOrd="0" presId="urn:microsoft.com/office/officeart/2005/8/layout/default"/>
    <dgm:cxn modelId="{F60458B4-4276-4B5F-B572-ED89F8F9E54E}" type="presOf" srcId="{D01EA158-47D1-4791-9CA8-2F0F1D873F10}" destId="{7EE51E6A-33A6-4791-835D-C12A5D338878}" srcOrd="0" destOrd="0" presId="urn:microsoft.com/office/officeart/2005/8/layout/default"/>
    <dgm:cxn modelId="{4A596C0E-1481-4F75-A88B-C04E1EE0C8F7}" type="presParOf" srcId="{8452009B-01DD-4343-8B4A-0EE55C8A47E7}" destId="{7EE51E6A-33A6-4791-835D-C12A5D338878}" srcOrd="0" destOrd="0" presId="urn:microsoft.com/office/officeart/2005/8/layout/default"/>
    <dgm:cxn modelId="{86D5DC8E-1ADA-400A-97A9-4E175A157913}" type="presParOf" srcId="{8452009B-01DD-4343-8B4A-0EE55C8A47E7}" destId="{D484A4A4-BE02-4A99-A847-91D8C5F179D9}" srcOrd="1" destOrd="0" presId="urn:microsoft.com/office/officeart/2005/8/layout/default"/>
    <dgm:cxn modelId="{8D2AF8F1-658B-463A-B112-721328577C37}" type="presParOf" srcId="{8452009B-01DD-4343-8B4A-0EE55C8A47E7}" destId="{93CF53DC-EB15-41EF-902A-3BCA2D12C874}" srcOrd="2" destOrd="0" presId="urn:microsoft.com/office/officeart/2005/8/layout/default"/>
    <dgm:cxn modelId="{3D1B78A6-A0C1-4624-8F92-249AE409B0A3}" type="presParOf" srcId="{8452009B-01DD-4343-8B4A-0EE55C8A47E7}" destId="{B15FC30D-4AFC-4EE3-941B-0D9E6277A016}" srcOrd="3" destOrd="0" presId="urn:microsoft.com/office/officeart/2005/8/layout/default"/>
    <dgm:cxn modelId="{317EF387-ACFA-4BDF-B316-883ED112B192}" type="presParOf" srcId="{8452009B-01DD-4343-8B4A-0EE55C8A47E7}" destId="{105BDD5F-710E-49A3-8652-D647A18939C5}" srcOrd="4" destOrd="0" presId="urn:microsoft.com/office/officeart/2005/8/layout/default"/>
    <dgm:cxn modelId="{5054781F-0065-48AE-AE79-AB5339FE9B07}" type="presParOf" srcId="{8452009B-01DD-4343-8B4A-0EE55C8A47E7}" destId="{368C8093-A12C-4204-A221-21CD448611F9}" srcOrd="5" destOrd="0" presId="urn:microsoft.com/office/officeart/2005/8/layout/default"/>
    <dgm:cxn modelId="{9CB53C5E-AEF7-4AD1-94F5-DD5FB27C1ABD}" type="presParOf" srcId="{8452009B-01DD-4343-8B4A-0EE55C8A47E7}" destId="{7800D4BE-C0B3-4753-8675-13F5C97B3033}" srcOrd="6" destOrd="0" presId="urn:microsoft.com/office/officeart/2005/8/layout/default"/>
    <dgm:cxn modelId="{89C34124-6533-4852-92B4-944A4DCFC501}" type="presParOf" srcId="{8452009B-01DD-4343-8B4A-0EE55C8A47E7}" destId="{941B7086-F750-48B3-8CAF-50614DD58697}" srcOrd="7" destOrd="0" presId="urn:microsoft.com/office/officeart/2005/8/layout/default"/>
    <dgm:cxn modelId="{0AF57451-CFA4-4DF9-AADC-822350F66306}" type="presParOf" srcId="{8452009B-01DD-4343-8B4A-0EE55C8A47E7}" destId="{E3E83A7A-E6E5-4CCD-B2D8-ED625206B8DD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497799-6F34-41DA-A1F2-7AF29F8243A3}">
      <dsp:nvSpPr>
        <dsp:cNvPr id="0" name=""/>
        <dsp:cNvSpPr/>
      </dsp:nvSpPr>
      <dsp:spPr>
        <a:xfrm>
          <a:off x="544275" y="641339"/>
          <a:ext cx="6219304" cy="278132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CD7A6E-DCD4-45EF-8100-C4FD6686A445}">
      <dsp:nvSpPr>
        <dsp:cNvPr id="0" name=""/>
        <dsp:cNvSpPr/>
      </dsp:nvSpPr>
      <dsp:spPr>
        <a:xfrm>
          <a:off x="532036" y="1516205"/>
          <a:ext cx="1763975" cy="10315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Plainte à la CNIL</a:t>
          </a:r>
        </a:p>
      </dsp:txBody>
      <dsp:txXfrm>
        <a:off x="582394" y="1566563"/>
        <a:ext cx="1663259" cy="930873"/>
      </dsp:txXfrm>
    </dsp:sp>
    <dsp:sp modelId="{D428C450-9D80-41A0-AEA7-93F1227FB026}">
      <dsp:nvSpPr>
        <dsp:cNvPr id="0" name=""/>
        <dsp:cNvSpPr/>
      </dsp:nvSpPr>
      <dsp:spPr>
        <a:xfrm>
          <a:off x="3464239" y="1501696"/>
          <a:ext cx="1463815" cy="10606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Sanctions CNIL</a:t>
          </a:r>
        </a:p>
      </dsp:txBody>
      <dsp:txXfrm>
        <a:off x="3516014" y="1553471"/>
        <a:ext cx="1360265" cy="957056"/>
      </dsp:txXfrm>
    </dsp:sp>
    <dsp:sp modelId="{84880665-F199-4B0A-A9CB-903354C6076E}">
      <dsp:nvSpPr>
        <dsp:cNvPr id="0" name=""/>
        <dsp:cNvSpPr/>
      </dsp:nvSpPr>
      <dsp:spPr>
        <a:xfrm>
          <a:off x="6628319" y="1432381"/>
          <a:ext cx="1619526" cy="13008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Demande de mise en conformité</a:t>
          </a:r>
        </a:p>
      </dsp:txBody>
      <dsp:txXfrm>
        <a:off x="6691821" y="1495883"/>
        <a:ext cx="1492522" cy="11738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963581-9510-4E11-9F69-1A06F136330A}">
      <dsp:nvSpPr>
        <dsp:cNvPr id="0" name=""/>
        <dsp:cNvSpPr/>
      </dsp:nvSpPr>
      <dsp:spPr>
        <a:xfrm>
          <a:off x="375355" y="2013"/>
          <a:ext cx="2397668" cy="1198834"/>
        </a:xfrm>
        <a:prstGeom prst="roundRect">
          <a:avLst>
            <a:gd name="adj" fmla="val 10000"/>
          </a:avLst>
        </a:prstGeom>
        <a:solidFill>
          <a:schemeClr val="accent3"/>
        </a:solidFill>
        <a:ln w="28575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Levée des sanctions</a:t>
          </a:r>
        </a:p>
      </dsp:txBody>
      <dsp:txXfrm>
        <a:off x="410468" y="37126"/>
        <a:ext cx="2327442" cy="1128608"/>
      </dsp:txXfrm>
    </dsp:sp>
    <dsp:sp modelId="{F7A8B944-71C7-41F1-A6F4-C1D74B8D8093}">
      <dsp:nvSpPr>
        <dsp:cNvPr id="0" name=""/>
        <dsp:cNvSpPr/>
      </dsp:nvSpPr>
      <dsp:spPr>
        <a:xfrm>
          <a:off x="615122" y="1200847"/>
          <a:ext cx="239766" cy="8991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9125"/>
              </a:lnTo>
              <a:lnTo>
                <a:pt x="239766" y="89912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EC0602-BAC0-4599-AC4B-20AAF1941444}">
      <dsp:nvSpPr>
        <dsp:cNvPr id="0" name=""/>
        <dsp:cNvSpPr/>
      </dsp:nvSpPr>
      <dsp:spPr>
        <a:xfrm>
          <a:off x="854888" y="1500556"/>
          <a:ext cx="1918134" cy="11988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Appliquer les règles du RGPD</a:t>
          </a:r>
        </a:p>
      </dsp:txBody>
      <dsp:txXfrm>
        <a:off x="890001" y="1535669"/>
        <a:ext cx="1847908" cy="1128608"/>
      </dsp:txXfrm>
    </dsp:sp>
    <dsp:sp modelId="{F793D83B-CA62-4C49-9B3C-52F1FD39C382}">
      <dsp:nvSpPr>
        <dsp:cNvPr id="0" name=""/>
        <dsp:cNvSpPr/>
      </dsp:nvSpPr>
      <dsp:spPr>
        <a:xfrm>
          <a:off x="615122" y="1200847"/>
          <a:ext cx="239766" cy="23976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7668"/>
              </a:lnTo>
              <a:lnTo>
                <a:pt x="239766" y="239766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DEFE4E-0EFB-43E1-9A3B-D6BC24C82ACA}">
      <dsp:nvSpPr>
        <dsp:cNvPr id="0" name=""/>
        <dsp:cNvSpPr/>
      </dsp:nvSpPr>
      <dsp:spPr>
        <a:xfrm>
          <a:off x="854888" y="2999099"/>
          <a:ext cx="1918134" cy="11988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Les intégrer dans les processus de la société</a:t>
          </a:r>
        </a:p>
      </dsp:txBody>
      <dsp:txXfrm>
        <a:off x="890001" y="3034212"/>
        <a:ext cx="1847908" cy="1128608"/>
      </dsp:txXfrm>
    </dsp:sp>
    <dsp:sp modelId="{D3A7CB14-B217-465E-AF93-5FC960DD0ADD}">
      <dsp:nvSpPr>
        <dsp:cNvPr id="0" name=""/>
        <dsp:cNvSpPr/>
      </dsp:nvSpPr>
      <dsp:spPr>
        <a:xfrm>
          <a:off x="3372440" y="2013"/>
          <a:ext cx="2397668" cy="1198834"/>
        </a:xfrm>
        <a:prstGeom prst="roundRect">
          <a:avLst>
            <a:gd name="adj" fmla="val 10000"/>
          </a:avLst>
        </a:prstGeom>
        <a:solidFill>
          <a:schemeClr val="accent3"/>
        </a:solidFill>
        <a:ln w="28575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Extraction anonymisée</a:t>
          </a:r>
        </a:p>
      </dsp:txBody>
      <dsp:txXfrm>
        <a:off x="3407553" y="37126"/>
        <a:ext cx="2327442" cy="1128608"/>
      </dsp:txXfrm>
    </dsp:sp>
    <dsp:sp modelId="{32CAAE87-2C1A-44FC-8A25-D7D1C7E121A8}">
      <dsp:nvSpPr>
        <dsp:cNvPr id="0" name=""/>
        <dsp:cNvSpPr/>
      </dsp:nvSpPr>
      <dsp:spPr>
        <a:xfrm>
          <a:off x="3612207" y="1200847"/>
          <a:ext cx="239766" cy="8991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9125"/>
              </a:lnTo>
              <a:lnTo>
                <a:pt x="239766" y="89912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F45D44-0F32-4524-8A57-F25394537D59}">
      <dsp:nvSpPr>
        <dsp:cNvPr id="0" name=""/>
        <dsp:cNvSpPr/>
      </dsp:nvSpPr>
      <dsp:spPr>
        <a:xfrm>
          <a:off x="3851973" y="1500556"/>
          <a:ext cx="2355008" cy="11988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Pour les équipes commerciales</a:t>
          </a:r>
        </a:p>
      </dsp:txBody>
      <dsp:txXfrm>
        <a:off x="3887086" y="1535669"/>
        <a:ext cx="2284782" cy="1128608"/>
      </dsp:txXfrm>
    </dsp:sp>
    <dsp:sp modelId="{4D8A15A6-AB67-4E02-8176-5F26EFBACB85}">
      <dsp:nvSpPr>
        <dsp:cNvPr id="0" name=""/>
        <dsp:cNvSpPr/>
      </dsp:nvSpPr>
      <dsp:spPr>
        <a:xfrm>
          <a:off x="3612207" y="1200847"/>
          <a:ext cx="239766" cy="23976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7668"/>
              </a:lnTo>
              <a:lnTo>
                <a:pt x="239766" y="239766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817956-A052-4AE9-A339-EC7BCCC782C1}">
      <dsp:nvSpPr>
        <dsp:cNvPr id="0" name=""/>
        <dsp:cNvSpPr/>
      </dsp:nvSpPr>
      <dsp:spPr>
        <a:xfrm>
          <a:off x="3851973" y="2999099"/>
          <a:ext cx="2323934" cy="11988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Année 2022 , dossiers complets, Tarifs non détaillés</a:t>
          </a:r>
        </a:p>
      </dsp:txBody>
      <dsp:txXfrm>
        <a:off x="3887086" y="3034212"/>
        <a:ext cx="2253708" cy="11286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E51E6A-33A6-4791-835D-C12A5D338878}">
      <dsp:nvSpPr>
        <dsp:cNvPr id="0" name=""/>
        <dsp:cNvSpPr/>
      </dsp:nvSpPr>
      <dsp:spPr>
        <a:xfrm>
          <a:off x="1248" y="390433"/>
          <a:ext cx="2748783" cy="16492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Transparence aux utilisateurs</a:t>
          </a:r>
        </a:p>
      </dsp:txBody>
      <dsp:txXfrm>
        <a:off x="1248" y="390433"/>
        <a:ext cx="2748783" cy="1649270"/>
      </dsp:txXfrm>
    </dsp:sp>
    <dsp:sp modelId="{93CF53DC-EB15-41EF-902A-3BCA2D12C874}">
      <dsp:nvSpPr>
        <dsp:cNvPr id="0" name=""/>
        <dsp:cNvSpPr/>
      </dsp:nvSpPr>
      <dsp:spPr>
        <a:xfrm>
          <a:off x="3024910" y="390433"/>
          <a:ext cx="2748783" cy="16492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Conservation des données</a:t>
          </a:r>
        </a:p>
      </dsp:txBody>
      <dsp:txXfrm>
        <a:off x="3024910" y="390433"/>
        <a:ext cx="2748783" cy="1649270"/>
      </dsp:txXfrm>
    </dsp:sp>
    <dsp:sp modelId="{105BDD5F-710E-49A3-8652-D647A18939C5}">
      <dsp:nvSpPr>
        <dsp:cNvPr id="0" name=""/>
        <dsp:cNvSpPr/>
      </dsp:nvSpPr>
      <dsp:spPr>
        <a:xfrm>
          <a:off x="6048571" y="390433"/>
          <a:ext cx="2377587" cy="16492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Minimisation des données</a:t>
          </a:r>
        </a:p>
      </dsp:txBody>
      <dsp:txXfrm>
        <a:off x="6048571" y="390433"/>
        <a:ext cx="2377587" cy="1649270"/>
      </dsp:txXfrm>
    </dsp:sp>
    <dsp:sp modelId="{7800D4BE-C0B3-4753-8675-13F5C97B3033}">
      <dsp:nvSpPr>
        <dsp:cNvPr id="0" name=""/>
        <dsp:cNvSpPr/>
      </dsp:nvSpPr>
      <dsp:spPr>
        <a:xfrm>
          <a:off x="49709" y="2705015"/>
          <a:ext cx="3134712" cy="16492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Pseudonymisation des données</a:t>
          </a:r>
        </a:p>
      </dsp:txBody>
      <dsp:txXfrm>
        <a:off x="49709" y="2705015"/>
        <a:ext cx="3134712" cy="1649270"/>
      </dsp:txXfrm>
    </dsp:sp>
    <dsp:sp modelId="{E3E83A7A-E6E5-4CCD-B2D8-ED625206B8DD}">
      <dsp:nvSpPr>
        <dsp:cNvPr id="0" name=""/>
        <dsp:cNvSpPr/>
      </dsp:nvSpPr>
      <dsp:spPr>
        <a:xfrm>
          <a:off x="4693460" y="2801498"/>
          <a:ext cx="3733947" cy="15527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Sécurité des données</a:t>
          </a:r>
        </a:p>
      </dsp:txBody>
      <dsp:txXfrm>
        <a:off x="4693460" y="2801498"/>
        <a:ext cx="3733947" cy="15527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153D7C1F-15CE-BD25-3EAC-81E51C0DA5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AB70E2C-5B85-0241-0025-4B6A1D83CA7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FE713-0AEB-4B43-BF36-3015909EF70B}" type="datetimeFigureOut">
              <a:rPr lang="fr-FR" smtClean="0"/>
              <a:t>27/02/2025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E9B1615-CC6A-8AEE-8471-C09606B7963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B8F606-2025-263C-0719-07E31A24FD8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14A28-0211-48F1-BD97-CC702AF78F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66758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5088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614914A1-7BEA-C11F-F958-8BA5B16AB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:notes">
            <a:extLst>
              <a:ext uri="{FF2B5EF4-FFF2-40B4-BE49-F238E27FC236}">
                <a16:creationId xmlns:a16="http://schemas.microsoft.com/office/drawing/2014/main" id="{FFD6C786-6ED5-6233-DAD9-D5B8A6831A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2:notes">
            <a:extLst>
              <a:ext uri="{FF2B5EF4-FFF2-40B4-BE49-F238E27FC236}">
                <a16:creationId xmlns:a16="http://schemas.microsoft.com/office/drawing/2014/main" id="{0516E9FC-FD32-5A30-C40E-7E3415FF45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2628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1" name="Google Shape;32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0206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961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969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587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1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467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8585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571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454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0335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5490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602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29073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9" name="Google Shape;15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9353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8216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581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305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1957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538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2044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326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4000">
              <a:schemeClr val="bg1">
                <a:lumMod val="50000"/>
                <a:lumOff val="50000"/>
              </a:schemeClr>
            </a:gs>
            <a:gs pos="100000">
              <a:schemeClr val="tx1">
                <a:lumMod val="85000"/>
              </a:schemeClr>
            </a:gs>
          </a:gsLst>
          <a:lin ang="16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58778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EE038F-0308-E1A2-A878-4D90CF99F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12827"/>
            <a:ext cx="8672285" cy="3573300"/>
          </a:xfrm>
        </p:spPr>
        <p:txBody>
          <a:bodyPr>
            <a:normAutofit/>
          </a:bodyPr>
          <a:lstStyle/>
          <a:p>
            <a:pPr algn="ctr" rtl="0" eaLnBrk="1" latinLnBrk="0" hangingPunct="1"/>
            <a:r>
              <a:rPr kumimoji="0" lang="fr-FR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panose="020B0502020202020204"/>
                <a:ea typeface="+mj-ea"/>
                <a:cs typeface="+mj-cs"/>
              </a:rPr>
              <a:t>Collectez des données en respectant les normes RGPD</a:t>
            </a:r>
            <a:br>
              <a:rPr lang="fr-FR" cap="none" dirty="0">
                <a:ln w="0"/>
                <a:solidFill>
                  <a:prstClr val="white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/>
              </a:rPr>
            </a:br>
            <a:br>
              <a:rPr lang="fr-FR" cap="none" dirty="0">
                <a:ln w="0"/>
                <a:solidFill>
                  <a:prstClr val="white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/>
              </a:rPr>
            </a:br>
            <a:r>
              <a:rPr kumimoji="0" lang="fr-FR" b="1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panose="020B0502020202020204"/>
                <a:ea typeface="+mj-ea"/>
                <a:cs typeface="+mj-cs"/>
              </a:rPr>
              <a:t>Présentation du projet</a:t>
            </a:r>
            <a:endParaRPr lang="fr-FR" b="1" dirty="0">
              <a:effectLst/>
            </a:endParaRPr>
          </a:p>
        </p:txBody>
      </p:sp>
      <p:sp>
        <p:nvSpPr>
          <p:cNvPr id="5" name="Google Shape;283;p2">
            <a:extLst>
              <a:ext uri="{FF2B5EF4-FFF2-40B4-BE49-F238E27FC236}">
                <a16:creationId xmlns:a16="http://schemas.microsoft.com/office/drawing/2014/main" id="{52448C76-45AB-D8FE-DE97-24A22AB2E511}"/>
              </a:ext>
            </a:extLst>
          </p:cNvPr>
          <p:cNvSpPr txBox="1">
            <a:spLocks/>
          </p:cNvSpPr>
          <p:nvPr/>
        </p:nvSpPr>
        <p:spPr>
          <a:xfrm>
            <a:off x="-342479" y="4734597"/>
            <a:ext cx="1920241" cy="40890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111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300"/>
              <a:buFont typeface="Wingdings 3" panose="05040102010807070707" pitchFamily="18" charset="2"/>
              <a:buChar char="●"/>
              <a:defRPr sz="15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lvl="1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○"/>
              <a:defRPr sz="13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371600" lvl="2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■"/>
              <a:defRPr sz="12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828800" lvl="3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●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286000" lvl="4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○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743200" lvl="5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■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3200400" lvl="6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●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657600" lvl="7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○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4114800" lvl="8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■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>
                <a:solidFill>
                  <a:schemeClr val="bg1"/>
                </a:solidFill>
              </a:rPr>
              <a:t>	Liodenot Julien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sz="1400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242853F5-95CB-C139-E37A-7B6755BD27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fld>
            <a:endParaRPr lang="fr-F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7C2DD-CAA2-6F49-81D5-F69E2E4F3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C6CFB2B-4A65-E33D-083A-3F06E9F145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tabLst/>
              <a:defRPr/>
            </a:pPr>
            <a:fld id="{00000000-1234-1234-1234-123412341234}" type="slidenum">
              <a:rPr kumimoji="0" lang="fr-FR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"/>
                <a:sym typeface="Nunito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  <a:tabLst/>
                <a:defRPr/>
              </a:pPr>
              <a:t>10</a:t>
            </a:fld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"/>
              <a:sym typeface="Nunito"/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3ECF948A-2144-6E96-3B7A-2A8780F79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7960" y="436907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AEB89C5B-59B5-3788-20CC-97BA091F689E}"/>
              </a:ext>
            </a:extLst>
          </p:cNvPr>
          <p:cNvSpPr txBox="1">
            <a:spLocks/>
          </p:cNvSpPr>
          <p:nvPr/>
        </p:nvSpPr>
        <p:spPr>
          <a:xfrm>
            <a:off x="2336799" y="0"/>
            <a:ext cx="5363030" cy="734151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7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800"/>
              <a:buFontTx/>
              <a:buNone/>
              <a:tabLst/>
              <a:defRPr/>
            </a:pPr>
            <a:r>
              <a:rPr kumimoji="0" lang="fr-FR" sz="24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Les données-Fichier final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67C666B-B824-DA46-733E-2CAFF8366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7" y="2121009"/>
            <a:ext cx="9027886" cy="9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316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7" descr="Merci"/>
          <p:cNvSpPr txBox="1"/>
          <p:nvPr/>
        </p:nvSpPr>
        <p:spPr>
          <a:xfrm>
            <a:off x="930100" y="2723025"/>
            <a:ext cx="644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52DC06B-B2BD-302E-214B-44B1D8C9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7" y="2101575"/>
            <a:ext cx="6387763" cy="1321462"/>
          </a:xfrm>
        </p:spPr>
        <p:txBody>
          <a:bodyPr>
            <a:normAutofit/>
          </a:bodyPr>
          <a:lstStyle/>
          <a:p>
            <a:r>
              <a:rPr kumimoji="0" lang="fr-FR" sz="36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ea typeface="+mj-ea"/>
                <a:cs typeface="+mj-cs"/>
              </a:rPr>
              <a:t>Merci de votre attention</a:t>
            </a:r>
            <a:endParaRPr lang="fr-FR" sz="3600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B03F7334-B8A5-36ED-764C-5A4A44F55A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fld>
            <a:endParaRPr lang="fr-F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934485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"/>
          <p:cNvSpPr txBox="1">
            <a:spLocks noGrp="1"/>
          </p:cNvSpPr>
          <p:nvPr>
            <p:ph type="title"/>
          </p:nvPr>
        </p:nvSpPr>
        <p:spPr>
          <a:xfrm>
            <a:off x="958052" y="40100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 sz="3000" cap="none" dirty="0">
                <a:ln w="0"/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Rappel de la demande-Origine</a:t>
            </a:r>
            <a:endParaRPr sz="3000" cap="none" dirty="0">
              <a:ln w="0"/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D61640-BC84-6AFC-F293-A746F457FD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fld>
            <a:endParaRPr lang="fr-F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24565A0C-AA26-C177-7E27-57EE006531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0470329"/>
              </p:ext>
            </p:extLst>
          </p:nvPr>
        </p:nvGraphicFramePr>
        <p:xfrm>
          <a:off x="203200" y="539750"/>
          <a:ext cx="824784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8738332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389B5D7-4CB2-9896-EE75-F270DC429F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</a:t>
            </a:fld>
            <a:endParaRPr lang="fr-FR"/>
          </a:p>
        </p:txBody>
      </p:sp>
      <p:sp>
        <p:nvSpPr>
          <p:cNvPr id="5" name="Google Shape;282;p2">
            <a:extLst>
              <a:ext uri="{FF2B5EF4-FFF2-40B4-BE49-F238E27FC236}">
                <a16:creationId xmlns:a16="http://schemas.microsoft.com/office/drawing/2014/main" id="{85033891-B846-7147-A3BF-D4A9BCBD9666}"/>
              </a:ext>
            </a:extLst>
          </p:cNvPr>
          <p:cNvSpPr txBox="1">
            <a:spLocks/>
          </p:cNvSpPr>
          <p:nvPr/>
        </p:nvSpPr>
        <p:spPr>
          <a:xfrm>
            <a:off x="958052" y="40100"/>
            <a:ext cx="7030500" cy="9993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7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9pPr>
          </a:lstStyle>
          <a:p>
            <a:r>
              <a:rPr lang="fr-FR" sz="3000" cap="none" dirty="0">
                <a:ln w="0"/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Rappel de la demande-Objectif</a:t>
            </a:r>
          </a:p>
        </p:txBody>
      </p:sp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D33A9E6A-4141-20EA-A6EF-4AA3DF4574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8147259"/>
              </p:ext>
            </p:extLst>
          </p:nvPr>
        </p:nvGraphicFramePr>
        <p:xfrm>
          <a:off x="930085" y="660401"/>
          <a:ext cx="6582338" cy="4199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0366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>
          <a:extLst>
            <a:ext uri="{FF2B5EF4-FFF2-40B4-BE49-F238E27FC236}">
              <a16:creationId xmlns:a16="http://schemas.microsoft.com/office/drawing/2014/main" id="{8DCDF9CC-76E8-6A10-D47D-9D6B69D9B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">
            <a:extLst>
              <a:ext uri="{FF2B5EF4-FFF2-40B4-BE49-F238E27FC236}">
                <a16:creationId xmlns:a16="http://schemas.microsoft.com/office/drawing/2014/main" id="{6B24380B-9588-F365-6F9E-B1857DD917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7105" y="114828"/>
            <a:ext cx="8189789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 sz="3000" cap="none" dirty="0">
                <a:ln w="0"/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Mise en conformité RGPD-Recommandations</a:t>
            </a:r>
            <a:endParaRPr sz="3000" cap="none" dirty="0">
              <a:ln w="0"/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5DFD73-DE2E-8951-9F4A-7E40AC2E84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tabLst/>
              <a:defRPr/>
            </a:pPr>
            <a:fld id="{00000000-1234-1234-1234-123412341234}" type="slidenum">
              <a:rPr kumimoji="0" lang="fr-FR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unito"/>
                <a:sym typeface="Nunito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  <a:tabLst/>
                <a:defRPr/>
              </a:pPr>
              <a:t>4</a:t>
            </a:fld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Nunito"/>
              <a:sym typeface="Nunito"/>
            </a:endParaRPr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99C318DB-6B51-B9D5-4C12-B25B0DEDD2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6608748"/>
              </p:ext>
            </p:extLst>
          </p:nvPr>
        </p:nvGraphicFramePr>
        <p:xfrm>
          <a:off x="239486" y="609600"/>
          <a:ext cx="8427408" cy="4354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F980E9EE-14F4-31A1-1E81-D7EB0575AE93}"/>
              </a:ext>
            </a:extLst>
          </p:cNvPr>
          <p:cNvSpPr txBox="1"/>
          <p:nvPr/>
        </p:nvSpPr>
        <p:spPr>
          <a:xfrm>
            <a:off x="566058" y="2368003"/>
            <a:ext cx="2039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 Lien a  mettre en place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828DDCE-6056-F7D6-4AEB-0AE2075500CD}"/>
              </a:ext>
            </a:extLst>
          </p:cNvPr>
          <p:cNvSpPr txBox="1"/>
          <p:nvPr/>
        </p:nvSpPr>
        <p:spPr>
          <a:xfrm>
            <a:off x="3318437" y="2338067"/>
            <a:ext cx="2707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 Garder 2 à 3 ans max + archives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938E8FA-E15E-B61F-8219-7A78A0B23744}"/>
              </a:ext>
            </a:extLst>
          </p:cNvPr>
          <p:cNvSpPr txBox="1"/>
          <p:nvPr/>
        </p:nvSpPr>
        <p:spPr>
          <a:xfrm>
            <a:off x="6189993" y="2353456"/>
            <a:ext cx="2549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 Données essentielles uniquement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9EF2FB8-82AA-C3F5-F9A4-372E8D3BF82F}"/>
              </a:ext>
            </a:extLst>
          </p:cNvPr>
          <p:cNvSpPr txBox="1"/>
          <p:nvPr/>
        </p:nvSpPr>
        <p:spPr>
          <a:xfrm>
            <a:off x="1037772" y="4598476"/>
            <a:ext cx="23150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 Rendre (pseudo) anonyme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B4C5E45-2583-04FB-7C60-59D29ABE8E6B}"/>
              </a:ext>
            </a:extLst>
          </p:cNvPr>
          <p:cNvSpPr txBox="1"/>
          <p:nvPr/>
        </p:nvSpPr>
        <p:spPr>
          <a:xfrm>
            <a:off x="5005375" y="4646615"/>
            <a:ext cx="37337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 Restrictions des </a:t>
            </a:r>
            <a:r>
              <a:rPr lang="fr-FR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</a:t>
            </a:r>
            <a:r>
              <a:rPr lang="fr-F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/sécurité physique /DPO</a:t>
            </a:r>
          </a:p>
        </p:txBody>
      </p:sp>
    </p:spTree>
    <p:extLst>
      <p:ext uri="{BB962C8B-B14F-4D97-AF65-F5344CB8AC3E}">
        <p14:creationId xmlns:p14="http://schemas.microsoft.com/office/powerpoint/2010/main" val="39593405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7F7B79-3AD4-288D-8D2D-E02AA8A8C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200" y="0"/>
            <a:ext cx="5924314" cy="577082"/>
          </a:xfrm>
        </p:spPr>
        <p:txBody>
          <a:bodyPr>
            <a:normAutofit fontScale="90000"/>
          </a:bodyPr>
          <a:lstStyle/>
          <a:p>
            <a:r>
              <a:rPr lang="fr-FR" dirty="0"/>
              <a:t>Extraction –choix des champs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7CF389-7C81-C70E-FF03-0759623BC2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</a:rPr>
              <a:t>5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D05A05C-7F7D-1EF3-0688-2F167DEDD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46" y="1122861"/>
            <a:ext cx="8305800" cy="19812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E684091-03C3-9E06-A598-D94E8C5EB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53892"/>
            <a:ext cx="9083040" cy="19812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53A27CB-9B62-87C5-0CC9-E55C01F6B4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116" y="3263377"/>
            <a:ext cx="7444740" cy="19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261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8CD2E5-C9C4-66C4-22D1-5FA33B48C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1725" y="106450"/>
            <a:ext cx="4252350" cy="649200"/>
          </a:xfrm>
        </p:spPr>
        <p:txBody>
          <a:bodyPr>
            <a:normAutofit fontScale="90000"/>
          </a:bodyPr>
          <a:lstStyle/>
          <a:p>
            <a:r>
              <a:rPr lang="fr-FR" dirty="0"/>
              <a:t>Extraction-</a:t>
            </a:r>
            <a:r>
              <a:rPr lang="fr-FR" dirty="0" err="1"/>
              <a:t>Requete</a:t>
            </a:r>
            <a:r>
              <a:rPr lang="fr-FR" dirty="0"/>
              <a:t> SQL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DA87219-59C8-DB1E-67B6-98E2FD84BB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</a:rPr>
              <a:t>6</a:t>
            </a:fld>
            <a:endParaRPr lang="fr-FR">
              <a:solidFill>
                <a:schemeClr val="tx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2E82143-D718-7D6E-874F-3FA9E309E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92" y="930956"/>
            <a:ext cx="5829300" cy="20478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467EDCD-710F-6654-258D-2FC109B8D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18209"/>
            <a:ext cx="9144000" cy="58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110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rganigramme : Procédé 13">
            <a:extLst>
              <a:ext uri="{FF2B5EF4-FFF2-40B4-BE49-F238E27FC236}">
                <a16:creationId xmlns:a16="http://schemas.microsoft.com/office/drawing/2014/main" id="{FECA7F34-217D-8D9C-D7DD-13843B12B50C}"/>
              </a:ext>
            </a:extLst>
          </p:cNvPr>
          <p:cNvSpPr/>
          <p:nvPr/>
        </p:nvSpPr>
        <p:spPr>
          <a:xfrm>
            <a:off x="4025270" y="2606831"/>
            <a:ext cx="3057701" cy="1377339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Procédé 12">
            <a:extLst>
              <a:ext uri="{FF2B5EF4-FFF2-40B4-BE49-F238E27FC236}">
                <a16:creationId xmlns:a16="http://schemas.microsoft.com/office/drawing/2014/main" id="{65021259-06B0-C24B-BE8C-E437B6B79769}"/>
              </a:ext>
            </a:extLst>
          </p:cNvPr>
          <p:cNvSpPr/>
          <p:nvPr/>
        </p:nvSpPr>
        <p:spPr>
          <a:xfrm>
            <a:off x="387643" y="2606832"/>
            <a:ext cx="3465899" cy="137733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Procédé 10">
            <a:extLst>
              <a:ext uri="{FF2B5EF4-FFF2-40B4-BE49-F238E27FC236}">
                <a16:creationId xmlns:a16="http://schemas.microsoft.com/office/drawing/2014/main" id="{2A38096E-7017-7999-90CA-78A4C81ED561}"/>
              </a:ext>
            </a:extLst>
          </p:cNvPr>
          <p:cNvSpPr/>
          <p:nvPr/>
        </p:nvSpPr>
        <p:spPr>
          <a:xfrm>
            <a:off x="387644" y="537227"/>
            <a:ext cx="6695327" cy="1852375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F73834-7F6B-DD22-B404-8C2B8286A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799" y="0"/>
            <a:ext cx="5363030" cy="734151"/>
          </a:xfrm>
        </p:spPr>
        <p:txBody>
          <a:bodyPr>
            <a:normAutofit/>
          </a:bodyPr>
          <a:lstStyle/>
          <a:p>
            <a:r>
              <a:rPr lang="fr-FR" sz="2400" dirty="0"/>
              <a:t>Les données-retraitement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3E5BC2-8706-18C3-1D01-5FD6565539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</a:rPr>
              <a:t>7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AD00540-5232-8FD9-33E5-913624B7495B}"/>
              </a:ext>
            </a:extLst>
          </p:cNvPr>
          <p:cNvSpPr txBox="1"/>
          <p:nvPr/>
        </p:nvSpPr>
        <p:spPr>
          <a:xfrm>
            <a:off x="5397719" y="599650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Les types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C99CD47-C7C2-B0B5-775A-6F453A049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33" y="758644"/>
            <a:ext cx="1082134" cy="40389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21A24B8-B514-2FF6-E6AB-8DC13B824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33" y="1572607"/>
            <a:ext cx="807790" cy="35817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1D164C5-AE34-DB1F-0A14-D7B16EF20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4294" y="1561175"/>
            <a:ext cx="815411" cy="381033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2AC084FE-21A2-2355-CDD6-89CAFD7779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1299" y="762454"/>
            <a:ext cx="1044030" cy="396274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78DB1E94-ED7B-E28D-64A4-6CFF663A11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3056" y="3005135"/>
            <a:ext cx="1104996" cy="853514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20732D38-4B8E-A907-7AD7-C5D8D2C94B0C}"/>
              </a:ext>
            </a:extLst>
          </p:cNvPr>
          <p:cNvSpPr txBox="1"/>
          <p:nvPr/>
        </p:nvSpPr>
        <p:spPr>
          <a:xfrm>
            <a:off x="1324113" y="266149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Ajout d’un index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0AE73BE1-9637-9CB5-C90E-FD9A850EAE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74286" y="3303691"/>
            <a:ext cx="3010161" cy="457240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F2F61CC4-CFD8-53D6-3F8C-72EDBA89BC2A}"/>
              </a:ext>
            </a:extLst>
          </p:cNvPr>
          <p:cNvSpPr txBox="1"/>
          <p:nvPr/>
        </p:nvSpPr>
        <p:spPr>
          <a:xfrm>
            <a:off x="5498549" y="2673825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Oui/non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B30EF93-3586-36C3-FA18-FFC69660B3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74286" y="1504021"/>
            <a:ext cx="1242168" cy="42675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457E6B1-6A4A-05A4-6AFD-B775E8E26C2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54591" y="1504021"/>
            <a:ext cx="1196444" cy="38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167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A44D57-846F-30A7-9EEE-DFDFEA3DD0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</a:rPr>
              <a:t>8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AAE23AEF-B197-A964-E9C8-379443CCD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7960" y="436907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F7D86C21-A16C-AF76-0598-DF6BF74DD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732" y="708675"/>
            <a:ext cx="5151566" cy="134885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95453F1-3462-B560-089D-18D6750E8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732" y="2791780"/>
            <a:ext cx="1005927" cy="96782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41D2E34-CFAB-A8CB-27D9-2255AAF1A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6082" y="2777332"/>
            <a:ext cx="1204064" cy="61727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BA45204-22F2-4814-9C0F-31AB143FE9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5154" y="2767855"/>
            <a:ext cx="1150720" cy="769687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B504A98-B878-FF70-978A-086E547221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2198" y="2753056"/>
            <a:ext cx="922100" cy="800169"/>
          </a:xfrm>
          <a:prstGeom prst="rect">
            <a:avLst/>
          </a:prstGeom>
        </p:spPr>
      </p:pic>
      <p:sp>
        <p:nvSpPr>
          <p:cNvPr id="17" name="Titre 1">
            <a:extLst>
              <a:ext uri="{FF2B5EF4-FFF2-40B4-BE49-F238E27FC236}">
                <a16:creationId xmlns:a16="http://schemas.microsoft.com/office/drawing/2014/main" id="{DBE20EEE-661F-103F-5CDC-4C51058E82F8}"/>
              </a:ext>
            </a:extLst>
          </p:cNvPr>
          <p:cNvSpPr txBox="1">
            <a:spLocks/>
          </p:cNvSpPr>
          <p:nvPr/>
        </p:nvSpPr>
        <p:spPr>
          <a:xfrm>
            <a:off x="2336799" y="0"/>
            <a:ext cx="5363030" cy="734151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7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9pPr>
          </a:lstStyle>
          <a:p>
            <a:r>
              <a:rPr lang="fr-FR" sz="2400"/>
              <a:t>Les données-retraitement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185782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9CA2F-5026-4C92-D734-17E454BE0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745E57-32B6-11B4-7FAA-B56068250F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tabLst/>
              <a:defRPr/>
            </a:pPr>
            <a:fld id="{00000000-1234-1234-1234-123412341234}" type="slidenum">
              <a:rPr kumimoji="0" lang="fr-FR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"/>
                <a:sym typeface="Nunito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  <a:tabLst/>
                <a:defRPr/>
              </a:pPr>
              <a:t>9</a:t>
            </a:fld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"/>
              <a:sym typeface="Nunito"/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DA820820-0FE0-B91A-2ECE-77C3DABF9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7960" y="436907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BE0BDCF6-CF63-7058-4A88-FF3D28C53B08}"/>
              </a:ext>
            </a:extLst>
          </p:cNvPr>
          <p:cNvSpPr txBox="1">
            <a:spLocks/>
          </p:cNvSpPr>
          <p:nvPr/>
        </p:nvSpPr>
        <p:spPr>
          <a:xfrm>
            <a:off x="2336799" y="0"/>
            <a:ext cx="5363030" cy="734151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7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800"/>
              <a:buFontTx/>
              <a:buNone/>
              <a:tabLst/>
              <a:defRPr/>
            </a:pPr>
            <a:r>
              <a:rPr kumimoji="0" lang="fr-FR" sz="24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Les données-retraitement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3ECABC4-81F5-C2DC-4E04-FE798BC4C60D}"/>
              </a:ext>
            </a:extLst>
          </p:cNvPr>
          <p:cNvSpPr txBox="1"/>
          <p:nvPr/>
        </p:nvSpPr>
        <p:spPr>
          <a:xfrm>
            <a:off x="550280" y="815448"/>
            <a:ext cx="2276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Quelques petits ajustements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BDC044C2-6256-4350-0EE6-90C47CB4D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35" y="2428196"/>
            <a:ext cx="1333616" cy="998307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BF02F4A2-3C51-4C8E-60BF-FD427AE14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865" y="2412955"/>
            <a:ext cx="1310754" cy="1013548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1D18B582-C655-2F61-B062-6AE364601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6865" y="1352261"/>
            <a:ext cx="1295512" cy="784928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4C8B0442-3E2C-13C1-869C-30C30D0B08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251" y="1359882"/>
            <a:ext cx="1226926" cy="777307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4AE721E2-4CA0-1131-2070-69CB47FCFD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9340" y="3905220"/>
            <a:ext cx="1691787" cy="68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027122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1044</TotalTime>
  <Words>161</Words>
  <Application>Microsoft Office PowerPoint</Application>
  <PresentationFormat>Affichage à l'écran (16:9)</PresentationFormat>
  <Paragraphs>46</Paragraphs>
  <Slides>11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Wingdings</vt:lpstr>
      <vt:lpstr>Arial</vt:lpstr>
      <vt:lpstr>Wingdings 3</vt:lpstr>
      <vt:lpstr>Calibri</vt:lpstr>
      <vt:lpstr>Century Gothic</vt:lpstr>
      <vt:lpstr>Nunito</vt:lpstr>
      <vt:lpstr>Secteur</vt:lpstr>
      <vt:lpstr>Collectez des données en respectant les normes RGPD  Présentation du projet</vt:lpstr>
      <vt:lpstr>Rappel de la demande-Origine</vt:lpstr>
      <vt:lpstr>Présentation PowerPoint</vt:lpstr>
      <vt:lpstr>Mise en conformité RGPD-Recommandations</vt:lpstr>
      <vt:lpstr>Extraction –choix des champs</vt:lpstr>
      <vt:lpstr>Extraction-Requete SQL</vt:lpstr>
      <vt:lpstr>Les données-retraitement</vt:lpstr>
      <vt:lpstr>Présentation PowerPoint</vt:lpstr>
      <vt:lpstr>Présentation PowerPoint</vt:lpstr>
      <vt:lpstr>Présentation PowerPoint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JeYjEy</dc:creator>
  <cp:lastModifiedBy>julien liodenot</cp:lastModifiedBy>
  <cp:revision>57</cp:revision>
  <dcterms:modified xsi:type="dcterms:W3CDTF">2025-02-27T15:21:38Z</dcterms:modified>
</cp:coreProperties>
</file>